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72599-B090-4DC2-8655-D4F075C3E93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50E1F2-4473-4547-B2F9-A4644A3EF90B}">
      <dgm:prSet/>
      <dgm:spPr/>
      <dgm:t>
        <a:bodyPr/>
        <a:lstStyle/>
        <a:p>
          <a:r>
            <a:rPr lang="el-GR"/>
            <a:t>Η Τετραρχία δεν έλυσε το πρόβλημα των συγκρούσεων και των ανταγωνισμών,</a:t>
          </a:r>
          <a:r>
            <a:rPr lang="en-US"/>
            <a:t> </a:t>
          </a:r>
          <a:r>
            <a:rPr lang="el-GR"/>
            <a:t>από τους οποίους επικράτησε τελικά ο Κωνσταντίνος, που είχε διαδεχθεί τον</a:t>
          </a:r>
          <a:r>
            <a:rPr lang="en-US"/>
            <a:t> </a:t>
          </a:r>
          <a:r>
            <a:rPr lang="el-GR"/>
            <a:t>πατέρα του Κωνστάντιο Χλωρό:</a:t>
          </a:r>
          <a:endParaRPr lang="en-US"/>
        </a:p>
      </dgm:t>
    </dgm:pt>
    <dgm:pt modelId="{82A24C4B-B5A2-4CE3-9D30-250A58F8BFFF}" type="parTrans" cxnId="{14591143-1991-444D-8D9B-344472FB01F4}">
      <dgm:prSet/>
      <dgm:spPr/>
      <dgm:t>
        <a:bodyPr/>
        <a:lstStyle/>
        <a:p>
          <a:endParaRPr lang="en-US"/>
        </a:p>
      </dgm:t>
    </dgm:pt>
    <dgm:pt modelId="{83F54232-FAA2-46C8-A0D8-377887B29E07}" type="sibTrans" cxnId="{14591143-1991-444D-8D9B-344472FB01F4}">
      <dgm:prSet/>
      <dgm:spPr/>
      <dgm:t>
        <a:bodyPr/>
        <a:lstStyle/>
        <a:p>
          <a:endParaRPr lang="en-US"/>
        </a:p>
      </dgm:t>
    </dgm:pt>
    <dgm:pt modelId="{E5D6B0D5-1EB3-42C8-BE94-5CC76F10C84A}">
      <dgm:prSet/>
      <dgm:spPr/>
      <dgm:t>
        <a:bodyPr/>
        <a:lstStyle/>
        <a:p>
          <a:r>
            <a:rPr lang="el-GR"/>
            <a:t>1. Νίκησε το Μαξέντιο κοντά στη Ρώμη (312 μ.Χ.).</a:t>
          </a:r>
          <a:endParaRPr lang="en-US"/>
        </a:p>
      </dgm:t>
    </dgm:pt>
    <dgm:pt modelId="{247C0992-9AA2-4B8F-9CB2-ED31BE935660}" type="parTrans" cxnId="{1FE47546-00AC-41D8-BCB4-B3C22095BE2E}">
      <dgm:prSet/>
      <dgm:spPr/>
      <dgm:t>
        <a:bodyPr/>
        <a:lstStyle/>
        <a:p>
          <a:endParaRPr lang="en-US"/>
        </a:p>
      </dgm:t>
    </dgm:pt>
    <dgm:pt modelId="{2352EF18-9F38-4300-8583-5FD70C046639}" type="sibTrans" cxnId="{1FE47546-00AC-41D8-BCB4-B3C22095BE2E}">
      <dgm:prSet/>
      <dgm:spPr/>
      <dgm:t>
        <a:bodyPr/>
        <a:lstStyle/>
        <a:p>
          <a:endParaRPr lang="en-US"/>
        </a:p>
      </dgm:t>
    </dgm:pt>
    <dgm:pt modelId="{28596227-E685-4950-8A7A-FD6E815EB56E}">
      <dgm:prSet/>
      <dgm:spPr/>
      <dgm:t>
        <a:bodyPr/>
        <a:lstStyle/>
        <a:p>
          <a:r>
            <a:rPr lang="el-GR"/>
            <a:t>2. Το 313 μ.Χ. συνεννοήθηκε με το Λικίνιο στο Μιλάνο να διοικήσουν την</a:t>
          </a:r>
          <a:r>
            <a:rPr lang="en-US"/>
            <a:t> </a:t>
          </a:r>
          <a:r>
            <a:rPr lang="el-GR"/>
            <a:t>αυτοκρατορία χωρίς Καίσαρες.</a:t>
          </a:r>
          <a:endParaRPr lang="en-US"/>
        </a:p>
      </dgm:t>
    </dgm:pt>
    <dgm:pt modelId="{7120265A-6805-41DA-AB46-2B852F072B7F}" type="parTrans" cxnId="{141A1EA5-7138-43F7-9CA0-E30B5C17FB39}">
      <dgm:prSet/>
      <dgm:spPr/>
      <dgm:t>
        <a:bodyPr/>
        <a:lstStyle/>
        <a:p>
          <a:endParaRPr lang="en-US"/>
        </a:p>
      </dgm:t>
    </dgm:pt>
    <dgm:pt modelId="{33D81E30-8D2A-4B6B-BA79-C44D9F3C39F8}" type="sibTrans" cxnId="{141A1EA5-7138-43F7-9CA0-E30B5C17FB39}">
      <dgm:prSet/>
      <dgm:spPr/>
      <dgm:t>
        <a:bodyPr/>
        <a:lstStyle/>
        <a:p>
          <a:endParaRPr lang="en-US"/>
        </a:p>
      </dgm:t>
    </dgm:pt>
    <dgm:pt modelId="{F64EFE88-4B57-4282-979A-263BB76EAAC9}">
      <dgm:prSet/>
      <dgm:spPr/>
      <dgm:t>
        <a:bodyPr/>
        <a:lstStyle/>
        <a:p>
          <a:r>
            <a:rPr lang="el-GR"/>
            <a:t>3. Νίκησε και σκότωσε το Λικίνιο (324 μ.Χ.).</a:t>
          </a:r>
          <a:endParaRPr lang="en-US"/>
        </a:p>
      </dgm:t>
    </dgm:pt>
    <dgm:pt modelId="{2A7F1485-0CAA-4B3B-B173-7CF22FF7C0C4}" type="parTrans" cxnId="{ED28518D-BBF9-4D87-A01C-3E0515500757}">
      <dgm:prSet/>
      <dgm:spPr/>
      <dgm:t>
        <a:bodyPr/>
        <a:lstStyle/>
        <a:p>
          <a:endParaRPr lang="en-US"/>
        </a:p>
      </dgm:t>
    </dgm:pt>
    <dgm:pt modelId="{0E615F84-BBE9-4DB6-B99E-0B4D0A1EF922}" type="sibTrans" cxnId="{ED28518D-BBF9-4D87-A01C-3E0515500757}">
      <dgm:prSet/>
      <dgm:spPr/>
      <dgm:t>
        <a:bodyPr/>
        <a:lstStyle/>
        <a:p>
          <a:endParaRPr lang="en-US"/>
        </a:p>
      </dgm:t>
    </dgm:pt>
    <dgm:pt modelId="{984FA838-447E-480B-97FB-79245DAAB605}" type="pres">
      <dgm:prSet presAssocID="{0A972599-B090-4DC2-8655-D4F075C3E932}" presName="linear" presStyleCnt="0">
        <dgm:presLayoutVars>
          <dgm:animLvl val="lvl"/>
          <dgm:resizeHandles val="exact"/>
        </dgm:presLayoutVars>
      </dgm:prSet>
      <dgm:spPr/>
    </dgm:pt>
    <dgm:pt modelId="{515539C2-D961-4D95-8723-6EC235040634}" type="pres">
      <dgm:prSet presAssocID="{8550E1F2-4473-4547-B2F9-A4644A3EF90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9C74E71-FE15-4FC6-B3BB-350C32F77F5F}" type="pres">
      <dgm:prSet presAssocID="{83F54232-FAA2-46C8-A0D8-377887B29E07}" presName="spacer" presStyleCnt="0"/>
      <dgm:spPr/>
    </dgm:pt>
    <dgm:pt modelId="{A568E786-B1DD-4D18-A4AD-C4FF62F39B63}" type="pres">
      <dgm:prSet presAssocID="{E5D6B0D5-1EB3-42C8-BE94-5CC76F10C84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540B64A-1E3E-4236-93F5-3915723D2AC4}" type="pres">
      <dgm:prSet presAssocID="{2352EF18-9F38-4300-8583-5FD70C046639}" presName="spacer" presStyleCnt="0"/>
      <dgm:spPr/>
    </dgm:pt>
    <dgm:pt modelId="{0311DE56-014E-495C-94D2-A40CA0BB016D}" type="pres">
      <dgm:prSet presAssocID="{28596227-E685-4950-8A7A-FD6E815EB56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0F5383F-B21C-4FE1-B90B-FF0186DEBDBD}" type="pres">
      <dgm:prSet presAssocID="{33D81E30-8D2A-4B6B-BA79-C44D9F3C39F8}" presName="spacer" presStyleCnt="0"/>
      <dgm:spPr/>
    </dgm:pt>
    <dgm:pt modelId="{94E069AC-7EEA-44D5-9108-9366E6890F9B}" type="pres">
      <dgm:prSet presAssocID="{F64EFE88-4B57-4282-979A-263BB76EAAC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DF3E322-17C9-40C5-939D-CE3C2B40E8C8}" type="presOf" srcId="{E5D6B0D5-1EB3-42C8-BE94-5CC76F10C84A}" destId="{A568E786-B1DD-4D18-A4AD-C4FF62F39B63}" srcOrd="0" destOrd="0" presId="urn:microsoft.com/office/officeart/2005/8/layout/vList2"/>
    <dgm:cxn modelId="{8138572A-3E27-4870-963E-C896DA646F20}" type="presOf" srcId="{28596227-E685-4950-8A7A-FD6E815EB56E}" destId="{0311DE56-014E-495C-94D2-A40CA0BB016D}" srcOrd="0" destOrd="0" presId="urn:microsoft.com/office/officeart/2005/8/layout/vList2"/>
    <dgm:cxn modelId="{14591143-1991-444D-8D9B-344472FB01F4}" srcId="{0A972599-B090-4DC2-8655-D4F075C3E932}" destId="{8550E1F2-4473-4547-B2F9-A4644A3EF90B}" srcOrd="0" destOrd="0" parTransId="{82A24C4B-B5A2-4CE3-9D30-250A58F8BFFF}" sibTransId="{83F54232-FAA2-46C8-A0D8-377887B29E07}"/>
    <dgm:cxn modelId="{1FE47546-00AC-41D8-BCB4-B3C22095BE2E}" srcId="{0A972599-B090-4DC2-8655-D4F075C3E932}" destId="{E5D6B0D5-1EB3-42C8-BE94-5CC76F10C84A}" srcOrd="1" destOrd="0" parTransId="{247C0992-9AA2-4B8F-9CB2-ED31BE935660}" sibTransId="{2352EF18-9F38-4300-8583-5FD70C046639}"/>
    <dgm:cxn modelId="{ED28518D-BBF9-4D87-A01C-3E0515500757}" srcId="{0A972599-B090-4DC2-8655-D4F075C3E932}" destId="{F64EFE88-4B57-4282-979A-263BB76EAAC9}" srcOrd="3" destOrd="0" parTransId="{2A7F1485-0CAA-4B3B-B173-7CF22FF7C0C4}" sibTransId="{0E615F84-BBE9-4DB6-B99E-0B4D0A1EF922}"/>
    <dgm:cxn modelId="{141A1EA5-7138-43F7-9CA0-E30B5C17FB39}" srcId="{0A972599-B090-4DC2-8655-D4F075C3E932}" destId="{28596227-E685-4950-8A7A-FD6E815EB56E}" srcOrd="2" destOrd="0" parTransId="{7120265A-6805-41DA-AB46-2B852F072B7F}" sibTransId="{33D81E30-8D2A-4B6B-BA79-C44D9F3C39F8}"/>
    <dgm:cxn modelId="{9D22CDB5-F5CD-4A6D-8114-0AAE91DB7098}" type="presOf" srcId="{8550E1F2-4473-4547-B2F9-A4644A3EF90B}" destId="{515539C2-D961-4D95-8723-6EC235040634}" srcOrd="0" destOrd="0" presId="urn:microsoft.com/office/officeart/2005/8/layout/vList2"/>
    <dgm:cxn modelId="{C11A17B9-EA18-4BAF-923C-57875C32366B}" type="presOf" srcId="{F64EFE88-4B57-4282-979A-263BB76EAAC9}" destId="{94E069AC-7EEA-44D5-9108-9366E6890F9B}" srcOrd="0" destOrd="0" presId="urn:microsoft.com/office/officeart/2005/8/layout/vList2"/>
    <dgm:cxn modelId="{BAD875C8-BA8F-4238-A317-E65099F66ECB}" type="presOf" srcId="{0A972599-B090-4DC2-8655-D4F075C3E932}" destId="{984FA838-447E-480B-97FB-79245DAAB605}" srcOrd="0" destOrd="0" presId="urn:microsoft.com/office/officeart/2005/8/layout/vList2"/>
    <dgm:cxn modelId="{B226208F-6C74-424D-8C21-E7BFEAB6AF4B}" type="presParOf" srcId="{984FA838-447E-480B-97FB-79245DAAB605}" destId="{515539C2-D961-4D95-8723-6EC235040634}" srcOrd="0" destOrd="0" presId="urn:microsoft.com/office/officeart/2005/8/layout/vList2"/>
    <dgm:cxn modelId="{0F519B7C-DB7C-46DE-A2FA-608395CE39F1}" type="presParOf" srcId="{984FA838-447E-480B-97FB-79245DAAB605}" destId="{79C74E71-FE15-4FC6-B3BB-350C32F77F5F}" srcOrd="1" destOrd="0" presId="urn:microsoft.com/office/officeart/2005/8/layout/vList2"/>
    <dgm:cxn modelId="{7D0B4029-F46B-4ACF-800A-F480C9074D30}" type="presParOf" srcId="{984FA838-447E-480B-97FB-79245DAAB605}" destId="{A568E786-B1DD-4D18-A4AD-C4FF62F39B63}" srcOrd="2" destOrd="0" presId="urn:microsoft.com/office/officeart/2005/8/layout/vList2"/>
    <dgm:cxn modelId="{4FF45D28-EE7E-47D1-AF06-E58A24D130AB}" type="presParOf" srcId="{984FA838-447E-480B-97FB-79245DAAB605}" destId="{7540B64A-1E3E-4236-93F5-3915723D2AC4}" srcOrd="3" destOrd="0" presId="urn:microsoft.com/office/officeart/2005/8/layout/vList2"/>
    <dgm:cxn modelId="{1C3411B7-45C5-4240-891C-985C0FA0261E}" type="presParOf" srcId="{984FA838-447E-480B-97FB-79245DAAB605}" destId="{0311DE56-014E-495C-94D2-A40CA0BB016D}" srcOrd="4" destOrd="0" presId="urn:microsoft.com/office/officeart/2005/8/layout/vList2"/>
    <dgm:cxn modelId="{15C96153-BB28-4408-AAFA-0BC2E5E2A43E}" type="presParOf" srcId="{984FA838-447E-480B-97FB-79245DAAB605}" destId="{30F5383F-B21C-4FE1-B90B-FF0186DEBDBD}" srcOrd="5" destOrd="0" presId="urn:microsoft.com/office/officeart/2005/8/layout/vList2"/>
    <dgm:cxn modelId="{6B3296AC-FA57-4F19-8817-8794949EEBBF}" type="presParOf" srcId="{984FA838-447E-480B-97FB-79245DAAB605}" destId="{94E069AC-7EEA-44D5-9108-9366E6890F9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8D6434-FADB-4659-B3C2-DAD07C62B83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C0BA11-688D-40E2-99B7-801431AFD31B}">
      <dgm:prSet/>
      <dgm:spPr/>
      <dgm:t>
        <a:bodyPr/>
        <a:lstStyle/>
        <a:p>
          <a:r>
            <a:rPr lang="el-GR"/>
            <a:t>1. Ο αυτοκράτορας ήταν απρόσιτος από τη σύγκλητο και το λαό.</a:t>
          </a:r>
          <a:endParaRPr lang="en-US"/>
        </a:p>
      </dgm:t>
    </dgm:pt>
    <dgm:pt modelId="{0AE01BB8-66BE-485C-8EC3-8DE583CFD37F}" type="parTrans" cxnId="{4BB76B58-0FE1-4575-A621-41F3AF266092}">
      <dgm:prSet/>
      <dgm:spPr/>
      <dgm:t>
        <a:bodyPr/>
        <a:lstStyle/>
        <a:p>
          <a:endParaRPr lang="en-US"/>
        </a:p>
      </dgm:t>
    </dgm:pt>
    <dgm:pt modelId="{FF539578-2606-45E9-A496-1C0D98D40E48}" type="sibTrans" cxnId="{4BB76B58-0FE1-4575-A621-41F3AF266092}">
      <dgm:prSet/>
      <dgm:spPr/>
      <dgm:t>
        <a:bodyPr/>
        <a:lstStyle/>
        <a:p>
          <a:endParaRPr lang="en-US"/>
        </a:p>
      </dgm:t>
    </dgm:pt>
    <dgm:pt modelId="{53A781A1-D927-4DDF-B645-828D7BBC4003}">
      <dgm:prSet/>
      <dgm:spPr/>
      <dgm:t>
        <a:bodyPr/>
        <a:lstStyle/>
        <a:p>
          <a:r>
            <a:rPr lang="el-GR"/>
            <a:t>2. Περιβαλλόταν από ανακτορικούς υπαλλήλους και ανακτορικό συμβούλιο</a:t>
          </a:r>
          <a:r>
            <a:rPr lang="en-US"/>
            <a:t> </a:t>
          </a:r>
          <a:r>
            <a:rPr lang="el-GR"/>
            <a:t>με συμβουλευτική καθαρά εξουσία, όταν το επιθυμούσε ο αυτοκράτορας.</a:t>
          </a:r>
          <a:endParaRPr lang="en-US"/>
        </a:p>
      </dgm:t>
    </dgm:pt>
    <dgm:pt modelId="{EE82219D-0640-40F4-A905-354C816C8DF1}" type="parTrans" cxnId="{9D9B4387-0EBF-4431-91D6-FBED4DCDF8DE}">
      <dgm:prSet/>
      <dgm:spPr/>
      <dgm:t>
        <a:bodyPr/>
        <a:lstStyle/>
        <a:p>
          <a:endParaRPr lang="en-US"/>
        </a:p>
      </dgm:t>
    </dgm:pt>
    <dgm:pt modelId="{D10909F0-D236-48BC-AE04-5219A424FE3E}" type="sibTrans" cxnId="{9D9B4387-0EBF-4431-91D6-FBED4DCDF8DE}">
      <dgm:prSet/>
      <dgm:spPr/>
      <dgm:t>
        <a:bodyPr/>
        <a:lstStyle/>
        <a:p>
          <a:endParaRPr lang="en-US"/>
        </a:p>
      </dgm:t>
    </dgm:pt>
    <dgm:pt modelId="{50863241-7384-4786-AC20-096A71345060}">
      <dgm:prSet/>
      <dgm:spPr/>
      <dgm:t>
        <a:bodyPr/>
        <a:lstStyle/>
        <a:p>
          <a:r>
            <a:rPr lang="el-GR"/>
            <a:t>3. Η σύγκλητος έμεινε τιμητικό σώμα χωρίς αρμοδιότητες.</a:t>
          </a:r>
          <a:endParaRPr lang="en-US"/>
        </a:p>
      </dgm:t>
    </dgm:pt>
    <dgm:pt modelId="{05F57B3A-ADD8-46DC-A45B-037442A7C51C}" type="parTrans" cxnId="{BD134AFA-09D4-4350-8948-936A69B0EF16}">
      <dgm:prSet/>
      <dgm:spPr/>
      <dgm:t>
        <a:bodyPr/>
        <a:lstStyle/>
        <a:p>
          <a:endParaRPr lang="en-US"/>
        </a:p>
      </dgm:t>
    </dgm:pt>
    <dgm:pt modelId="{4B88D70E-67F2-448E-84EB-662B9E478978}" type="sibTrans" cxnId="{BD134AFA-09D4-4350-8948-936A69B0EF16}">
      <dgm:prSet/>
      <dgm:spPr/>
      <dgm:t>
        <a:bodyPr/>
        <a:lstStyle/>
        <a:p>
          <a:endParaRPr lang="en-US"/>
        </a:p>
      </dgm:t>
    </dgm:pt>
    <dgm:pt modelId="{CC4B5ABA-8DA3-43C1-BA35-2814FD90FAD2}" type="pres">
      <dgm:prSet presAssocID="{DC8D6434-FADB-4659-B3C2-DAD07C62B830}" presName="linear" presStyleCnt="0">
        <dgm:presLayoutVars>
          <dgm:animLvl val="lvl"/>
          <dgm:resizeHandles val="exact"/>
        </dgm:presLayoutVars>
      </dgm:prSet>
      <dgm:spPr/>
    </dgm:pt>
    <dgm:pt modelId="{6EFCB803-4AA1-40FB-88B9-33B17FF3B344}" type="pres">
      <dgm:prSet presAssocID="{43C0BA11-688D-40E2-99B7-801431AFD3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4DDECB7-600F-4A10-ABB6-F0ECE039A6D5}" type="pres">
      <dgm:prSet presAssocID="{FF539578-2606-45E9-A496-1C0D98D40E48}" presName="spacer" presStyleCnt="0"/>
      <dgm:spPr/>
    </dgm:pt>
    <dgm:pt modelId="{7104F1DF-D815-4707-834A-8985E44515EA}" type="pres">
      <dgm:prSet presAssocID="{53A781A1-D927-4DDF-B645-828D7BBC400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16A1B5-C5C6-4C76-BE00-353371C391E4}" type="pres">
      <dgm:prSet presAssocID="{D10909F0-D236-48BC-AE04-5219A424FE3E}" presName="spacer" presStyleCnt="0"/>
      <dgm:spPr/>
    </dgm:pt>
    <dgm:pt modelId="{218064F1-8A08-457A-91ED-AA4C53F7586B}" type="pres">
      <dgm:prSet presAssocID="{50863241-7384-4786-AC20-096A7134506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54B9B41-93DD-4C17-B53B-4C17AC97B613}" type="presOf" srcId="{DC8D6434-FADB-4659-B3C2-DAD07C62B830}" destId="{CC4B5ABA-8DA3-43C1-BA35-2814FD90FAD2}" srcOrd="0" destOrd="0" presId="urn:microsoft.com/office/officeart/2005/8/layout/vList2"/>
    <dgm:cxn modelId="{4BB76B58-0FE1-4575-A621-41F3AF266092}" srcId="{DC8D6434-FADB-4659-B3C2-DAD07C62B830}" destId="{43C0BA11-688D-40E2-99B7-801431AFD31B}" srcOrd="0" destOrd="0" parTransId="{0AE01BB8-66BE-485C-8EC3-8DE583CFD37F}" sibTransId="{FF539578-2606-45E9-A496-1C0D98D40E48}"/>
    <dgm:cxn modelId="{48985F86-9BE4-4CEE-BF1A-A6DAA8FB6F15}" type="presOf" srcId="{53A781A1-D927-4DDF-B645-828D7BBC4003}" destId="{7104F1DF-D815-4707-834A-8985E44515EA}" srcOrd="0" destOrd="0" presId="urn:microsoft.com/office/officeart/2005/8/layout/vList2"/>
    <dgm:cxn modelId="{9D9B4387-0EBF-4431-91D6-FBED4DCDF8DE}" srcId="{DC8D6434-FADB-4659-B3C2-DAD07C62B830}" destId="{53A781A1-D927-4DDF-B645-828D7BBC4003}" srcOrd="1" destOrd="0" parTransId="{EE82219D-0640-40F4-A905-354C816C8DF1}" sibTransId="{D10909F0-D236-48BC-AE04-5219A424FE3E}"/>
    <dgm:cxn modelId="{F78F2BD9-0B9E-4588-ABD8-4359EDE678A2}" type="presOf" srcId="{43C0BA11-688D-40E2-99B7-801431AFD31B}" destId="{6EFCB803-4AA1-40FB-88B9-33B17FF3B344}" srcOrd="0" destOrd="0" presId="urn:microsoft.com/office/officeart/2005/8/layout/vList2"/>
    <dgm:cxn modelId="{DCEC48E0-DD9B-462A-833F-B7B82513EB13}" type="presOf" srcId="{50863241-7384-4786-AC20-096A71345060}" destId="{218064F1-8A08-457A-91ED-AA4C53F7586B}" srcOrd="0" destOrd="0" presId="urn:microsoft.com/office/officeart/2005/8/layout/vList2"/>
    <dgm:cxn modelId="{BD134AFA-09D4-4350-8948-936A69B0EF16}" srcId="{DC8D6434-FADB-4659-B3C2-DAD07C62B830}" destId="{50863241-7384-4786-AC20-096A71345060}" srcOrd="2" destOrd="0" parTransId="{05F57B3A-ADD8-46DC-A45B-037442A7C51C}" sibTransId="{4B88D70E-67F2-448E-84EB-662B9E478978}"/>
    <dgm:cxn modelId="{2D487666-1E1E-4914-80F6-1409634C7370}" type="presParOf" srcId="{CC4B5ABA-8DA3-43C1-BA35-2814FD90FAD2}" destId="{6EFCB803-4AA1-40FB-88B9-33B17FF3B344}" srcOrd="0" destOrd="0" presId="urn:microsoft.com/office/officeart/2005/8/layout/vList2"/>
    <dgm:cxn modelId="{CC0070A2-38BE-4AAD-B3E8-20238D30F73D}" type="presParOf" srcId="{CC4B5ABA-8DA3-43C1-BA35-2814FD90FAD2}" destId="{84DDECB7-600F-4A10-ABB6-F0ECE039A6D5}" srcOrd="1" destOrd="0" presId="urn:microsoft.com/office/officeart/2005/8/layout/vList2"/>
    <dgm:cxn modelId="{CC523A4F-3AB9-48B1-B47D-9D58CB7E60AD}" type="presParOf" srcId="{CC4B5ABA-8DA3-43C1-BA35-2814FD90FAD2}" destId="{7104F1DF-D815-4707-834A-8985E44515EA}" srcOrd="2" destOrd="0" presId="urn:microsoft.com/office/officeart/2005/8/layout/vList2"/>
    <dgm:cxn modelId="{A0B75A96-6F8A-426A-AA78-612BE67C1846}" type="presParOf" srcId="{CC4B5ABA-8DA3-43C1-BA35-2814FD90FAD2}" destId="{4C16A1B5-C5C6-4C76-BE00-353371C391E4}" srcOrd="3" destOrd="0" presId="urn:microsoft.com/office/officeart/2005/8/layout/vList2"/>
    <dgm:cxn modelId="{89446C36-7A3C-4DB8-AE9E-A334693EF262}" type="presParOf" srcId="{CC4B5ABA-8DA3-43C1-BA35-2814FD90FAD2}" destId="{218064F1-8A08-457A-91ED-AA4C53F7586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4A2CEE-281E-4E65-ACEC-5174BE46C94B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735A43E-686F-4D88-9597-603B36F8E561}">
      <dgm:prSet/>
      <dgm:spPr/>
      <dgm:t>
        <a:bodyPr/>
        <a:lstStyle/>
        <a:p>
          <a:r>
            <a:rPr lang="el-GR"/>
            <a:t>1. Ο αυτοκράτορας δεν λατρευόταν πια ως θεός, αλλά ήταν ο εκλεκτός του θεού.</a:t>
          </a:r>
          <a:endParaRPr lang="en-US"/>
        </a:p>
      </dgm:t>
    </dgm:pt>
    <dgm:pt modelId="{65428768-BDB0-4A82-B7CE-6058ACA88FB7}" type="parTrans" cxnId="{F8EA15A1-80DF-4132-875D-5A69E54D33B9}">
      <dgm:prSet/>
      <dgm:spPr/>
      <dgm:t>
        <a:bodyPr/>
        <a:lstStyle/>
        <a:p>
          <a:endParaRPr lang="en-US"/>
        </a:p>
      </dgm:t>
    </dgm:pt>
    <dgm:pt modelId="{C5DBA6E1-EC18-4AE8-B9DF-81EA24F18782}" type="sibTrans" cxnId="{F8EA15A1-80DF-4132-875D-5A69E54D33B9}">
      <dgm:prSet/>
      <dgm:spPr/>
      <dgm:t>
        <a:bodyPr/>
        <a:lstStyle/>
        <a:p>
          <a:endParaRPr lang="en-US"/>
        </a:p>
      </dgm:t>
    </dgm:pt>
    <dgm:pt modelId="{52AFA565-D956-4AA9-8B10-207F221A7349}">
      <dgm:prSet/>
      <dgm:spPr/>
      <dgm:t>
        <a:bodyPr/>
        <a:lstStyle/>
        <a:p>
          <a:r>
            <a:rPr lang="el-GR"/>
            <a:t>2. Ο Κωνσταντίνος διατήρησε τον ειδωλολατρικό τίτλο του «Μεγίστου</a:t>
          </a:r>
          <a:r>
            <a:rPr lang="en-US"/>
            <a:t> </a:t>
          </a:r>
          <a:r>
            <a:rPr lang="el-GR"/>
            <a:t>Αρχιερέως», αλλά υποστήριξε το Χριστιανισμό.</a:t>
          </a:r>
          <a:endParaRPr lang="en-US"/>
        </a:p>
      </dgm:t>
    </dgm:pt>
    <dgm:pt modelId="{08F25C10-B60D-493B-A5BF-9C3B25752C3F}" type="parTrans" cxnId="{53AECD58-0ADF-4EDA-96EB-10A3DA9BBD7C}">
      <dgm:prSet/>
      <dgm:spPr/>
      <dgm:t>
        <a:bodyPr/>
        <a:lstStyle/>
        <a:p>
          <a:endParaRPr lang="en-US"/>
        </a:p>
      </dgm:t>
    </dgm:pt>
    <dgm:pt modelId="{4EF3F862-C07B-4021-B5BA-80F438FCC06A}" type="sibTrans" cxnId="{53AECD58-0ADF-4EDA-96EB-10A3DA9BBD7C}">
      <dgm:prSet/>
      <dgm:spPr/>
      <dgm:t>
        <a:bodyPr/>
        <a:lstStyle/>
        <a:p>
          <a:endParaRPr lang="en-US"/>
        </a:p>
      </dgm:t>
    </dgm:pt>
    <dgm:pt modelId="{AACC0CE5-65F8-447D-A655-0783E4960E73}">
      <dgm:prSet/>
      <dgm:spPr/>
      <dgm:t>
        <a:bodyPr/>
        <a:lstStyle/>
        <a:p>
          <a:r>
            <a:rPr lang="el-GR"/>
            <a:t>Με το Διάταγμα των Μεδιολάνων (313 μ.Χ.), που υπέγραψαν ο</a:t>
          </a:r>
          <a:endParaRPr lang="en-US"/>
        </a:p>
      </dgm:t>
    </dgm:pt>
    <dgm:pt modelId="{9CC00694-57A0-42CA-AB30-DE864677BA36}" type="parTrans" cxnId="{AA8B32B8-A1A5-4D3D-A590-5FF18BB0F7C3}">
      <dgm:prSet/>
      <dgm:spPr/>
      <dgm:t>
        <a:bodyPr/>
        <a:lstStyle/>
        <a:p>
          <a:endParaRPr lang="en-US"/>
        </a:p>
      </dgm:t>
    </dgm:pt>
    <dgm:pt modelId="{58B7320F-3B66-46FC-85FE-27054EF0F3F4}" type="sibTrans" cxnId="{AA8B32B8-A1A5-4D3D-A590-5FF18BB0F7C3}">
      <dgm:prSet/>
      <dgm:spPr/>
      <dgm:t>
        <a:bodyPr/>
        <a:lstStyle/>
        <a:p>
          <a:endParaRPr lang="en-US"/>
        </a:p>
      </dgm:t>
    </dgm:pt>
    <dgm:pt modelId="{EF4FF141-0078-4406-A98F-0126DDA57FC0}">
      <dgm:prSet/>
      <dgm:spPr/>
      <dgm:t>
        <a:bodyPr/>
        <a:lstStyle/>
        <a:p>
          <a:r>
            <a:rPr lang="el-GR"/>
            <a:t>Κωνσταντίνος και ο Λικίνιος, κατοχύρωσαν την ελεύθερη επιλογή θρησκείας στα</a:t>
          </a:r>
          <a:r>
            <a:rPr lang="en-US"/>
            <a:t> </a:t>
          </a:r>
          <a:r>
            <a:rPr lang="el-GR"/>
            <a:t>εδάφη της Αυτοκρατορίας (Διάταγμα της ανεξιθρησκίας).</a:t>
          </a:r>
          <a:endParaRPr lang="en-US"/>
        </a:p>
      </dgm:t>
    </dgm:pt>
    <dgm:pt modelId="{4FBB392E-6EA1-4FF6-AC35-04843C2A4489}" type="parTrans" cxnId="{2EBC6627-84D0-44D8-8D2A-D8C40FD1EA24}">
      <dgm:prSet/>
      <dgm:spPr/>
      <dgm:t>
        <a:bodyPr/>
        <a:lstStyle/>
        <a:p>
          <a:endParaRPr lang="en-US"/>
        </a:p>
      </dgm:t>
    </dgm:pt>
    <dgm:pt modelId="{BE6251CD-470E-4A21-9810-AC7656EC273E}" type="sibTrans" cxnId="{2EBC6627-84D0-44D8-8D2A-D8C40FD1EA24}">
      <dgm:prSet/>
      <dgm:spPr/>
      <dgm:t>
        <a:bodyPr/>
        <a:lstStyle/>
        <a:p>
          <a:endParaRPr lang="en-US"/>
        </a:p>
      </dgm:t>
    </dgm:pt>
    <dgm:pt modelId="{BC06F233-0664-4D80-8D78-B919C7E4BE34}" type="pres">
      <dgm:prSet presAssocID="{854A2CEE-281E-4E65-ACEC-5174BE46C94B}" presName="vert0" presStyleCnt="0">
        <dgm:presLayoutVars>
          <dgm:dir/>
          <dgm:animOne val="branch"/>
          <dgm:animLvl val="lvl"/>
        </dgm:presLayoutVars>
      </dgm:prSet>
      <dgm:spPr/>
    </dgm:pt>
    <dgm:pt modelId="{770C49BD-CD26-45AD-945E-D7856188BBA9}" type="pres">
      <dgm:prSet presAssocID="{E735A43E-686F-4D88-9597-603B36F8E561}" presName="thickLine" presStyleLbl="alignNode1" presStyleIdx="0" presStyleCnt="4"/>
      <dgm:spPr/>
    </dgm:pt>
    <dgm:pt modelId="{350CB783-5731-4E34-BC3F-FFA51AE4AF20}" type="pres">
      <dgm:prSet presAssocID="{E735A43E-686F-4D88-9597-603B36F8E561}" presName="horz1" presStyleCnt="0"/>
      <dgm:spPr/>
    </dgm:pt>
    <dgm:pt modelId="{97FCACD9-1277-4BB0-A6FD-B5F052D91970}" type="pres">
      <dgm:prSet presAssocID="{E735A43E-686F-4D88-9597-603B36F8E561}" presName="tx1" presStyleLbl="revTx" presStyleIdx="0" presStyleCnt="4"/>
      <dgm:spPr/>
    </dgm:pt>
    <dgm:pt modelId="{C26757E6-DBFA-4D50-A86F-501ADA3100BE}" type="pres">
      <dgm:prSet presAssocID="{E735A43E-686F-4D88-9597-603B36F8E561}" presName="vert1" presStyleCnt="0"/>
      <dgm:spPr/>
    </dgm:pt>
    <dgm:pt modelId="{155A351C-5684-4A86-B353-BF806E652AA7}" type="pres">
      <dgm:prSet presAssocID="{52AFA565-D956-4AA9-8B10-207F221A7349}" presName="thickLine" presStyleLbl="alignNode1" presStyleIdx="1" presStyleCnt="4"/>
      <dgm:spPr/>
    </dgm:pt>
    <dgm:pt modelId="{C1D2C704-C228-4933-95DD-F8D0C45E7E60}" type="pres">
      <dgm:prSet presAssocID="{52AFA565-D956-4AA9-8B10-207F221A7349}" presName="horz1" presStyleCnt="0"/>
      <dgm:spPr/>
    </dgm:pt>
    <dgm:pt modelId="{334BFA37-5888-4630-820F-A91074CD84D6}" type="pres">
      <dgm:prSet presAssocID="{52AFA565-D956-4AA9-8B10-207F221A7349}" presName="tx1" presStyleLbl="revTx" presStyleIdx="1" presStyleCnt="4"/>
      <dgm:spPr/>
    </dgm:pt>
    <dgm:pt modelId="{A806286A-DE6D-4E79-B92C-A9D99D6B0978}" type="pres">
      <dgm:prSet presAssocID="{52AFA565-D956-4AA9-8B10-207F221A7349}" presName="vert1" presStyleCnt="0"/>
      <dgm:spPr/>
    </dgm:pt>
    <dgm:pt modelId="{E8DA5DB9-BEC6-4CF3-9FCB-6A70845A12F3}" type="pres">
      <dgm:prSet presAssocID="{AACC0CE5-65F8-447D-A655-0783E4960E73}" presName="thickLine" presStyleLbl="alignNode1" presStyleIdx="2" presStyleCnt="4"/>
      <dgm:spPr/>
    </dgm:pt>
    <dgm:pt modelId="{007AFFC1-AB8E-4C4E-9C3C-660AAB4EB5E8}" type="pres">
      <dgm:prSet presAssocID="{AACC0CE5-65F8-447D-A655-0783E4960E73}" presName="horz1" presStyleCnt="0"/>
      <dgm:spPr/>
    </dgm:pt>
    <dgm:pt modelId="{5A16DB1B-1097-4141-A443-33508ECCF67A}" type="pres">
      <dgm:prSet presAssocID="{AACC0CE5-65F8-447D-A655-0783E4960E73}" presName="tx1" presStyleLbl="revTx" presStyleIdx="2" presStyleCnt="4"/>
      <dgm:spPr/>
    </dgm:pt>
    <dgm:pt modelId="{315D902E-6B0F-46D5-BED1-61F0A35F91C8}" type="pres">
      <dgm:prSet presAssocID="{AACC0CE5-65F8-447D-A655-0783E4960E73}" presName="vert1" presStyleCnt="0"/>
      <dgm:spPr/>
    </dgm:pt>
    <dgm:pt modelId="{5BB838D3-0B21-4A9F-89E3-E41CC24CD983}" type="pres">
      <dgm:prSet presAssocID="{EF4FF141-0078-4406-A98F-0126DDA57FC0}" presName="thickLine" presStyleLbl="alignNode1" presStyleIdx="3" presStyleCnt="4"/>
      <dgm:spPr/>
    </dgm:pt>
    <dgm:pt modelId="{AFFDBE68-2B69-44C8-99FB-BFC5C810F1BE}" type="pres">
      <dgm:prSet presAssocID="{EF4FF141-0078-4406-A98F-0126DDA57FC0}" presName="horz1" presStyleCnt="0"/>
      <dgm:spPr/>
    </dgm:pt>
    <dgm:pt modelId="{3D6572EA-41B9-4422-A434-198807462C58}" type="pres">
      <dgm:prSet presAssocID="{EF4FF141-0078-4406-A98F-0126DDA57FC0}" presName="tx1" presStyleLbl="revTx" presStyleIdx="3" presStyleCnt="4"/>
      <dgm:spPr/>
    </dgm:pt>
    <dgm:pt modelId="{2A287F3D-8BAA-4ACA-B7F3-2C9FAC5EF89F}" type="pres">
      <dgm:prSet presAssocID="{EF4FF141-0078-4406-A98F-0126DDA57FC0}" presName="vert1" presStyleCnt="0"/>
      <dgm:spPr/>
    </dgm:pt>
  </dgm:ptLst>
  <dgm:cxnLst>
    <dgm:cxn modelId="{2EBC6627-84D0-44D8-8D2A-D8C40FD1EA24}" srcId="{854A2CEE-281E-4E65-ACEC-5174BE46C94B}" destId="{EF4FF141-0078-4406-A98F-0126DDA57FC0}" srcOrd="3" destOrd="0" parTransId="{4FBB392E-6EA1-4FF6-AC35-04843C2A4489}" sibTransId="{BE6251CD-470E-4A21-9810-AC7656EC273E}"/>
    <dgm:cxn modelId="{53AECD58-0ADF-4EDA-96EB-10A3DA9BBD7C}" srcId="{854A2CEE-281E-4E65-ACEC-5174BE46C94B}" destId="{52AFA565-D956-4AA9-8B10-207F221A7349}" srcOrd="1" destOrd="0" parTransId="{08F25C10-B60D-493B-A5BF-9C3B25752C3F}" sibTransId="{4EF3F862-C07B-4021-B5BA-80F438FCC06A}"/>
    <dgm:cxn modelId="{DC652C81-BF33-427F-A8B3-20D4F6BABE35}" type="presOf" srcId="{E735A43E-686F-4D88-9597-603B36F8E561}" destId="{97FCACD9-1277-4BB0-A6FD-B5F052D91970}" srcOrd="0" destOrd="0" presId="urn:microsoft.com/office/officeart/2008/layout/LinedList"/>
    <dgm:cxn modelId="{1DDABB8B-4228-4C7B-8938-E367B80273E6}" type="presOf" srcId="{854A2CEE-281E-4E65-ACEC-5174BE46C94B}" destId="{BC06F233-0664-4D80-8D78-B919C7E4BE34}" srcOrd="0" destOrd="0" presId="urn:microsoft.com/office/officeart/2008/layout/LinedList"/>
    <dgm:cxn modelId="{F8EA15A1-80DF-4132-875D-5A69E54D33B9}" srcId="{854A2CEE-281E-4E65-ACEC-5174BE46C94B}" destId="{E735A43E-686F-4D88-9597-603B36F8E561}" srcOrd="0" destOrd="0" parTransId="{65428768-BDB0-4A82-B7CE-6058ACA88FB7}" sibTransId="{C5DBA6E1-EC18-4AE8-B9DF-81EA24F18782}"/>
    <dgm:cxn modelId="{AA8B32B8-A1A5-4D3D-A590-5FF18BB0F7C3}" srcId="{854A2CEE-281E-4E65-ACEC-5174BE46C94B}" destId="{AACC0CE5-65F8-447D-A655-0783E4960E73}" srcOrd="2" destOrd="0" parTransId="{9CC00694-57A0-42CA-AB30-DE864677BA36}" sibTransId="{58B7320F-3B66-46FC-85FE-27054EF0F3F4}"/>
    <dgm:cxn modelId="{D419F8CD-3F6B-4B52-BC28-8044BFA5A615}" type="presOf" srcId="{52AFA565-D956-4AA9-8B10-207F221A7349}" destId="{334BFA37-5888-4630-820F-A91074CD84D6}" srcOrd="0" destOrd="0" presId="urn:microsoft.com/office/officeart/2008/layout/LinedList"/>
    <dgm:cxn modelId="{139F4DDA-57DC-436B-9256-3B1DD49FEDAC}" type="presOf" srcId="{EF4FF141-0078-4406-A98F-0126DDA57FC0}" destId="{3D6572EA-41B9-4422-A434-198807462C58}" srcOrd="0" destOrd="0" presId="urn:microsoft.com/office/officeart/2008/layout/LinedList"/>
    <dgm:cxn modelId="{501777E0-1080-40A5-901A-ECE81D773B15}" type="presOf" srcId="{AACC0CE5-65F8-447D-A655-0783E4960E73}" destId="{5A16DB1B-1097-4141-A443-33508ECCF67A}" srcOrd="0" destOrd="0" presId="urn:microsoft.com/office/officeart/2008/layout/LinedList"/>
    <dgm:cxn modelId="{6320DCAA-A9EC-41B4-A186-85E98D2A6994}" type="presParOf" srcId="{BC06F233-0664-4D80-8D78-B919C7E4BE34}" destId="{770C49BD-CD26-45AD-945E-D7856188BBA9}" srcOrd="0" destOrd="0" presId="urn:microsoft.com/office/officeart/2008/layout/LinedList"/>
    <dgm:cxn modelId="{C38DF817-235A-498B-BA0E-D29801DFC43A}" type="presParOf" srcId="{BC06F233-0664-4D80-8D78-B919C7E4BE34}" destId="{350CB783-5731-4E34-BC3F-FFA51AE4AF20}" srcOrd="1" destOrd="0" presId="urn:microsoft.com/office/officeart/2008/layout/LinedList"/>
    <dgm:cxn modelId="{8D128784-ED4F-419C-9CAD-6034A1CAD9CA}" type="presParOf" srcId="{350CB783-5731-4E34-BC3F-FFA51AE4AF20}" destId="{97FCACD9-1277-4BB0-A6FD-B5F052D91970}" srcOrd="0" destOrd="0" presId="urn:microsoft.com/office/officeart/2008/layout/LinedList"/>
    <dgm:cxn modelId="{66602AFB-B5E7-4622-AB14-6765C9EEFA8D}" type="presParOf" srcId="{350CB783-5731-4E34-BC3F-FFA51AE4AF20}" destId="{C26757E6-DBFA-4D50-A86F-501ADA3100BE}" srcOrd="1" destOrd="0" presId="urn:microsoft.com/office/officeart/2008/layout/LinedList"/>
    <dgm:cxn modelId="{7A189910-AB8A-4C78-B8FC-265ACBFF60D9}" type="presParOf" srcId="{BC06F233-0664-4D80-8D78-B919C7E4BE34}" destId="{155A351C-5684-4A86-B353-BF806E652AA7}" srcOrd="2" destOrd="0" presId="urn:microsoft.com/office/officeart/2008/layout/LinedList"/>
    <dgm:cxn modelId="{207C4F4F-671D-452D-AFA9-AAA262408542}" type="presParOf" srcId="{BC06F233-0664-4D80-8D78-B919C7E4BE34}" destId="{C1D2C704-C228-4933-95DD-F8D0C45E7E60}" srcOrd="3" destOrd="0" presId="urn:microsoft.com/office/officeart/2008/layout/LinedList"/>
    <dgm:cxn modelId="{35EB98C2-6C10-4879-BE82-795B401640AB}" type="presParOf" srcId="{C1D2C704-C228-4933-95DD-F8D0C45E7E60}" destId="{334BFA37-5888-4630-820F-A91074CD84D6}" srcOrd="0" destOrd="0" presId="urn:microsoft.com/office/officeart/2008/layout/LinedList"/>
    <dgm:cxn modelId="{08A66CC1-9048-421D-9539-F76E594C53E7}" type="presParOf" srcId="{C1D2C704-C228-4933-95DD-F8D0C45E7E60}" destId="{A806286A-DE6D-4E79-B92C-A9D99D6B0978}" srcOrd="1" destOrd="0" presId="urn:microsoft.com/office/officeart/2008/layout/LinedList"/>
    <dgm:cxn modelId="{20FB9325-F004-451A-BC04-FFEB3D493BC0}" type="presParOf" srcId="{BC06F233-0664-4D80-8D78-B919C7E4BE34}" destId="{E8DA5DB9-BEC6-4CF3-9FCB-6A70845A12F3}" srcOrd="4" destOrd="0" presId="urn:microsoft.com/office/officeart/2008/layout/LinedList"/>
    <dgm:cxn modelId="{73477CCA-2D71-4698-9242-05C7688FCA77}" type="presParOf" srcId="{BC06F233-0664-4D80-8D78-B919C7E4BE34}" destId="{007AFFC1-AB8E-4C4E-9C3C-660AAB4EB5E8}" srcOrd="5" destOrd="0" presId="urn:microsoft.com/office/officeart/2008/layout/LinedList"/>
    <dgm:cxn modelId="{9A08521E-BB55-44B4-84B7-A4E62CAED804}" type="presParOf" srcId="{007AFFC1-AB8E-4C4E-9C3C-660AAB4EB5E8}" destId="{5A16DB1B-1097-4141-A443-33508ECCF67A}" srcOrd="0" destOrd="0" presId="urn:microsoft.com/office/officeart/2008/layout/LinedList"/>
    <dgm:cxn modelId="{28C0FAA0-9008-4B85-8170-D624E84EB94A}" type="presParOf" srcId="{007AFFC1-AB8E-4C4E-9C3C-660AAB4EB5E8}" destId="{315D902E-6B0F-46D5-BED1-61F0A35F91C8}" srcOrd="1" destOrd="0" presId="urn:microsoft.com/office/officeart/2008/layout/LinedList"/>
    <dgm:cxn modelId="{A1D92439-0682-4250-8045-09B5D21E8B8C}" type="presParOf" srcId="{BC06F233-0664-4D80-8D78-B919C7E4BE34}" destId="{5BB838D3-0B21-4A9F-89E3-E41CC24CD983}" srcOrd="6" destOrd="0" presId="urn:microsoft.com/office/officeart/2008/layout/LinedList"/>
    <dgm:cxn modelId="{7576620B-2E20-4519-9000-57FA5A93993A}" type="presParOf" srcId="{BC06F233-0664-4D80-8D78-B919C7E4BE34}" destId="{AFFDBE68-2B69-44C8-99FB-BFC5C810F1BE}" srcOrd="7" destOrd="0" presId="urn:microsoft.com/office/officeart/2008/layout/LinedList"/>
    <dgm:cxn modelId="{690E4107-8DC1-45D3-AA70-D38601065DB1}" type="presParOf" srcId="{AFFDBE68-2B69-44C8-99FB-BFC5C810F1BE}" destId="{3D6572EA-41B9-4422-A434-198807462C58}" srcOrd="0" destOrd="0" presId="urn:microsoft.com/office/officeart/2008/layout/LinedList"/>
    <dgm:cxn modelId="{898BEBF9-E49B-419C-B549-9479BAE521A8}" type="presParOf" srcId="{AFFDBE68-2B69-44C8-99FB-BFC5C810F1BE}" destId="{2A287F3D-8BAA-4ACA-B7F3-2C9FAC5EF89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DDAD80-6E8C-4C86-BFF8-3F75D6F0D0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61DFB6-7062-429D-971E-6EAA22375832}">
      <dgm:prSet/>
      <dgm:spPr/>
      <dgm:t>
        <a:bodyPr/>
        <a:lstStyle/>
        <a:p>
          <a:r>
            <a:rPr lang="el-GR"/>
            <a:t>1. Υιοθέτησε ως σύμβολο το χριστόγραμμα στις ασπίδες και στη σημαία.</a:t>
          </a:r>
          <a:endParaRPr lang="en-US"/>
        </a:p>
      </dgm:t>
    </dgm:pt>
    <dgm:pt modelId="{4D97C656-BC3C-4C7C-8BB4-7AA6E378CDC5}" type="parTrans" cxnId="{E3BAE07D-AFB1-47DA-82C4-A7E0914974BD}">
      <dgm:prSet/>
      <dgm:spPr/>
      <dgm:t>
        <a:bodyPr/>
        <a:lstStyle/>
        <a:p>
          <a:endParaRPr lang="en-US"/>
        </a:p>
      </dgm:t>
    </dgm:pt>
    <dgm:pt modelId="{A9CD1F64-A462-4D5A-B10B-C7FE217D1DA0}" type="sibTrans" cxnId="{E3BAE07D-AFB1-47DA-82C4-A7E0914974BD}">
      <dgm:prSet/>
      <dgm:spPr/>
      <dgm:t>
        <a:bodyPr/>
        <a:lstStyle/>
        <a:p>
          <a:endParaRPr lang="en-US"/>
        </a:p>
      </dgm:t>
    </dgm:pt>
    <dgm:pt modelId="{D9D31974-F91F-45FA-B3D5-382DD682C0F3}">
      <dgm:prSet/>
      <dgm:spPr/>
      <dgm:t>
        <a:bodyPr/>
        <a:lstStyle/>
        <a:p>
          <a:r>
            <a:rPr lang="el-GR"/>
            <a:t>2. Προστάτεψε το Χριστιανισμό από τις αιρέσεις καθιερώνοντας τις Οικουμενικές</a:t>
          </a:r>
          <a:r>
            <a:rPr lang="en-US"/>
            <a:t> </a:t>
          </a:r>
          <a:r>
            <a:rPr lang="el-GR"/>
            <a:t>Συνόδους.</a:t>
          </a:r>
          <a:endParaRPr lang="en-US"/>
        </a:p>
      </dgm:t>
    </dgm:pt>
    <dgm:pt modelId="{B0FE0557-4EBC-4BAE-AD3D-34F904B7E1C5}" type="parTrans" cxnId="{7155F496-7D64-43CA-B0B7-83A0FB7AEE8F}">
      <dgm:prSet/>
      <dgm:spPr/>
      <dgm:t>
        <a:bodyPr/>
        <a:lstStyle/>
        <a:p>
          <a:endParaRPr lang="en-US"/>
        </a:p>
      </dgm:t>
    </dgm:pt>
    <dgm:pt modelId="{454E122E-25E1-4163-BBAB-AAF5665D328F}" type="sibTrans" cxnId="{7155F496-7D64-43CA-B0B7-83A0FB7AEE8F}">
      <dgm:prSet/>
      <dgm:spPr/>
      <dgm:t>
        <a:bodyPr/>
        <a:lstStyle/>
        <a:p>
          <a:endParaRPr lang="en-US"/>
        </a:p>
      </dgm:t>
    </dgm:pt>
    <dgm:pt modelId="{A5AA45FC-3A37-4123-A21F-02CF71D87ABB}">
      <dgm:prSet/>
      <dgm:spPr/>
      <dgm:t>
        <a:bodyPr/>
        <a:lstStyle/>
        <a:p>
          <a:r>
            <a:rPr lang="el-GR"/>
            <a:t>3. Οικοδόμησε πολλούς χριστιανικούς ναούς.</a:t>
          </a:r>
          <a:endParaRPr lang="en-US"/>
        </a:p>
      </dgm:t>
    </dgm:pt>
    <dgm:pt modelId="{E9308D05-6FA3-47F3-BD3E-ABF8E0E66016}" type="parTrans" cxnId="{19366E6C-8BB6-4CD2-AD96-8CC3B34CECF6}">
      <dgm:prSet/>
      <dgm:spPr/>
      <dgm:t>
        <a:bodyPr/>
        <a:lstStyle/>
        <a:p>
          <a:endParaRPr lang="en-US"/>
        </a:p>
      </dgm:t>
    </dgm:pt>
    <dgm:pt modelId="{64E6EA13-40C9-4B1F-A54E-24FE6710FEA0}" type="sibTrans" cxnId="{19366E6C-8BB6-4CD2-AD96-8CC3B34CECF6}">
      <dgm:prSet/>
      <dgm:spPr/>
      <dgm:t>
        <a:bodyPr/>
        <a:lstStyle/>
        <a:p>
          <a:endParaRPr lang="en-US"/>
        </a:p>
      </dgm:t>
    </dgm:pt>
    <dgm:pt modelId="{9ED345C3-61C8-4BF0-99F8-F78967E2B9B7}">
      <dgm:prSet/>
      <dgm:spPr/>
      <dgm:t>
        <a:bodyPr/>
        <a:lstStyle/>
        <a:p>
          <a:r>
            <a:rPr lang="el-GR"/>
            <a:t>4. Βαφτίστηκε χριστιανός λίγο πριν από το θάνατό του.</a:t>
          </a:r>
          <a:endParaRPr lang="en-US"/>
        </a:p>
      </dgm:t>
    </dgm:pt>
    <dgm:pt modelId="{0BA7858C-2C12-40FC-974A-A496073276B4}" type="parTrans" cxnId="{1C696A39-BC4D-4C8F-B7C2-184320D33EB3}">
      <dgm:prSet/>
      <dgm:spPr/>
      <dgm:t>
        <a:bodyPr/>
        <a:lstStyle/>
        <a:p>
          <a:endParaRPr lang="en-US"/>
        </a:p>
      </dgm:t>
    </dgm:pt>
    <dgm:pt modelId="{F0CE4627-FBA0-41BC-8BC9-A776998D83A1}" type="sibTrans" cxnId="{1C696A39-BC4D-4C8F-B7C2-184320D33EB3}">
      <dgm:prSet/>
      <dgm:spPr/>
      <dgm:t>
        <a:bodyPr/>
        <a:lstStyle/>
        <a:p>
          <a:endParaRPr lang="en-US"/>
        </a:p>
      </dgm:t>
    </dgm:pt>
    <dgm:pt modelId="{DB28F792-CC59-47A0-8163-44BAEA84C527}" type="pres">
      <dgm:prSet presAssocID="{04DDAD80-6E8C-4C86-BFF8-3F75D6F0D05B}" presName="linear" presStyleCnt="0">
        <dgm:presLayoutVars>
          <dgm:animLvl val="lvl"/>
          <dgm:resizeHandles val="exact"/>
        </dgm:presLayoutVars>
      </dgm:prSet>
      <dgm:spPr/>
    </dgm:pt>
    <dgm:pt modelId="{32B98A5A-A18C-4C8C-86BD-2F0C452C8E9F}" type="pres">
      <dgm:prSet presAssocID="{6B61DFB6-7062-429D-971E-6EAA2237583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3227CFD-2770-463E-A8EA-761961F5AE94}" type="pres">
      <dgm:prSet presAssocID="{A9CD1F64-A462-4D5A-B10B-C7FE217D1DA0}" presName="spacer" presStyleCnt="0"/>
      <dgm:spPr/>
    </dgm:pt>
    <dgm:pt modelId="{6D0D6182-554E-4D84-8308-CB2BA6AD6337}" type="pres">
      <dgm:prSet presAssocID="{D9D31974-F91F-45FA-B3D5-382DD682C0F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E098911-768E-479A-A3BC-5929482ADD88}" type="pres">
      <dgm:prSet presAssocID="{454E122E-25E1-4163-BBAB-AAF5665D328F}" presName="spacer" presStyleCnt="0"/>
      <dgm:spPr/>
    </dgm:pt>
    <dgm:pt modelId="{341A5492-D819-4F24-92DF-F03A802DDBB1}" type="pres">
      <dgm:prSet presAssocID="{A5AA45FC-3A37-4123-A21F-02CF71D87AB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54E7879-F261-4634-8ADA-6725623B52F8}" type="pres">
      <dgm:prSet presAssocID="{64E6EA13-40C9-4B1F-A54E-24FE6710FEA0}" presName="spacer" presStyleCnt="0"/>
      <dgm:spPr/>
    </dgm:pt>
    <dgm:pt modelId="{187400EE-D09C-4049-AD52-A9781CB58B9A}" type="pres">
      <dgm:prSet presAssocID="{9ED345C3-61C8-4BF0-99F8-F78967E2B9B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23B6909-B841-450F-A1E7-8D906155F6F6}" type="presOf" srcId="{9ED345C3-61C8-4BF0-99F8-F78967E2B9B7}" destId="{187400EE-D09C-4049-AD52-A9781CB58B9A}" srcOrd="0" destOrd="0" presId="urn:microsoft.com/office/officeart/2005/8/layout/vList2"/>
    <dgm:cxn modelId="{B63D4030-AC55-4FEA-A001-9F9500BB2F7E}" type="presOf" srcId="{D9D31974-F91F-45FA-B3D5-382DD682C0F3}" destId="{6D0D6182-554E-4D84-8308-CB2BA6AD6337}" srcOrd="0" destOrd="0" presId="urn:microsoft.com/office/officeart/2005/8/layout/vList2"/>
    <dgm:cxn modelId="{1C696A39-BC4D-4C8F-B7C2-184320D33EB3}" srcId="{04DDAD80-6E8C-4C86-BFF8-3F75D6F0D05B}" destId="{9ED345C3-61C8-4BF0-99F8-F78967E2B9B7}" srcOrd="3" destOrd="0" parTransId="{0BA7858C-2C12-40FC-974A-A496073276B4}" sibTransId="{F0CE4627-FBA0-41BC-8BC9-A776998D83A1}"/>
    <dgm:cxn modelId="{09AA8344-5EE5-4DB7-BFCA-C7D38B3C58CA}" type="presOf" srcId="{04DDAD80-6E8C-4C86-BFF8-3F75D6F0D05B}" destId="{DB28F792-CC59-47A0-8163-44BAEA84C527}" srcOrd="0" destOrd="0" presId="urn:microsoft.com/office/officeart/2005/8/layout/vList2"/>
    <dgm:cxn modelId="{0B848E49-FBE8-4B86-8EA7-D1F541698DF0}" type="presOf" srcId="{6B61DFB6-7062-429D-971E-6EAA22375832}" destId="{32B98A5A-A18C-4C8C-86BD-2F0C452C8E9F}" srcOrd="0" destOrd="0" presId="urn:microsoft.com/office/officeart/2005/8/layout/vList2"/>
    <dgm:cxn modelId="{19366E6C-8BB6-4CD2-AD96-8CC3B34CECF6}" srcId="{04DDAD80-6E8C-4C86-BFF8-3F75D6F0D05B}" destId="{A5AA45FC-3A37-4123-A21F-02CF71D87ABB}" srcOrd="2" destOrd="0" parTransId="{E9308D05-6FA3-47F3-BD3E-ABF8E0E66016}" sibTransId="{64E6EA13-40C9-4B1F-A54E-24FE6710FEA0}"/>
    <dgm:cxn modelId="{E3BAE07D-AFB1-47DA-82C4-A7E0914974BD}" srcId="{04DDAD80-6E8C-4C86-BFF8-3F75D6F0D05B}" destId="{6B61DFB6-7062-429D-971E-6EAA22375832}" srcOrd="0" destOrd="0" parTransId="{4D97C656-BC3C-4C7C-8BB4-7AA6E378CDC5}" sibTransId="{A9CD1F64-A462-4D5A-B10B-C7FE217D1DA0}"/>
    <dgm:cxn modelId="{7155F496-7D64-43CA-B0B7-83A0FB7AEE8F}" srcId="{04DDAD80-6E8C-4C86-BFF8-3F75D6F0D05B}" destId="{D9D31974-F91F-45FA-B3D5-382DD682C0F3}" srcOrd="1" destOrd="0" parTransId="{B0FE0557-4EBC-4BAE-AD3D-34F904B7E1C5}" sibTransId="{454E122E-25E1-4163-BBAB-AAF5665D328F}"/>
    <dgm:cxn modelId="{C94293E0-6BCD-4680-8DB4-01144196AD55}" type="presOf" srcId="{A5AA45FC-3A37-4123-A21F-02CF71D87ABB}" destId="{341A5492-D819-4F24-92DF-F03A802DDBB1}" srcOrd="0" destOrd="0" presId="urn:microsoft.com/office/officeart/2005/8/layout/vList2"/>
    <dgm:cxn modelId="{3FFB3A92-F9E7-4D3B-9F27-C3743C296BFF}" type="presParOf" srcId="{DB28F792-CC59-47A0-8163-44BAEA84C527}" destId="{32B98A5A-A18C-4C8C-86BD-2F0C452C8E9F}" srcOrd="0" destOrd="0" presId="urn:microsoft.com/office/officeart/2005/8/layout/vList2"/>
    <dgm:cxn modelId="{ECFF122C-AEDD-47E5-8ABC-C431FAE9CA25}" type="presParOf" srcId="{DB28F792-CC59-47A0-8163-44BAEA84C527}" destId="{F3227CFD-2770-463E-A8EA-761961F5AE94}" srcOrd="1" destOrd="0" presId="urn:microsoft.com/office/officeart/2005/8/layout/vList2"/>
    <dgm:cxn modelId="{BCA34436-170D-4EFB-A586-84CE9E372702}" type="presParOf" srcId="{DB28F792-CC59-47A0-8163-44BAEA84C527}" destId="{6D0D6182-554E-4D84-8308-CB2BA6AD6337}" srcOrd="2" destOrd="0" presId="urn:microsoft.com/office/officeart/2005/8/layout/vList2"/>
    <dgm:cxn modelId="{1AC840D6-5BC0-4F5C-A1D3-C136E3B39143}" type="presParOf" srcId="{DB28F792-CC59-47A0-8163-44BAEA84C527}" destId="{FE098911-768E-479A-A3BC-5929482ADD88}" srcOrd="3" destOrd="0" presId="urn:microsoft.com/office/officeart/2005/8/layout/vList2"/>
    <dgm:cxn modelId="{69C90DB1-24DB-4CE5-AFA7-2468FC1E9B4A}" type="presParOf" srcId="{DB28F792-CC59-47A0-8163-44BAEA84C527}" destId="{341A5492-D819-4F24-92DF-F03A802DDBB1}" srcOrd="4" destOrd="0" presId="urn:microsoft.com/office/officeart/2005/8/layout/vList2"/>
    <dgm:cxn modelId="{A88341AE-1D2D-4389-B7DC-78A44FCFDE51}" type="presParOf" srcId="{DB28F792-CC59-47A0-8163-44BAEA84C527}" destId="{F54E7879-F261-4634-8ADA-6725623B52F8}" srcOrd="5" destOrd="0" presId="urn:microsoft.com/office/officeart/2005/8/layout/vList2"/>
    <dgm:cxn modelId="{66557267-F025-4111-8D4F-54CBB2C0EFDC}" type="presParOf" srcId="{DB28F792-CC59-47A0-8163-44BAEA84C527}" destId="{187400EE-D09C-4049-AD52-A9781CB58B9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F46490-98EA-44AC-93F4-4698271BD71D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EA9F944-C002-4D13-B8B7-A7CAADAD0443}">
      <dgm:prSet/>
      <dgm:spPr/>
      <dgm:t>
        <a:bodyPr/>
        <a:lstStyle/>
        <a:p>
          <a:r>
            <a:rPr lang="el-GR"/>
            <a:t>1. Προνομιακή θέση για καλύτερη άμυνα και οικονομική ανάπτυξη.</a:t>
          </a:r>
          <a:endParaRPr lang="en-US"/>
        </a:p>
      </dgm:t>
    </dgm:pt>
    <dgm:pt modelId="{499EA8D7-1727-44E7-AE89-F37920C7B73D}" type="parTrans" cxnId="{EE2D1D3E-C461-484D-AD62-11AF38A57887}">
      <dgm:prSet/>
      <dgm:spPr/>
      <dgm:t>
        <a:bodyPr/>
        <a:lstStyle/>
        <a:p>
          <a:endParaRPr lang="en-US"/>
        </a:p>
      </dgm:t>
    </dgm:pt>
    <dgm:pt modelId="{4E4557D0-6917-44DC-9521-581AF3A2215B}" type="sibTrans" cxnId="{EE2D1D3E-C461-484D-AD62-11AF38A57887}">
      <dgm:prSet/>
      <dgm:spPr/>
      <dgm:t>
        <a:bodyPr/>
        <a:lstStyle/>
        <a:p>
          <a:endParaRPr lang="en-US"/>
        </a:p>
      </dgm:t>
    </dgm:pt>
    <dgm:pt modelId="{2A582CB2-468A-43A9-9AF0-28D6FEC39B42}">
      <dgm:prSet/>
      <dgm:spPr/>
      <dgm:t>
        <a:bodyPr/>
        <a:lstStyle/>
        <a:p>
          <a:r>
            <a:rPr lang="el-GR"/>
            <a:t>2. Γειτνίαση με τις ανατολικές περιοχές όπου κατοικούσαν Έλληνες και</a:t>
          </a:r>
          <a:r>
            <a:rPr lang="en-US"/>
            <a:t> </a:t>
          </a:r>
          <a:r>
            <a:rPr lang="el-GR"/>
            <a:t>χριστιανοί.</a:t>
          </a:r>
          <a:endParaRPr lang="en-US"/>
        </a:p>
      </dgm:t>
    </dgm:pt>
    <dgm:pt modelId="{D57E17C7-55E8-4095-A5EB-2B948F5BDA13}" type="parTrans" cxnId="{610AD90D-CE71-41C0-85C3-2EF493EA71D5}">
      <dgm:prSet/>
      <dgm:spPr/>
      <dgm:t>
        <a:bodyPr/>
        <a:lstStyle/>
        <a:p>
          <a:endParaRPr lang="en-US"/>
        </a:p>
      </dgm:t>
    </dgm:pt>
    <dgm:pt modelId="{10597712-5CD3-454F-B998-A9D4BA9C9E67}" type="sibTrans" cxnId="{610AD90D-CE71-41C0-85C3-2EF493EA71D5}">
      <dgm:prSet/>
      <dgm:spPr/>
      <dgm:t>
        <a:bodyPr/>
        <a:lstStyle/>
        <a:p>
          <a:endParaRPr lang="en-US"/>
        </a:p>
      </dgm:t>
    </dgm:pt>
    <dgm:pt modelId="{781D9884-68DA-4A34-A706-8876A77EA917}" type="pres">
      <dgm:prSet presAssocID="{87F46490-98EA-44AC-93F4-4698271BD7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94CADD-3D4A-42EB-B7E6-F0AFEBDC748F}" type="pres">
      <dgm:prSet presAssocID="{4EA9F944-C002-4D13-B8B7-A7CAADAD0443}" presName="hierRoot1" presStyleCnt="0"/>
      <dgm:spPr/>
    </dgm:pt>
    <dgm:pt modelId="{3C92F72A-734A-4B5B-8114-849E683E6382}" type="pres">
      <dgm:prSet presAssocID="{4EA9F944-C002-4D13-B8B7-A7CAADAD0443}" presName="composite" presStyleCnt="0"/>
      <dgm:spPr/>
    </dgm:pt>
    <dgm:pt modelId="{A7D14AE5-3C7B-4BDB-8921-BADED7C23CC2}" type="pres">
      <dgm:prSet presAssocID="{4EA9F944-C002-4D13-B8B7-A7CAADAD0443}" presName="background" presStyleLbl="node0" presStyleIdx="0" presStyleCnt="2"/>
      <dgm:spPr/>
    </dgm:pt>
    <dgm:pt modelId="{04C58EE7-A1E6-4CBB-8711-512DA92ECEB8}" type="pres">
      <dgm:prSet presAssocID="{4EA9F944-C002-4D13-B8B7-A7CAADAD0443}" presName="text" presStyleLbl="fgAcc0" presStyleIdx="0" presStyleCnt="2">
        <dgm:presLayoutVars>
          <dgm:chPref val="3"/>
        </dgm:presLayoutVars>
      </dgm:prSet>
      <dgm:spPr/>
    </dgm:pt>
    <dgm:pt modelId="{834C4A75-6CB6-48C4-BC40-A07CD9B3DFCA}" type="pres">
      <dgm:prSet presAssocID="{4EA9F944-C002-4D13-B8B7-A7CAADAD0443}" presName="hierChild2" presStyleCnt="0"/>
      <dgm:spPr/>
    </dgm:pt>
    <dgm:pt modelId="{825C36B2-0F44-41CF-BB93-014A4D249B6D}" type="pres">
      <dgm:prSet presAssocID="{2A582CB2-468A-43A9-9AF0-28D6FEC39B42}" presName="hierRoot1" presStyleCnt="0"/>
      <dgm:spPr/>
    </dgm:pt>
    <dgm:pt modelId="{95B2AF27-EEDF-4565-AF24-515907AAF030}" type="pres">
      <dgm:prSet presAssocID="{2A582CB2-468A-43A9-9AF0-28D6FEC39B42}" presName="composite" presStyleCnt="0"/>
      <dgm:spPr/>
    </dgm:pt>
    <dgm:pt modelId="{14B48D1F-0BB6-431D-9569-C66576C5D37B}" type="pres">
      <dgm:prSet presAssocID="{2A582CB2-468A-43A9-9AF0-28D6FEC39B42}" presName="background" presStyleLbl="node0" presStyleIdx="1" presStyleCnt="2"/>
      <dgm:spPr/>
    </dgm:pt>
    <dgm:pt modelId="{84668DFF-A0DA-44B9-AC76-D657FF57C7CC}" type="pres">
      <dgm:prSet presAssocID="{2A582CB2-468A-43A9-9AF0-28D6FEC39B42}" presName="text" presStyleLbl="fgAcc0" presStyleIdx="1" presStyleCnt="2">
        <dgm:presLayoutVars>
          <dgm:chPref val="3"/>
        </dgm:presLayoutVars>
      </dgm:prSet>
      <dgm:spPr/>
    </dgm:pt>
    <dgm:pt modelId="{0DD1350B-F763-4168-A39A-CE1BF5160C07}" type="pres">
      <dgm:prSet presAssocID="{2A582CB2-468A-43A9-9AF0-28D6FEC39B42}" presName="hierChild2" presStyleCnt="0"/>
      <dgm:spPr/>
    </dgm:pt>
  </dgm:ptLst>
  <dgm:cxnLst>
    <dgm:cxn modelId="{610AD90D-CE71-41C0-85C3-2EF493EA71D5}" srcId="{87F46490-98EA-44AC-93F4-4698271BD71D}" destId="{2A582CB2-468A-43A9-9AF0-28D6FEC39B42}" srcOrd="1" destOrd="0" parTransId="{D57E17C7-55E8-4095-A5EB-2B948F5BDA13}" sibTransId="{10597712-5CD3-454F-B998-A9D4BA9C9E67}"/>
    <dgm:cxn modelId="{FCD46531-5C23-4B62-B6AD-F68DAC56F244}" type="presOf" srcId="{87F46490-98EA-44AC-93F4-4698271BD71D}" destId="{781D9884-68DA-4A34-A706-8876A77EA917}" srcOrd="0" destOrd="0" presId="urn:microsoft.com/office/officeart/2005/8/layout/hierarchy1"/>
    <dgm:cxn modelId="{EE2D1D3E-C461-484D-AD62-11AF38A57887}" srcId="{87F46490-98EA-44AC-93F4-4698271BD71D}" destId="{4EA9F944-C002-4D13-B8B7-A7CAADAD0443}" srcOrd="0" destOrd="0" parTransId="{499EA8D7-1727-44E7-AE89-F37920C7B73D}" sibTransId="{4E4557D0-6917-44DC-9521-581AF3A2215B}"/>
    <dgm:cxn modelId="{59EDEC7A-D411-4535-9154-17D6290612DD}" type="presOf" srcId="{2A582CB2-468A-43A9-9AF0-28D6FEC39B42}" destId="{84668DFF-A0DA-44B9-AC76-D657FF57C7CC}" srcOrd="0" destOrd="0" presId="urn:microsoft.com/office/officeart/2005/8/layout/hierarchy1"/>
    <dgm:cxn modelId="{2090C2BD-803B-4129-93EF-C0A3C6705236}" type="presOf" srcId="{4EA9F944-C002-4D13-B8B7-A7CAADAD0443}" destId="{04C58EE7-A1E6-4CBB-8711-512DA92ECEB8}" srcOrd="0" destOrd="0" presId="urn:microsoft.com/office/officeart/2005/8/layout/hierarchy1"/>
    <dgm:cxn modelId="{7CE6F8B8-CBFA-4796-AB47-02CCE941300E}" type="presParOf" srcId="{781D9884-68DA-4A34-A706-8876A77EA917}" destId="{BF94CADD-3D4A-42EB-B7E6-F0AFEBDC748F}" srcOrd="0" destOrd="0" presId="urn:microsoft.com/office/officeart/2005/8/layout/hierarchy1"/>
    <dgm:cxn modelId="{0ACFE977-DE03-4B4C-897D-D6ED7BAC65A2}" type="presParOf" srcId="{BF94CADD-3D4A-42EB-B7E6-F0AFEBDC748F}" destId="{3C92F72A-734A-4B5B-8114-849E683E6382}" srcOrd="0" destOrd="0" presId="urn:microsoft.com/office/officeart/2005/8/layout/hierarchy1"/>
    <dgm:cxn modelId="{673DB00C-71E5-4788-876B-4F202F795354}" type="presParOf" srcId="{3C92F72A-734A-4B5B-8114-849E683E6382}" destId="{A7D14AE5-3C7B-4BDB-8921-BADED7C23CC2}" srcOrd="0" destOrd="0" presId="urn:microsoft.com/office/officeart/2005/8/layout/hierarchy1"/>
    <dgm:cxn modelId="{A491E881-5680-4166-B3A9-CB975CCF3C69}" type="presParOf" srcId="{3C92F72A-734A-4B5B-8114-849E683E6382}" destId="{04C58EE7-A1E6-4CBB-8711-512DA92ECEB8}" srcOrd="1" destOrd="0" presId="urn:microsoft.com/office/officeart/2005/8/layout/hierarchy1"/>
    <dgm:cxn modelId="{47046CC2-3FD1-465B-A43F-6D25F72F1E5C}" type="presParOf" srcId="{BF94CADD-3D4A-42EB-B7E6-F0AFEBDC748F}" destId="{834C4A75-6CB6-48C4-BC40-A07CD9B3DFCA}" srcOrd="1" destOrd="0" presId="urn:microsoft.com/office/officeart/2005/8/layout/hierarchy1"/>
    <dgm:cxn modelId="{B9141D1A-AC2D-41D5-9A64-933C937E0E62}" type="presParOf" srcId="{781D9884-68DA-4A34-A706-8876A77EA917}" destId="{825C36B2-0F44-41CF-BB93-014A4D249B6D}" srcOrd="1" destOrd="0" presId="urn:microsoft.com/office/officeart/2005/8/layout/hierarchy1"/>
    <dgm:cxn modelId="{5840CC95-CD30-4E65-9028-A4A849008127}" type="presParOf" srcId="{825C36B2-0F44-41CF-BB93-014A4D249B6D}" destId="{95B2AF27-EEDF-4565-AF24-515907AAF030}" srcOrd="0" destOrd="0" presId="urn:microsoft.com/office/officeart/2005/8/layout/hierarchy1"/>
    <dgm:cxn modelId="{01AE122B-95F6-4375-AF4E-241296AE161D}" type="presParOf" srcId="{95B2AF27-EEDF-4565-AF24-515907AAF030}" destId="{14B48D1F-0BB6-431D-9569-C66576C5D37B}" srcOrd="0" destOrd="0" presId="urn:microsoft.com/office/officeart/2005/8/layout/hierarchy1"/>
    <dgm:cxn modelId="{985CDA2C-CE37-4342-8B9A-08A7C64F2F5F}" type="presParOf" srcId="{95B2AF27-EEDF-4565-AF24-515907AAF030}" destId="{84668DFF-A0DA-44B9-AC76-D657FF57C7CC}" srcOrd="1" destOrd="0" presId="urn:microsoft.com/office/officeart/2005/8/layout/hierarchy1"/>
    <dgm:cxn modelId="{4ADA034A-E1AF-4A60-8049-DDB6BE9B567F}" type="presParOf" srcId="{825C36B2-0F44-41CF-BB93-014A4D249B6D}" destId="{0DD1350B-F763-4168-A39A-CE1BF5160C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5D2DCB-709D-4763-A393-6339E7250CD7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1B303D3-9D8C-4544-979B-1EB2C50CEB82}">
      <dgm:prSet/>
      <dgm:spPr/>
      <dgm:t>
        <a:bodyPr/>
        <a:lstStyle/>
        <a:p>
          <a:r>
            <a:rPr lang="el-GR"/>
            <a:t>1. Η ρωμαϊκή πολιτική παράδοση.</a:t>
          </a:r>
          <a:endParaRPr lang="en-US"/>
        </a:p>
      </dgm:t>
    </dgm:pt>
    <dgm:pt modelId="{7F4C407A-9528-490A-B3DE-75395ECEADBF}" type="parTrans" cxnId="{A511067E-205A-42FC-B8BB-5AF185200D01}">
      <dgm:prSet/>
      <dgm:spPr/>
      <dgm:t>
        <a:bodyPr/>
        <a:lstStyle/>
        <a:p>
          <a:endParaRPr lang="en-US"/>
        </a:p>
      </dgm:t>
    </dgm:pt>
    <dgm:pt modelId="{510E2D99-B881-4DA7-8839-1A6366C66152}" type="sibTrans" cxnId="{A511067E-205A-42FC-B8BB-5AF185200D01}">
      <dgm:prSet/>
      <dgm:spPr/>
      <dgm:t>
        <a:bodyPr/>
        <a:lstStyle/>
        <a:p>
          <a:endParaRPr lang="en-US"/>
        </a:p>
      </dgm:t>
    </dgm:pt>
    <dgm:pt modelId="{950FAD8B-80CD-4EB5-B833-4AE8AA0DBDEE}">
      <dgm:prSet/>
      <dgm:spPr/>
      <dgm:t>
        <a:bodyPr/>
        <a:lstStyle/>
        <a:p>
          <a:r>
            <a:rPr lang="el-GR"/>
            <a:t>2. Η χριστιανική πίστη.</a:t>
          </a:r>
          <a:endParaRPr lang="en-US"/>
        </a:p>
      </dgm:t>
    </dgm:pt>
    <dgm:pt modelId="{68BC335C-F8BA-46E3-B3D0-C22383939DB5}" type="parTrans" cxnId="{912B81CE-5B61-4118-B1A1-DAFCE6662B2B}">
      <dgm:prSet/>
      <dgm:spPr/>
      <dgm:t>
        <a:bodyPr/>
        <a:lstStyle/>
        <a:p>
          <a:endParaRPr lang="en-US"/>
        </a:p>
      </dgm:t>
    </dgm:pt>
    <dgm:pt modelId="{A1B6AD7D-BD1B-4205-B734-D12BCD3D024B}" type="sibTrans" cxnId="{912B81CE-5B61-4118-B1A1-DAFCE6662B2B}">
      <dgm:prSet/>
      <dgm:spPr/>
      <dgm:t>
        <a:bodyPr/>
        <a:lstStyle/>
        <a:p>
          <a:endParaRPr lang="en-US"/>
        </a:p>
      </dgm:t>
    </dgm:pt>
    <dgm:pt modelId="{E48B341D-6677-41F6-BEFB-981BF373F807}">
      <dgm:prSet/>
      <dgm:spPr/>
      <dgm:t>
        <a:bodyPr/>
        <a:lstStyle/>
        <a:p>
          <a:r>
            <a:rPr lang="el-GR"/>
            <a:t>3. Η ελληνική πολιτιστική κληρονομιά.</a:t>
          </a:r>
          <a:endParaRPr lang="en-US"/>
        </a:p>
      </dgm:t>
    </dgm:pt>
    <dgm:pt modelId="{294A812D-BE46-4841-8E8C-3F6B45B4D9ED}" type="parTrans" cxnId="{6848D438-109F-4DD7-A147-4690DE132445}">
      <dgm:prSet/>
      <dgm:spPr/>
      <dgm:t>
        <a:bodyPr/>
        <a:lstStyle/>
        <a:p>
          <a:endParaRPr lang="en-US"/>
        </a:p>
      </dgm:t>
    </dgm:pt>
    <dgm:pt modelId="{E4E6831E-ED99-45F6-A1D6-DBCB9F3B6B84}" type="sibTrans" cxnId="{6848D438-109F-4DD7-A147-4690DE132445}">
      <dgm:prSet/>
      <dgm:spPr/>
      <dgm:t>
        <a:bodyPr/>
        <a:lstStyle/>
        <a:p>
          <a:endParaRPr lang="en-US"/>
        </a:p>
      </dgm:t>
    </dgm:pt>
    <dgm:pt modelId="{FFB03BC5-24C9-4769-8B4F-CAE5B5855920}" type="pres">
      <dgm:prSet presAssocID="{C95D2DCB-709D-4763-A393-6339E7250C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3FB382-F24B-4E98-928D-0BE227000211}" type="pres">
      <dgm:prSet presAssocID="{11B303D3-9D8C-4544-979B-1EB2C50CEB82}" presName="hierRoot1" presStyleCnt="0"/>
      <dgm:spPr/>
    </dgm:pt>
    <dgm:pt modelId="{05545661-07BC-4A18-B736-6FD63498487F}" type="pres">
      <dgm:prSet presAssocID="{11B303D3-9D8C-4544-979B-1EB2C50CEB82}" presName="composite" presStyleCnt="0"/>
      <dgm:spPr/>
    </dgm:pt>
    <dgm:pt modelId="{BB154332-AA49-4F97-91C7-9F7866C68882}" type="pres">
      <dgm:prSet presAssocID="{11B303D3-9D8C-4544-979B-1EB2C50CEB82}" presName="background" presStyleLbl="node0" presStyleIdx="0" presStyleCnt="3"/>
      <dgm:spPr/>
    </dgm:pt>
    <dgm:pt modelId="{5D1494EB-1116-486C-84D3-B8C8CF89E86D}" type="pres">
      <dgm:prSet presAssocID="{11B303D3-9D8C-4544-979B-1EB2C50CEB82}" presName="text" presStyleLbl="fgAcc0" presStyleIdx="0" presStyleCnt="3">
        <dgm:presLayoutVars>
          <dgm:chPref val="3"/>
        </dgm:presLayoutVars>
      </dgm:prSet>
      <dgm:spPr/>
    </dgm:pt>
    <dgm:pt modelId="{2091FC02-0071-487E-840F-4A6E729D62A6}" type="pres">
      <dgm:prSet presAssocID="{11B303D3-9D8C-4544-979B-1EB2C50CEB82}" presName="hierChild2" presStyleCnt="0"/>
      <dgm:spPr/>
    </dgm:pt>
    <dgm:pt modelId="{3DBBC858-546C-451F-8CC8-CFD10CA70B0D}" type="pres">
      <dgm:prSet presAssocID="{950FAD8B-80CD-4EB5-B833-4AE8AA0DBDEE}" presName="hierRoot1" presStyleCnt="0"/>
      <dgm:spPr/>
    </dgm:pt>
    <dgm:pt modelId="{719EEC00-5882-4252-BEE7-864059925ECE}" type="pres">
      <dgm:prSet presAssocID="{950FAD8B-80CD-4EB5-B833-4AE8AA0DBDEE}" presName="composite" presStyleCnt="0"/>
      <dgm:spPr/>
    </dgm:pt>
    <dgm:pt modelId="{05EBC1C4-0EDC-4AE3-B8CC-5ACE6A366793}" type="pres">
      <dgm:prSet presAssocID="{950FAD8B-80CD-4EB5-B833-4AE8AA0DBDEE}" presName="background" presStyleLbl="node0" presStyleIdx="1" presStyleCnt="3"/>
      <dgm:spPr/>
    </dgm:pt>
    <dgm:pt modelId="{6C256DE4-739D-45BF-A7D4-2F7B68D1D97D}" type="pres">
      <dgm:prSet presAssocID="{950FAD8B-80CD-4EB5-B833-4AE8AA0DBDEE}" presName="text" presStyleLbl="fgAcc0" presStyleIdx="1" presStyleCnt="3">
        <dgm:presLayoutVars>
          <dgm:chPref val="3"/>
        </dgm:presLayoutVars>
      </dgm:prSet>
      <dgm:spPr/>
    </dgm:pt>
    <dgm:pt modelId="{4F6123D2-DFBB-45B0-80B7-F7510F0F0FDA}" type="pres">
      <dgm:prSet presAssocID="{950FAD8B-80CD-4EB5-B833-4AE8AA0DBDEE}" presName="hierChild2" presStyleCnt="0"/>
      <dgm:spPr/>
    </dgm:pt>
    <dgm:pt modelId="{7928A216-685D-4057-BD06-64FEBDBEF2D6}" type="pres">
      <dgm:prSet presAssocID="{E48B341D-6677-41F6-BEFB-981BF373F807}" presName="hierRoot1" presStyleCnt="0"/>
      <dgm:spPr/>
    </dgm:pt>
    <dgm:pt modelId="{9D8A1897-8FDD-4DD0-9DB7-F377EAFC84E8}" type="pres">
      <dgm:prSet presAssocID="{E48B341D-6677-41F6-BEFB-981BF373F807}" presName="composite" presStyleCnt="0"/>
      <dgm:spPr/>
    </dgm:pt>
    <dgm:pt modelId="{8A63AB1C-5ED1-4EF8-A713-575C14A2E901}" type="pres">
      <dgm:prSet presAssocID="{E48B341D-6677-41F6-BEFB-981BF373F807}" presName="background" presStyleLbl="node0" presStyleIdx="2" presStyleCnt="3"/>
      <dgm:spPr/>
    </dgm:pt>
    <dgm:pt modelId="{3A0E5FE6-EE2F-4B6C-920F-51F962E9E1BC}" type="pres">
      <dgm:prSet presAssocID="{E48B341D-6677-41F6-BEFB-981BF373F807}" presName="text" presStyleLbl="fgAcc0" presStyleIdx="2" presStyleCnt="3">
        <dgm:presLayoutVars>
          <dgm:chPref val="3"/>
        </dgm:presLayoutVars>
      </dgm:prSet>
      <dgm:spPr/>
    </dgm:pt>
    <dgm:pt modelId="{9613FE2C-2899-4DC9-B23B-757FFEB9D0F7}" type="pres">
      <dgm:prSet presAssocID="{E48B341D-6677-41F6-BEFB-981BF373F807}" presName="hierChild2" presStyleCnt="0"/>
      <dgm:spPr/>
    </dgm:pt>
  </dgm:ptLst>
  <dgm:cxnLst>
    <dgm:cxn modelId="{4F18F405-9EB0-4FBD-9BDE-7C79D49F3278}" type="presOf" srcId="{950FAD8B-80CD-4EB5-B833-4AE8AA0DBDEE}" destId="{6C256DE4-739D-45BF-A7D4-2F7B68D1D97D}" srcOrd="0" destOrd="0" presId="urn:microsoft.com/office/officeart/2005/8/layout/hierarchy1"/>
    <dgm:cxn modelId="{6848D438-109F-4DD7-A147-4690DE132445}" srcId="{C95D2DCB-709D-4763-A393-6339E7250CD7}" destId="{E48B341D-6677-41F6-BEFB-981BF373F807}" srcOrd="2" destOrd="0" parTransId="{294A812D-BE46-4841-8E8C-3F6B45B4D9ED}" sibTransId="{E4E6831E-ED99-45F6-A1D6-DBCB9F3B6B84}"/>
    <dgm:cxn modelId="{A511067E-205A-42FC-B8BB-5AF185200D01}" srcId="{C95D2DCB-709D-4763-A393-6339E7250CD7}" destId="{11B303D3-9D8C-4544-979B-1EB2C50CEB82}" srcOrd="0" destOrd="0" parTransId="{7F4C407A-9528-490A-B3DE-75395ECEADBF}" sibTransId="{510E2D99-B881-4DA7-8839-1A6366C66152}"/>
    <dgm:cxn modelId="{F01B65C5-A196-4C3B-8734-B98969C033EF}" type="presOf" srcId="{C95D2DCB-709D-4763-A393-6339E7250CD7}" destId="{FFB03BC5-24C9-4769-8B4F-CAE5B5855920}" srcOrd="0" destOrd="0" presId="urn:microsoft.com/office/officeart/2005/8/layout/hierarchy1"/>
    <dgm:cxn modelId="{912B81CE-5B61-4118-B1A1-DAFCE6662B2B}" srcId="{C95D2DCB-709D-4763-A393-6339E7250CD7}" destId="{950FAD8B-80CD-4EB5-B833-4AE8AA0DBDEE}" srcOrd="1" destOrd="0" parTransId="{68BC335C-F8BA-46E3-B3D0-C22383939DB5}" sibTransId="{A1B6AD7D-BD1B-4205-B734-D12BCD3D024B}"/>
    <dgm:cxn modelId="{EC36A1DB-121C-47E7-91D9-407C8799452A}" type="presOf" srcId="{11B303D3-9D8C-4544-979B-1EB2C50CEB82}" destId="{5D1494EB-1116-486C-84D3-B8C8CF89E86D}" srcOrd="0" destOrd="0" presId="urn:microsoft.com/office/officeart/2005/8/layout/hierarchy1"/>
    <dgm:cxn modelId="{0B6967DC-4CE0-4C88-A440-7F307903387F}" type="presOf" srcId="{E48B341D-6677-41F6-BEFB-981BF373F807}" destId="{3A0E5FE6-EE2F-4B6C-920F-51F962E9E1BC}" srcOrd="0" destOrd="0" presId="urn:microsoft.com/office/officeart/2005/8/layout/hierarchy1"/>
    <dgm:cxn modelId="{13E800C5-D3B4-441C-9A20-1A4BA38FE04B}" type="presParOf" srcId="{FFB03BC5-24C9-4769-8B4F-CAE5B5855920}" destId="{403FB382-F24B-4E98-928D-0BE227000211}" srcOrd="0" destOrd="0" presId="urn:microsoft.com/office/officeart/2005/8/layout/hierarchy1"/>
    <dgm:cxn modelId="{3037CD57-7D75-488E-BA94-F9D7263355B6}" type="presParOf" srcId="{403FB382-F24B-4E98-928D-0BE227000211}" destId="{05545661-07BC-4A18-B736-6FD63498487F}" srcOrd="0" destOrd="0" presId="urn:microsoft.com/office/officeart/2005/8/layout/hierarchy1"/>
    <dgm:cxn modelId="{CCDDB40C-3299-4694-B896-5F5C0E92B30A}" type="presParOf" srcId="{05545661-07BC-4A18-B736-6FD63498487F}" destId="{BB154332-AA49-4F97-91C7-9F7866C68882}" srcOrd="0" destOrd="0" presId="urn:microsoft.com/office/officeart/2005/8/layout/hierarchy1"/>
    <dgm:cxn modelId="{49EFFB31-1D19-4873-84EC-7E7C19285208}" type="presParOf" srcId="{05545661-07BC-4A18-B736-6FD63498487F}" destId="{5D1494EB-1116-486C-84D3-B8C8CF89E86D}" srcOrd="1" destOrd="0" presId="urn:microsoft.com/office/officeart/2005/8/layout/hierarchy1"/>
    <dgm:cxn modelId="{4E71122D-B4F7-46A8-81AD-54AF469476AD}" type="presParOf" srcId="{403FB382-F24B-4E98-928D-0BE227000211}" destId="{2091FC02-0071-487E-840F-4A6E729D62A6}" srcOrd="1" destOrd="0" presId="urn:microsoft.com/office/officeart/2005/8/layout/hierarchy1"/>
    <dgm:cxn modelId="{F6E40108-35EF-4F44-8730-A81FC3569446}" type="presParOf" srcId="{FFB03BC5-24C9-4769-8B4F-CAE5B5855920}" destId="{3DBBC858-546C-451F-8CC8-CFD10CA70B0D}" srcOrd="1" destOrd="0" presId="urn:microsoft.com/office/officeart/2005/8/layout/hierarchy1"/>
    <dgm:cxn modelId="{BAE5807D-210B-4FDF-A512-064071A46800}" type="presParOf" srcId="{3DBBC858-546C-451F-8CC8-CFD10CA70B0D}" destId="{719EEC00-5882-4252-BEE7-864059925ECE}" srcOrd="0" destOrd="0" presId="urn:microsoft.com/office/officeart/2005/8/layout/hierarchy1"/>
    <dgm:cxn modelId="{48AD8ED9-D93F-4F1D-B7CB-F81680C1E509}" type="presParOf" srcId="{719EEC00-5882-4252-BEE7-864059925ECE}" destId="{05EBC1C4-0EDC-4AE3-B8CC-5ACE6A366793}" srcOrd="0" destOrd="0" presId="urn:microsoft.com/office/officeart/2005/8/layout/hierarchy1"/>
    <dgm:cxn modelId="{D3D882C8-4DC8-40E9-ABC4-21C49B068645}" type="presParOf" srcId="{719EEC00-5882-4252-BEE7-864059925ECE}" destId="{6C256DE4-739D-45BF-A7D4-2F7B68D1D97D}" srcOrd="1" destOrd="0" presId="urn:microsoft.com/office/officeart/2005/8/layout/hierarchy1"/>
    <dgm:cxn modelId="{F826A681-14B2-4DF3-BFCD-CC1736C1A502}" type="presParOf" srcId="{3DBBC858-546C-451F-8CC8-CFD10CA70B0D}" destId="{4F6123D2-DFBB-45B0-80B7-F7510F0F0FDA}" srcOrd="1" destOrd="0" presId="urn:microsoft.com/office/officeart/2005/8/layout/hierarchy1"/>
    <dgm:cxn modelId="{153373BA-3F22-4AE9-BDD5-C4EBF388BA32}" type="presParOf" srcId="{FFB03BC5-24C9-4769-8B4F-CAE5B5855920}" destId="{7928A216-685D-4057-BD06-64FEBDBEF2D6}" srcOrd="2" destOrd="0" presId="urn:microsoft.com/office/officeart/2005/8/layout/hierarchy1"/>
    <dgm:cxn modelId="{B06AC896-F144-4B23-90C9-91CBE1B4A5BD}" type="presParOf" srcId="{7928A216-685D-4057-BD06-64FEBDBEF2D6}" destId="{9D8A1897-8FDD-4DD0-9DB7-F377EAFC84E8}" srcOrd="0" destOrd="0" presId="urn:microsoft.com/office/officeart/2005/8/layout/hierarchy1"/>
    <dgm:cxn modelId="{E0759AB7-D346-4ADC-8CEE-1381F4376732}" type="presParOf" srcId="{9D8A1897-8FDD-4DD0-9DB7-F377EAFC84E8}" destId="{8A63AB1C-5ED1-4EF8-A713-575C14A2E901}" srcOrd="0" destOrd="0" presId="urn:microsoft.com/office/officeart/2005/8/layout/hierarchy1"/>
    <dgm:cxn modelId="{A5A5AF17-39F0-4282-9747-B0F37FB88AA0}" type="presParOf" srcId="{9D8A1897-8FDD-4DD0-9DB7-F377EAFC84E8}" destId="{3A0E5FE6-EE2F-4B6C-920F-51F962E9E1BC}" srcOrd="1" destOrd="0" presId="urn:microsoft.com/office/officeart/2005/8/layout/hierarchy1"/>
    <dgm:cxn modelId="{C708BD2B-6FA2-44AF-B7BE-34FA7A8D8A02}" type="presParOf" srcId="{7928A216-685D-4057-BD06-64FEBDBEF2D6}" destId="{9613FE2C-2899-4DC9-B23B-757FFEB9D0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539C2-D961-4D95-8723-6EC235040634}">
      <dsp:nvSpPr>
        <dsp:cNvPr id="0" name=""/>
        <dsp:cNvSpPr/>
      </dsp:nvSpPr>
      <dsp:spPr>
        <a:xfrm>
          <a:off x="0" y="79880"/>
          <a:ext cx="6666833" cy="12846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Τετραρχία δεν έλυσε το πρόβλημα των συγκρούσεων και των ανταγωνισμών,</a:t>
          </a:r>
          <a:r>
            <a:rPr lang="en-US" sz="1800" kern="1200"/>
            <a:t> </a:t>
          </a:r>
          <a:r>
            <a:rPr lang="el-GR" sz="1800" kern="1200"/>
            <a:t>από τους οποίους επικράτησε τελικά ο Κωνσταντίνος, που είχε διαδεχθεί τον</a:t>
          </a:r>
          <a:r>
            <a:rPr lang="en-US" sz="1800" kern="1200"/>
            <a:t> </a:t>
          </a:r>
          <a:r>
            <a:rPr lang="el-GR" sz="1800" kern="1200"/>
            <a:t>πατέρα του Κωνστάντιο Χλωρό:</a:t>
          </a:r>
          <a:endParaRPr lang="en-US" sz="1800" kern="1200"/>
        </a:p>
      </dsp:txBody>
      <dsp:txXfrm>
        <a:off x="62712" y="142592"/>
        <a:ext cx="6541409" cy="1159235"/>
      </dsp:txXfrm>
    </dsp:sp>
    <dsp:sp modelId="{A568E786-B1DD-4D18-A4AD-C4FF62F39B63}">
      <dsp:nvSpPr>
        <dsp:cNvPr id="0" name=""/>
        <dsp:cNvSpPr/>
      </dsp:nvSpPr>
      <dsp:spPr>
        <a:xfrm>
          <a:off x="0" y="1416380"/>
          <a:ext cx="6666833" cy="1284659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1. Νίκησε το Μαξέντιο κοντά στη Ρώμη (312 μ.Χ.).</a:t>
          </a:r>
          <a:endParaRPr lang="en-US" sz="1800" kern="1200"/>
        </a:p>
      </dsp:txBody>
      <dsp:txXfrm>
        <a:off x="62712" y="1479092"/>
        <a:ext cx="6541409" cy="1159235"/>
      </dsp:txXfrm>
    </dsp:sp>
    <dsp:sp modelId="{0311DE56-014E-495C-94D2-A40CA0BB016D}">
      <dsp:nvSpPr>
        <dsp:cNvPr id="0" name=""/>
        <dsp:cNvSpPr/>
      </dsp:nvSpPr>
      <dsp:spPr>
        <a:xfrm>
          <a:off x="0" y="2752880"/>
          <a:ext cx="6666833" cy="1284659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2. Το 313 μ.Χ. συνεννοήθηκε με το Λικίνιο στο Μιλάνο να διοικήσουν την</a:t>
          </a:r>
          <a:r>
            <a:rPr lang="en-US" sz="1800" kern="1200"/>
            <a:t> </a:t>
          </a:r>
          <a:r>
            <a:rPr lang="el-GR" sz="1800" kern="1200"/>
            <a:t>αυτοκρατορία χωρίς Καίσαρες.</a:t>
          </a:r>
          <a:endParaRPr lang="en-US" sz="1800" kern="1200"/>
        </a:p>
      </dsp:txBody>
      <dsp:txXfrm>
        <a:off x="62712" y="2815592"/>
        <a:ext cx="6541409" cy="1159235"/>
      </dsp:txXfrm>
    </dsp:sp>
    <dsp:sp modelId="{94E069AC-7EEA-44D5-9108-9366E6890F9B}">
      <dsp:nvSpPr>
        <dsp:cNvPr id="0" name=""/>
        <dsp:cNvSpPr/>
      </dsp:nvSpPr>
      <dsp:spPr>
        <a:xfrm>
          <a:off x="0" y="4089379"/>
          <a:ext cx="6666833" cy="1284659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3. Νίκησε και σκότωσε το Λικίνιο (324 μ.Χ.).</a:t>
          </a:r>
          <a:endParaRPr lang="en-US" sz="1800" kern="1200"/>
        </a:p>
      </dsp:txBody>
      <dsp:txXfrm>
        <a:off x="62712" y="4152091"/>
        <a:ext cx="6541409" cy="1159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CB803-4AA1-40FB-88B9-33B17FF3B344}">
      <dsp:nvSpPr>
        <dsp:cNvPr id="0" name=""/>
        <dsp:cNvSpPr/>
      </dsp:nvSpPr>
      <dsp:spPr>
        <a:xfrm>
          <a:off x="0" y="101057"/>
          <a:ext cx="6301601" cy="18423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1. Ο αυτοκράτορας ήταν απρόσιτος από τη σύγκλητο και το λαό.</a:t>
          </a:r>
          <a:endParaRPr lang="en-US" sz="2600" kern="1200"/>
        </a:p>
      </dsp:txBody>
      <dsp:txXfrm>
        <a:off x="89934" y="190991"/>
        <a:ext cx="6121733" cy="1662443"/>
      </dsp:txXfrm>
    </dsp:sp>
    <dsp:sp modelId="{7104F1DF-D815-4707-834A-8985E44515EA}">
      <dsp:nvSpPr>
        <dsp:cNvPr id="0" name=""/>
        <dsp:cNvSpPr/>
      </dsp:nvSpPr>
      <dsp:spPr>
        <a:xfrm>
          <a:off x="0" y="2018248"/>
          <a:ext cx="6301601" cy="1842311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2. Περιβαλλόταν από ανακτορικούς υπαλλήλους και ανακτορικό συμβούλιο</a:t>
          </a:r>
          <a:r>
            <a:rPr lang="en-US" sz="2600" kern="1200"/>
            <a:t> </a:t>
          </a:r>
          <a:r>
            <a:rPr lang="el-GR" sz="2600" kern="1200"/>
            <a:t>με συμβουλευτική καθαρά εξουσία, όταν το επιθυμούσε ο αυτοκράτορας.</a:t>
          </a:r>
          <a:endParaRPr lang="en-US" sz="2600" kern="1200"/>
        </a:p>
      </dsp:txBody>
      <dsp:txXfrm>
        <a:off x="89934" y="2108182"/>
        <a:ext cx="6121733" cy="1662443"/>
      </dsp:txXfrm>
    </dsp:sp>
    <dsp:sp modelId="{218064F1-8A08-457A-91ED-AA4C53F7586B}">
      <dsp:nvSpPr>
        <dsp:cNvPr id="0" name=""/>
        <dsp:cNvSpPr/>
      </dsp:nvSpPr>
      <dsp:spPr>
        <a:xfrm>
          <a:off x="0" y="3935440"/>
          <a:ext cx="6301601" cy="1842311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3. Η σύγκλητος έμεινε τιμητικό σώμα χωρίς αρμοδιότητες.</a:t>
          </a:r>
          <a:endParaRPr lang="en-US" sz="2600" kern="1200"/>
        </a:p>
      </dsp:txBody>
      <dsp:txXfrm>
        <a:off x="89934" y="4025374"/>
        <a:ext cx="6121733" cy="16624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C49BD-CD26-45AD-945E-D7856188BBA9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FCACD9-1277-4BB0-A6FD-B5F052D91970}">
      <dsp:nvSpPr>
        <dsp:cNvPr id="0" name=""/>
        <dsp:cNvSpPr/>
      </dsp:nvSpPr>
      <dsp:spPr>
        <a:xfrm>
          <a:off x="0" y="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1. Ο αυτοκράτορας δεν λατρευόταν πια ως θεός, αλλά ήταν ο εκλεκτός του θεού.</a:t>
          </a:r>
          <a:endParaRPr lang="en-US" sz="2500" kern="1200"/>
        </a:p>
      </dsp:txBody>
      <dsp:txXfrm>
        <a:off x="0" y="0"/>
        <a:ext cx="6666833" cy="1363480"/>
      </dsp:txXfrm>
    </dsp:sp>
    <dsp:sp modelId="{155A351C-5684-4A86-B353-BF806E652AA7}">
      <dsp:nvSpPr>
        <dsp:cNvPr id="0" name=""/>
        <dsp:cNvSpPr/>
      </dsp:nvSpPr>
      <dsp:spPr>
        <a:xfrm>
          <a:off x="0" y="1363480"/>
          <a:ext cx="66668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4BFA37-5888-4630-820F-A91074CD84D6}">
      <dsp:nvSpPr>
        <dsp:cNvPr id="0" name=""/>
        <dsp:cNvSpPr/>
      </dsp:nvSpPr>
      <dsp:spPr>
        <a:xfrm>
          <a:off x="0" y="136348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2. Ο Κωνσταντίνος διατήρησε τον ειδωλολατρικό τίτλο του «Μεγίστου</a:t>
          </a:r>
          <a:r>
            <a:rPr lang="en-US" sz="2500" kern="1200"/>
            <a:t> </a:t>
          </a:r>
          <a:r>
            <a:rPr lang="el-GR" sz="2500" kern="1200"/>
            <a:t>Αρχιερέως», αλλά υποστήριξε το Χριστιανισμό.</a:t>
          </a:r>
          <a:endParaRPr lang="en-US" sz="2500" kern="1200"/>
        </a:p>
      </dsp:txBody>
      <dsp:txXfrm>
        <a:off x="0" y="1363480"/>
        <a:ext cx="6666833" cy="1363480"/>
      </dsp:txXfrm>
    </dsp:sp>
    <dsp:sp modelId="{E8DA5DB9-BEC6-4CF3-9FCB-6A70845A12F3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16DB1B-1097-4141-A443-33508ECCF67A}">
      <dsp:nvSpPr>
        <dsp:cNvPr id="0" name=""/>
        <dsp:cNvSpPr/>
      </dsp:nvSpPr>
      <dsp:spPr>
        <a:xfrm>
          <a:off x="0" y="272696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Με το Διάταγμα των Μεδιολάνων (313 μ.Χ.), που υπέγραψαν ο</a:t>
          </a:r>
          <a:endParaRPr lang="en-US" sz="2500" kern="1200"/>
        </a:p>
      </dsp:txBody>
      <dsp:txXfrm>
        <a:off x="0" y="2726960"/>
        <a:ext cx="6666833" cy="1363480"/>
      </dsp:txXfrm>
    </dsp:sp>
    <dsp:sp modelId="{5BB838D3-0B21-4A9F-89E3-E41CC24CD983}">
      <dsp:nvSpPr>
        <dsp:cNvPr id="0" name=""/>
        <dsp:cNvSpPr/>
      </dsp:nvSpPr>
      <dsp:spPr>
        <a:xfrm>
          <a:off x="0" y="4090440"/>
          <a:ext cx="666683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6572EA-41B9-4422-A434-198807462C58}">
      <dsp:nvSpPr>
        <dsp:cNvPr id="0" name=""/>
        <dsp:cNvSpPr/>
      </dsp:nvSpPr>
      <dsp:spPr>
        <a:xfrm>
          <a:off x="0" y="409044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Κωνσταντίνος και ο Λικίνιος, κατοχύρωσαν την ελεύθερη επιλογή θρησκείας στα</a:t>
          </a:r>
          <a:r>
            <a:rPr lang="en-US" sz="2500" kern="1200"/>
            <a:t> </a:t>
          </a:r>
          <a:r>
            <a:rPr lang="el-GR" sz="2500" kern="1200"/>
            <a:t>εδάφη της Αυτοκρατορίας (Διάταγμα της ανεξιθρησκίας).</a:t>
          </a:r>
          <a:endParaRPr lang="en-US" sz="2500" kern="1200"/>
        </a:p>
      </dsp:txBody>
      <dsp:txXfrm>
        <a:off x="0" y="4090440"/>
        <a:ext cx="6666833" cy="1363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98A5A-A18C-4C8C-86BD-2F0C452C8E9F}">
      <dsp:nvSpPr>
        <dsp:cNvPr id="0" name=""/>
        <dsp:cNvSpPr/>
      </dsp:nvSpPr>
      <dsp:spPr>
        <a:xfrm>
          <a:off x="0" y="71356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1. Υιοθέτησε ως σύμβολο το χριστόγραμμα στις ασπίδες και στη σημαία.</a:t>
          </a:r>
          <a:endParaRPr lang="en-US" sz="2500" kern="1200"/>
        </a:p>
      </dsp:txBody>
      <dsp:txXfrm>
        <a:off x="48726" y="120082"/>
        <a:ext cx="10418148" cy="900704"/>
      </dsp:txXfrm>
    </dsp:sp>
    <dsp:sp modelId="{6D0D6182-554E-4D84-8308-CB2BA6AD6337}">
      <dsp:nvSpPr>
        <dsp:cNvPr id="0" name=""/>
        <dsp:cNvSpPr/>
      </dsp:nvSpPr>
      <dsp:spPr>
        <a:xfrm>
          <a:off x="0" y="1141512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2. Προστάτεψε το Χριστιανισμό από τις αιρέσεις καθιερώνοντας τις Οικουμενικές</a:t>
          </a:r>
          <a:r>
            <a:rPr lang="en-US" sz="2500" kern="1200"/>
            <a:t> </a:t>
          </a:r>
          <a:r>
            <a:rPr lang="el-GR" sz="2500" kern="1200"/>
            <a:t>Συνόδους.</a:t>
          </a:r>
          <a:endParaRPr lang="en-US" sz="2500" kern="1200"/>
        </a:p>
      </dsp:txBody>
      <dsp:txXfrm>
        <a:off x="48726" y="1190238"/>
        <a:ext cx="10418148" cy="900704"/>
      </dsp:txXfrm>
    </dsp:sp>
    <dsp:sp modelId="{341A5492-D819-4F24-92DF-F03A802DDBB1}">
      <dsp:nvSpPr>
        <dsp:cNvPr id="0" name=""/>
        <dsp:cNvSpPr/>
      </dsp:nvSpPr>
      <dsp:spPr>
        <a:xfrm>
          <a:off x="0" y="2211669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3. Οικοδόμησε πολλούς χριστιανικούς ναούς.</a:t>
          </a:r>
          <a:endParaRPr lang="en-US" sz="2500" kern="1200"/>
        </a:p>
      </dsp:txBody>
      <dsp:txXfrm>
        <a:off x="48726" y="2260395"/>
        <a:ext cx="10418148" cy="900704"/>
      </dsp:txXfrm>
    </dsp:sp>
    <dsp:sp modelId="{187400EE-D09C-4049-AD52-A9781CB58B9A}">
      <dsp:nvSpPr>
        <dsp:cNvPr id="0" name=""/>
        <dsp:cNvSpPr/>
      </dsp:nvSpPr>
      <dsp:spPr>
        <a:xfrm>
          <a:off x="0" y="3281825"/>
          <a:ext cx="10515600" cy="99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4. Βαφτίστηκε χριστιανός λίγο πριν από το θάνατό του.</a:t>
          </a:r>
          <a:endParaRPr lang="en-US" sz="2500" kern="1200"/>
        </a:p>
      </dsp:txBody>
      <dsp:txXfrm>
        <a:off x="48726" y="3330551"/>
        <a:ext cx="10418148" cy="9007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14AE5-3C7B-4BDB-8921-BADED7C23CC2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58EE7-A1E6-4CBB-8711-512DA92ECEB8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1. Προνομιακή θέση για καλύτερη άμυνα και οικονομική ανάπτυξη.</a:t>
          </a:r>
          <a:endParaRPr lang="en-US" sz="3300" kern="1200"/>
        </a:p>
      </dsp:txBody>
      <dsp:txXfrm>
        <a:off x="696297" y="538547"/>
        <a:ext cx="4171627" cy="2590157"/>
      </dsp:txXfrm>
    </dsp:sp>
    <dsp:sp modelId="{14B48D1F-0BB6-431D-9569-C66576C5D37B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68DFF-A0DA-44B9-AC76-D657FF57C7CC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2. Γειτνίαση με τις ανατολικές περιοχές όπου κατοικούσαν Έλληνες και</a:t>
          </a:r>
          <a:r>
            <a:rPr lang="en-US" sz="3300" kern="1200"/>
            <a:t> </a:t>
          </a:r>
          <a:r>
            <a:rPr lang="el-GR" sz="3300" kern="1200"/>
            <a:t>χριστιανοί.</a:t>
          </a:r>
          <a:endParaRPr lang="en-US" sz="3300" kern="1200"/>
        </a:p>
      </dsp:txBody>
      <dsp:txXfrm>
        <a:off x="5991936" y="538547"/>
        <a:ext cx="4171627" cy="25901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54332-AA49-4F97-91C7-9F7866C68882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494EB-1116-486C-84D3-B8C8CF89E86D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/>
            <a:t>1. Η ρωμαϊκή πολιτική παράδοση.</a:t>
          </a:r>
          <a:endParaRPr lang="en-US" sz="3500" kern="1200"/>
        </a:p>
      </dsp:txBody>
      <dsp:txXfrm>
        <a:off x="378614" y="886531"/>
        <a:ext cx="2810360" cy="1744948"/>
      </dsp:txXfrm>
    </dsp:sp>
    <dsp:sp modelId="{05EBC1C4-0EDC-4AE3-B8CC-5ACE6A366793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56DE4-739D-45BF-A7D4-2F7B68D1D97D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/>
            <a:t>2. Η χριστιανική πίστη.</a:t>
          </a:r>
          <a:endParaRPr lang="en-US" sz="3500" kern="1200"/>
        </a:p>
      </dsp:txBody>
      <dsp:txXfrm>
        <a:off x="3946203" y="886531"/>
        <a:ext cx="2810360" cy="1744948"/>
      </dsp:txXfrm>
    </dsp:sp>
    <dsp:sp modelId="{8A63AB1C-5ED1-4EF8-A713-575C14A2E901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E5FE6-EE2F-4B6C-920F-51F962E9E1BC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/>
            <a:t>3. Η ελληνική πολιτιστική κληρονομιά.</a:t>
          </a:r>
          <a:endParaRPr lang="en-US" sz="3500" kern="120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B670-286B-EC22-B7FD-CA7D7DB0D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098C7-080F-AF9F-6616-A4C2D2045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F09C5-FC39-79B9-0385-2D5A20C9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C2BFD-5710-5CA2-DC34-2E5ACEEEC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BB0B6-E04C-D867-E47A-C9DAC5D7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21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8B4CB-C438-E6FF-818A-F0CD0ED0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1675A6-9EC6-F703-1562-E8C41D840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4A556-E0EE-8C9F-28DE-03B60F96D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1FA43-48F0-241B-9E40-1098753F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91139-F8F7-336E-CC30-6E2DFE7A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35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F3AC06-2817-DE74-6F18-1A9BD0B28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88A3E-A5B6-C057-07F4-5FFFA398D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B95E0-F6FC-A3B8-711B-BE2C7A732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6CDB3-F13B-2F6C-91EF-86FED2A8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0983F-394A-ADC5-3EE3-4B2A3171D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7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754C9-EC77-C338-62E2-5701A308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FBB01-47B6-2435-1479-A8058D858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0229A-BEE9-5DA3-9EB1-FC3C1A892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D64C3-2D2B-7AE4-EFDC-1420C559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95E9E-1256-C7D3-2B86-124B6ECE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16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80200-CC03-E04B-E31C-412ED0D23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CFCAA-E59C-7456-895B-140246D13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34173-6227-2490-70AE-35ACC0D62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18B05-4B6B-E263-7D63-0BF44DB4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C5954-3928-D11B-24A2-4B917ED7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4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CB921-0050-6F00-10A9-AE112959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039A8-D840-E76E-F9B5-A59DC93143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C88E1-F9A5-8119-BAF4-78FF034A3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8DDDF-73BC-51F1-5856-D2DCE116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EE67C-3535-E10C-A6BF-BDC80C511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D4BA9-F081-E0B7-00D3-CAB7A2CA2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37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4EB9-2CD1-E976-57E0-45C29389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1FA6C-0514-C043-EFC6-A68D38B77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0F92F-80A6-F1FD-D79B-709B03E69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9A855A-98B4-6F15-91AC-F914D14E8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F99782-6426-BE83-230B-E3453F88F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7CFA29-697B-5279-A546-74FDFE68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448F5A-D1C6-B8F5-B429-5E0C50E8F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EBCD0E-D083-1413-8CF5-1D4D2E75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58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2B1BA-CFAD-A7A9-6337-90338483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CAD2C8-8294-5286-7FC4-55DBAB1ED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69E5AD-AF40-A38C-27B7-AE20D8EF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4A8213-8E96-9605-57F6-998C263C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93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83A693-E95C-B874-3C72-B61EFD2A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E7C3D7-7C84-A429-B5BC-A661CF61C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35EFF-FF27-2091-7D04-7192A6451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34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8356-CBC5-BEE5-C6BA-827E2443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94A0B-EC7D-BB1B-EE88-6E420BB46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35BFE-2CB7-BE74-C06D-1C7F1C586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1762A-DDDA-D4EE-A52C-5345087B0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A3707-EF16-0179-6761-D33D2B91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DF127-B20A-0AB2-6B67-4D96AC63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5CA34-6396-E7DA-3AE0-EBC252A6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59FC74-E392-0A19-6780-CDB7FDA72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ABB81-1128-FD22-7DAB-DCC5B8EFE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3B3B0-56EA-A6CB-7934-76ABE82E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19812-049A-F81C-B669-CFD9AD57E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10538-23CA-8D02-AD00-928F089D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72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C1D26-7CFB-E4BD-891E-EF1C2CA0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30C47-6F55-DF97-1301-F027AC61D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0BD07-E8B4-DC92-8998-3C0E21A08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06AD95-9C2E-42D2-A63A-D1311866059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77DB2-ECE7-52CB-841D-390730B84E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299F4-9DE9-5946-4F12-FFEECADBC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2A09E3-DFC8-461C-B812-162CE8BC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6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FD1189F-9598-4281-8056-2845388D4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83E04E1-D74F-4ED6-972C-035F4FEC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1A97D9-C694-4307-818B-0C5BBF413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13658" y="727769"/>
            <a:ext cx="6964685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DEB7BA-AA4A-0F5C-5DEF-3EC83B16C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6765" y="1495956"/>
            <a:ext cx="6418471" cy="2692050"/>
          </a:xfrm>
        </p:spPr>
        <p:txBody>
          <a:bodyPr>
            <a:normAutofit/>
          </a:bodyPr>
          <a:lstStyle/>
          <a:p>
            <a:r>
              <a:rPr lang="el-GR" sz="4600">
                <a:solidFill>
                  <a:schemeClr val="bg1"/>
                </a:solidFill>
              </a:rPr>
              <a:t>1.2. Μ. Κωνσταντίνος: Εκχριστιανισμός και</a:t>
            </a:r>
            <a:br>
              <a:rPr lang="el-GR" sz="4600">
                <a:solidFill>
                  <a:schemeClr val="bg1"/>
                </a:solidFill>
              </a:rPr>
            </a:br>
            <a:r>
              <a:rPr lang="el-GR" sz="4600">
                <a:solidFill>
                  <a:schemeClr val="bg1"/>
                </a:solidFill>
              </a:rPr>
              <a:t>ισχυροποίηση της ρωμαϊκής Ανατολής:</a:t>
            </a:r>
            <a:endParaRPr lang="en-GB" sz="4600">
              <a:solidFill>
                <a:schemeClr val="bg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7769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7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" name="Graphic 212">
            <a:extLst>
              <a:ext uri="{FF2B5EF4-FFF2-40B4-BE49-F238E27FC236}">
                <a16:creationId xmlns:a16="http://schemas.microsoft.com/office/drawing/2014/main" id="{5EC6B544-8C84-47A6-885D-A4F09EF5C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67504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2C95C5C-6FBD-47FF-9CA6-066193539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7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316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EC2BB-7430-AD2B-FCEB-CD9866EE1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100">
                <a:solidFill>
                  <a:srgbClr val="FFFFFF"/>
                </a:solidFill>
              </a:rPr>
              <a:t>Η δημιουργία του χριστιανικού ρωμαϊκού κράτους </a:t>
            </a:r>
            <a:br>
              <a:rPr lang="el-GR" sz="3100">
                <a:solidFill>
                  <a:srgbClr val="FFFFFF"/>
                </a:solidFill>
              </a:rPr>
            </a:br>
            <a:endParaRPr lang="en-GB" sz="3100">
              <a:solidFill>
                <a:srgbClr val="FFFFFF"/>
              </a:solidFill>
            </a:endParaRPr>
          </a:p>
        </p:txBody>
      </p:sp>
      <p:graphicFrame>
        <p:nvGraphicFramePr>
          <p:cNvPr id="42" name="Content Placeholder 2">
            <a:extLst>
              <a:ext uri="{FF2B5EF4-FFF2-40B4-BE49-F238E27FC236}">
                <a16:creationId xmlns:a16="http://schemas.microsoft.com/office/drawing/2014/main" id="{0B337563-5667-E502-AE9A-BA35EFBF4A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78470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7242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A6B52-896F-3698-739F-950FD14F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l-GR" sz="3700">
                <a:solidFill>
                  <a:schemeClr val="bg1"/>
                </a:solidFill>
              </a:rPr>
              <a:t> Ως μονοκράτορας ο Κωνσταντίνος ενίσχυσε την απολυταρχική κεντρική</a:t>
            </a:r>
            <a:br>
              <a:rPr lang="el-GR" sz="3700">
                <a:solidFill>
                  <a:schemeClr val="bg1"/>
                </a:solidFill>
              </a:rPr>
            </a:br>
            <a:r>
              <a:rPr lang="el-GR" sz="3700">
                <a:solidFill>
                  <a:schemeClr val="bg1"/>
                </a:solidFill>
              </a:rPr>
              <a:t>εξουσία:</a:t>
            </a:r>
            <a:br>
              <a:rPr lang="el-GR" sz="3700">
                <a:solidFill>
                  <a:schemeClr val="bg1"/>
                </a:solidFill>
              </a:rPr>
            </a:br>
            <a:endParaRPr lang="en-GB" sz="3700">
              <a:solidFill>
                <a:schemeClr val="bg1"/>
              </a:solidFill>
            </a:endParaRP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42C74E0-6B1F-F666-9A05-C275062814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502689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98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2B8F4D-89AB-8D56-567D-3C9E1759C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3400">
                <a:solidFill>
                  <a:srgbClr val="FFFFFF"/>
                </a:solidFill>
              </a:rPr>
              <a:t>Το θέμα της αυτοκρατορικής λατρείας:</a:t>
            </a:r>
            <a:br>
              <a:rPr lang="el-GR" sz="3400">
                <a:solidFill>
                  <a:srgbClr val="FFFFFF"/>
                </a:solidFill>
              </a:rPr>
            </a:br>
            <a:endParaRPr lang="en-GB" sz="34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F4D0EA-A2F6-9270-2371-2717BCC0C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48873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449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2CFAD-5B70-1BB9-448D-D8B810FB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Ενθάρρυνση του Χριστιανισμού από τον Κωνσταντίνο:</a:t>
            </a:r>
            <a:br>
              <a:rPr lang="el-GR"/>
            </a:br>
            <a:endParaRPr lang="en-GB" dirty="0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27AFD98-32BA-F044-D9C3-11997C6B6F9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41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DFF04F-9EBA-15A3-CBEE-9AD9087DA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2800">
                <a:solidFill>
                  <a:srgbClr val="FFFFFF"/>
                </a:solidFill>
              </a:rPr>
              <a:t> Η ίδρυση της Κωνσταντινούπολης:</a:t>
            </a:r>
            <a:br>
              <a:rPr lang="el-GR" sz="2800">
                <a:solidFill>
                  <a:srgbClr val="FFFFFF"/>
                </a:solidFill>
              </a:rPr>
            </a:br>
            <a:endParaRPr lang="en-GB" sz="28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8A0D1-C4B5-009E-5698-9F934AF96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2000"/>
              <a:t>11 Μαΐου 330 μ.Χ.: Εγκαίνια της νέας πρωτεύουσας στην Ανατολή: Νέα</a:t>
            </a:r>
          </a:p>
          <a:p>
            <a:r>
              <a:rPr lang="el-GR" sz="2000"/>
              <a:t>Ρώμη - Κωνσταντινούπολη.</a:t>
            </a:r>
          </a:p>
          <a:p>
            <a:pPr marL="0" indent="0">
              <a:buNone/>
            </a:pPr>
            <a:r>
              <a:rPr lang="el-GR" sz="2000"/>
              <a:t>Η ίδρυση της Πόλης συνδέεται με:</a:t>
            </a:r>
          </a:p>
          <a:p>
            <a:pPr marL="0" indent="0">
              <a:buNone/>
            </a:pPr>
            <a:r>
              <a:rPr lang="el-GR" sz="2000"/>
              <a:t>1. Την ισχυροποίηση της αυτοκρατορικής εξουσίας.</a:t>
            </a:r>
          </a:p>
          <a:p>
            <a:pPr marL="0" indent="0">
              <a:buNone/>
            </a:pPr>
            <a:r>
              <a:rPr lang="el-GR" sz="2000"/>
              <a:t>2. Τον εκχριστιανισμό της αυτοκρατορίας.</a:t>
            </a:r>
          </a:p>
          <a:p>
            <a:pPr marL="0" indent="0">
              <a:buNone/>
            </a:pPr>
            <a:r>
              <a:rPr lang="el-GR" sz="2000"/>
              <a:t>3. Την αντιμετώπιση των προβλημάτων από τις βαρβαρικές επιδρομές.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28035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FB14C7-9315-CA1D-0E3B-25421661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l-GR" sz="4800"/>
              <a:t>Η νέα πρωτεύουσα έχει:</a:t>
            </a:r>
            <a:br>
              <a:rPr lang="el-GR" sz="4800"/>
            </a:br>
            <a:endParaRPr lang="en-GB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DC40AD-462B-38A1-EC56-03205E9A79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121637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236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91E6A2-E68F-1AFC-ED87-2B640D853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l-GR" sz="4800"/>
              <a:t>Βάσεις της νέας αυτοκρατορίας:</a:t>
            </a:r>
            <a:br>
              <a:rPr lang="el-GR" sz="4800"/>
            </a:br>
            <a:endParaRPr lang="en-GB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DA30A4-7853-BB2B-F928-A46E19264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137340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555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396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1.2. Μ. Κωνσταντίνος: Εκχριστιανισμός και ισχυροποίηση της ρωμαϊκής Ανατολής:</vt:lpstr>
      <vt:lpstr>Η δημιουργία του χριστιανικού ρωμαϊκού κράτους  </vt:lpstr>
      <vt:lpstr> Ως μονοκράτορας ο Κωνσταντίνος ενίσχυσε την απολυταρχική κεντρική εξουσία: </vt:lpstr>
      <vt:lpstr>Το θέμα της αυτοκρατορικής λατρείας: </vt:lpstr>
      <vt:lpstr>Ενθάρρυνση του Χριστιανισμού από τον Κωνσταντίνο: </vt:lpstr>
      <vt:lpstr> Η ίδρυση της Κωνσταντινούπολης: </vt:lpstr>
      <vt:lpstr>Η νέα πρωτεύουσα έχει: </vt:lpstr>
      <vt:lpstr>Βάσεις της νέας αυτοκρατορίας: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Μαλαματένιου Μαργαρίτα</dc:creator>
  <cp:lastModifiedBy>Μαλαματένιου Μαργαρίτα</cp:lastModifiedBy>
  <cp:revision>1</cp:revision>
  <dcterms:created xsi:type="dcterms:W3CDTF">2025-04-28T08:25:53Z</dcterms:created>
  <dcterms:modified xsi:type="dcterms:W3CDTF">2025-04-28T08:30:06Z</dcterms:modified>
</cp:coreProperties>
</file>