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9" r:id="rId11"/>
    <p:sldId id="271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Opinion Essay: Was School Integration the Right Decision?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The Best of Enemies – Essay Ideas &amp; Arguments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D216E91-9A39-30A6-412E-DA652A59D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368" y="85266"/>
            <a:ext cx="7339263" cy="7339263"/>
          </a:xfrm>
        </p:spPr>
      </p:pic>
    </p:spTree>
    <p:extLst>
      <p:ext uri="{BB962C8B-B14F-4D97-AF65-F5344CB8AC3E}">
        <p14:creationId xmlns:p14="http://schemas.microsoft.com/office/powerpoint/2010/main" val="225670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F6A68C-667D-C200-7CF5-2DF2D80C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5" y="312822"/>
            <a:ext cx="8422105" cy="58133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Introduction: Present the problem of racism in schools.</a:t>
            </a:r>
            <a:endParaRPr lang="el-GR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Body Paragraph 1: Identify causes; refer to the film.</a:t>
            </a:r>
            <a:endParaRPr lang="el-GR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Body Paragraph 2: Suggest realistic and meaningful solutions.</a:t>
            </a:r>
            <a:endParaRPr lang="el-GR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Conclusion: Summarize and close with an encouraging message.</a:t>
            </a:r>
            <a:endParaRPr lang="el-GR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Useful Phrases: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One possible solution is to...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Schools should encourage students to...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Another effective approach is...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This could help students understand...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 conclusion, there are several ways to...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1208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Present the issue of racism in modern schools</a:t>
            </a:r>
          </a:p>
          <a:p>
            <a:r>
              <a:t>• Mention that it's still a problem in many places</a:t>
            </a:r>
          </a:p>
          <a:p>
            <a:r>
              <a:t>• State the purpose: suggest effective solutions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Causes of Racism 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Lack of education about diversity and history</a:t>
            </a:r>
          </a:p>
          <a:p>
            <a:r>
              <a:t>• Influence from home or social media</a:t>
            </a:r>
          </a:p>
          <a:p>
            <a:r>
              <a:t>• Cultural stereotypes and fear of the 'other'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Solution 1: Inclusive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Include diverse voices in curriculum (books, history)</a:t>
            </a:r>
          </a:p>
          <a:p>
            <a:r>
              <a:t>• Discuss social issues openly in class</a:t>
            </a:r>
          </a:p>
          <a:p>
            <a:r>
              <a:t>• Use projects that require collaboration across cultures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Solution 2: Anti-Racism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Invite guest speakers, hold workshops</a:t>
            </a:r>
          </a:p>
          <a:p>
            <a:r>
              <a:t>• Create safe spaces for discussion</a:t>
            </a:r>
          </a:p>
          <a:p>
            <a:r>
              <a:t>• Involve students in awareness campaigns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Summarize the proposed solutions</a:t>
            </a:r>
          </a:p>
          <a:p>
            <a:r>
              <a:t>• Emphasize the importance of school responsibility</a:t>
            </a:r>
          </a:p>
          <a:p>
            <a:r>
              <a:t>• Promote a hopeful, respectful future for all students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E3AB13-D561-8B5C-ABFA-CFF79E629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5168"/>
            <a:ext cx="8229600" cy="6063916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Introduction: Introduce the topic and state your opinion clearly.</a:t>
            </a:r>
            <a:endParaRPr lang="el-GR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Body Paragraph 1: Give the first reason and example.</a:t>
            </a:r>
            <a:endParaRPr lang="el-GR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Body Paragraph 2: Give a second reason; acknowledge difficulties.</a:t>
            </a:r>
            <a:endParaRPr lang="el-GR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Conclusion: Restate opinion and final thought.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Useful Phrases: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 my opinion, it was essential to...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One of the main reasons is that...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film shows that...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Despite the difficulties, integration was a step forward because...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To conclude, I believe...</a:t>
            </a:r>
            <a:endParaRPr lang="el-GR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046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Present the issue of segregation in the American South</a:t>
            </a:r>
          </a:p>
          <a:p>
            <a:r>
              <a:t>• Mention the historical context (1970s)</a:t>
            </a:r>
          </a:p>
          <a:p>
            <a:r>
              <a:t>• State your clear opinion (e.g. Integration was necessary)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4D75971-2627-0A8C-DC09-60144AA4E2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233" y="30693"/>
            <a:ext cx="5618746" cy="6796614"/>
          </a:xfrm>
        </p:spPr>
      </p:pic>
    </p:spTree>
    <p:extLst>
      <p:ext uri="{BB962C8B-B14F-4D97-AF65-F5344CB8AC3E}">
        <p14:creationId xmlns:p14="http://schemas.microsoft.com/office/powerpoint/2010/main" val="121564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Argument 1: Equal Education for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Segregated schools were unfair and underfunded for Black students</a:t>
            </a:r>
          </a:p>
          <a:p>
            <a:r>
              <a:t>• Education is a basic right – everyone deserves the same chances</a:t>
            </a:r>
          </a:p>
          <a:p>
            <a:r>
              <a:t>• In the film, Black students had fewer resources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Argument 2: Building Understanding Between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Integration allows students from different backgrounds to learn together</a:t>
            </a:r>
          </a:p>
          <a:p>
            <a:r>
              <a:t>• Prejudice comes from fear and ignorance – integration helps eliminate both</a:t>
            </a:r>
          </a:p>
          <a:p>
            <a:r>
              <a:t>• C.P. Ellis changed his views through working with Ann Atwater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of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Some white families resisted change</a:t>
            </a:r>
          </a:p>
          <a:p>
            <a:r>
              <a:t>• Black students sometimes faced hostility</a:t>
            </a:r>
          </a:p>
          <a:p>
            <a:r>
              <a:t>• Still, long-term benefits outweighed the problems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• Restate your opinion in a strong way</a:t>
            </a:r>
          </a:p>
          <a:p>
            <a:r>
              <a:t>• Mention the lessons learned from the film</a:t>
            </a:r>
          </a:p>
          <a:p>
            <a:r>
              <a:t>• Integration was a key step towards equality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Solution Essay: Preventing Racism in Schools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Ideas and Suggestions for Modern Education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492</Words>
  <Application>Microsoft Office PowerPoint</Application>
  <PresentationFormat>Προβολή στην οθόνη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Symbol</vt:lpstr>
      <vt:lpstr>Office Theme</vt:lpstr>
      <vt:lpstr>Opinion Essay: Was School Integration the Right Decision?</vt:lpstr>
      <vt:lpstr>Παρουσίαση του PowerPoint</vt:lpstr>
      <vt:lpstr>Introduction</vt:lpstr>
      <vt:lpstr>Παρουσίαση του PowerPoint</vt:lpstr>
      <vt:lpstr>Argument 1: Equal Education for All</vt:lpstr>
      <vt:lpstr>Argument 2: Building Understanding Between Groups</vt:lpstr>
      <vt:lpstr>Challenges of Integration</vt:lpstr>
      <vt:lpstr>Conclusion</vt:lpstr>
      <vt:lpstr>Solution Essay: Preventing Racism in Schools Today</vt:lpstr>
      <vt:lpstr>Παρουσίαση του PowerPoint</vt:lpstr>
      <vt:lpstr>Παρουσίαση του PowerPoint</vt:lpstr>
      <vt:lpstr>Introduction</vt:lpstr>
      <vt:lpstr>Causes of Racism in Schools</vt:lpstr>
      <vt:lpstr>Solution 1: Inclusive Teaching</vt:lpstr>
      <vt:lpstr>Solution 2: Anti-Racism Programs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Χρήστης</dc:creator>
  <cp:keywords/>
  <dc:description>generated using python-pptx</dc:description>
  <cp:lastModifiedBy>Evdokia Krousiarli</cp:lastModifiedBy>
  <cp:revision>5</cp:revision>
  <dcterms:created xsi:type="dcterms:W3CDTF">2013-01-27T09:14:16Z</dcterms:created>
  <dcterms:modified xsi:type="dcterms:W3CDTF">2025-04-30T04:39:20Z</dcterms:modified>
  <cp:category/>
</cp:coreProperties>
</file>