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4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65863-7EFC-43BF-840D-05E92F16902B}" type="datetimeFigureOut">
              <a:rPr lang="el-GR" smtClean="0"/>
              <a:t>15/10/2024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93A4D-DA75-4A35-BBD3-5F297CA441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241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75B452-EA39-B19D-BEDA-A6FFF15B3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D4F1885-3550-3075-ADFD-6A76F18A0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4DBD517-DA50-D4A7-59CA-26D85F94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B72D-020F-47AB-B36D-7681B5802754}" type="datetime1">
              <a:rPr lang="el-GR" smtClean="0"/>
              <a:t>15/10/2024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276702-2A63-B409-F984-EDE46E12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2η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97DFA2B-46E4-731B-1877-C08A005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7F96-1AD8-4B35-A269-57CC6CB057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54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CA9162-8605-A365-D402-1E90CFCCC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0E800D5-831D-67F3-A34E-100953DD4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CEE492C-79AC-45D4-840F-EC3B6412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8F234-D245-40E4-9396-179A8EB37129}" type="datetime1">
              <a:rPr lang="el-GR" smtClean="0"/>
              <a:t>15/10/2024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D2C59F6-D0CC-1AA0-F8A3-3DE2B1CF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2η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95D4C6-E518-8C63-6757-1E03045C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7F96-1AD8-4B35-A269-57CC6CB057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16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A234448-042B-49CA-95EE-C3229EE1A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CD4E731-44DF-659F-C1CD-4EE6E37BE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F69824-C409-5F17-F7BF-4C3836C9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89F41-7F38-4F11-AC40-974E5990735B}" type="datetime1">
              <a:rPr lang="el-GR" smtClean="0"/>
              <a:t>15/10/2024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4FFB9C-D6AE-3824-9946-0DB935A0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2η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1B6D6C-E7CB-28BB-8F7B-2E93B076B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7F96-1AD8-4B35-A269-57CC6CB057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411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F32411-B257-B585-7AAB-E0220F02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60B420-9735-7A90-B7AB-325913A6A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019AEE-2876-5973-643C-7FD7FD8F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ED02-77D0-4A43-B333-C1FE2A7FF826}" type="datetime1">
              <a:rPr lang="el-GR" smtClean="0"/>
              <a:t>15/10/2024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1412F0E-FE2C-A06E-0795-4BA6AD72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2η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66A96BE-273C-0263-65F6-89C93C14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7F96-1AD8-4B35-A269-57CC6CB057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101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B0DA8C-831F-8FBC-775A-99B6CE5A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181D1CC-267A-637E-FDB4-A8684B96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1ED55C3-ABEA-CE30-0CDB-23A15F19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6A411-AC57-47B4-A287-DBE6E9CEF5E2}" type="datetime1">
              <a:rPr lang="el-GR" smtClean="0"/>
              <a:t>15/10/2024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E7134F-4EB5-12BD-3D4D-4074D2D9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2η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905A05-307B-37BA-86E9-B4BD86C5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7F96-1AD8-4B35-A269-57CC6CB057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82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2A01E8-1A4C-9D90-3511-4A38C5381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ADAC7E-1CAB-AC96-9098-148529BF92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5C95EF8-C18A-6489-C6A4-D8D32B6E6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8629044-75D4-691B-CBBC-3EFB2568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18D5B-D73B-4B64-A027-DA4A67E75EDB}" type="datetime1">
              <a:rPr lang="el-GR" smtClean="0"/>
              <a:t>15/10/2024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1DB6529-1FD5-28F6-0087-3209BE86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2η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6349F4-AB00-6E53-9740-AFD0F38B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7F96-1AD8-4B35-A269-57CC6CB057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462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946EA6-9164-7422-FC9F-D0E1BF4D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78A254-21C2-8CB4-DC53-27416C0EE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15A3805-E4CB-4FCC-D3A7-0F4B4BB45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BD0AFF3-E1E2-4D48-D40E-1C107D1D8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B8C5BBA-0F46-7AB4-A8E3-84EA11C5C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5D8B2C8-51DA-E948-4048-A018DCDF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EA35-6102-47EA-BB1E-776C7014B7C6}" type="datetime1">
              <a:rPr lang="el-GR" smtClean="0"/>
              <a:t>15/10/2024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5E512E5-1094-7B7E-5D4C-4AF1A4A98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2η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1F2AD5D-25CF-A513-618B-053648CE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7F96-1AD8-4B35-A269-57CC6CB057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846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1EAD29-F4A4-26FF-7E1A-E47E5CC6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D87CB79-FF57-1FBA-D995-2E0754C4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ADC-E563-414F-A4E4-86D7554FCD0B}" type="datetime1">
              <a:rPr lang="el-GR" smtClean="0"/>
              <a:t>15/10/2024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E791225-F499-CC0D-DE3D-D38C8D2F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2η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35C609A-18A3-FEFB-DD84-9ED6E45B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7F96-1AD8-4B35-A269-57CC6CB057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25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CA0BAFD-D334-055A-0CA2-E985C8DF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DDA-0ADB-4902-A5D0-4CA12E9B67A2}" type="datetime1">
              <a:rPr lang="el-GR" smtClean="0"/>
              <a:t>15/10/2024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AACE5FA-AD83-4F44-497F-D6BE1459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2η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DCBE201-713C-D920-C37E-0D764A85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7F96-1AD8-4B35-A269-57CC6CB057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983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4147CE-6C79-2460-CB3D-6C1126BE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C2002A-32D7-43F6-BFE6-CBB8C3482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6CD53FB-1A07-58D5-BF04-BCD320921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939B9AC-742F-E69B-BDA1-CA2E6E7F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30ED-7D39-4261-8AE0-B7EDDC7D9E3A}" type="datetime1">
              <a:rPr lang="el-GR" smtClean="0"/>
              <a:t>15/10/2024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76C37F5-8B52-8478-D77C-260D91A3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2η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5446E9C-F1D0-1DDF-68B6-F7ADAE697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7F96-1AD8-4B35-A269-57CC6CB057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464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354B17-E100-601B-F345-796893811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F938F4A-4ECA-D750-4764-700D82578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A08A074-EC23-4C5B-09EB-657EBEC6D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B08B2C6-3526-02F1-4E72-512837C2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47C10-D113-4174-ABD5-F5D8F722438B}" type="datetime1">
              <a:rPr lang="el-GR" smtClean="0"/>
              <a:t>15/10/2024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ABD2084-275D-4FBC-34C8-CA988E47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2η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02716E4-0ADF-8C50-2A05-03B31892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7F96-1AD8-4B35-A269-57CC6CB057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673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7993C2E-3B5D-6BD0-3065-3C34ADAB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6615A0-4DC7-81CC-25D2-23BADAAB8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1ACC78-2699-6611-9172-C8797BEC8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310DE-38E5-43DD-BFEA-16D2BC651A40}" type="datetime1">
              <a:rPr lang="el-GR" smtClean="0"/>
              <a:t>15/10/2024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C1AA927-F5DF-70A4-16CD-6FCDB227B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Ενότητα 2η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D727A2-204E-2227-EF8D-856C3346F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7F96-1AD8-4B35-A269-57CC6CB0575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366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B00FE67-AC11-3BBA-715E-6419055F5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22514"/>
            <a:ext cx="5181600" cy="56544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l-GR" dirty="0"/>
              <a:t>Γραπτός Λόγος  </a:t>
            </a:r>
          </a:p>
          <a:p>
            <a:pPr algn="just"/>
            <a:r>
              <a:rPr lang="el-GR" dirty="0"/>
              <a:t>Είναι τυπικός, χωρίς τη ζωντάνια του προφορικού λόγου.</a:t>
            </a:r>
          </a:p>
          <a:p>
            <a:pPr algn="just"/>
            <a:r>
              <a:rPr lang="el-GR" dirty="0"/>
              <a:t>Δεν είναι αυθόρμητος.</a:t>
            </a:r>
          </a:p>
          <a:p>
            <a:pPr algn="just"/>
            <a:r>
              <a:rPr lang="el-GR" dirty="0"/>
              <a:t>Δεν αποδίδει ποικίλες σημασίες αφού δε συνοδεύεται από κινήσεις ή ένταση της φωνής.</a:t>
            </a:r>
          </a:p>
          <a:p>
            <a:pPr algn="just"/>
            <a:r>
              <a:rPr lang="el-GR" dirty="0"/>
              <a:t>Χρησιμοποιείται μόνο από όσους ξέρουν ανάγνωση.</a:t>
            </a:r>
          </a:p>
          <a:p>
            <a:pPr algn="just"/>
            <a:r>
              <a:rPr lang="el-GR" dirty="0"/>
              <a:t>Είναι μόνιμος και αναλλοίωτος στον χρόνο.</a:t>
            </a:r>
          </a:p>
          <a:p>
            <a:pPr algn="just"/>
            <a:r>
              <a:rPr lang="el-GR" dirty="0"/>
              <a:t>Εξυπηρετεί την επικοινωνία ανθρώπων που βρίσκονται σε διαφορετικό τόπο και ίσως σε άλλη χρονική στιγμή.</a:t>
            </a:r>
          </a:p>
          <a:p>
            <a:pPr algn="just"/>
            <a:r>
              <a:rPr lang="el-GR" dirty="0"/>
              <a:t>Υπάρχει χρόνος να επιλέξουμε τις κατάλληλες λέξεις για να εκφράσουμε τις σκέψεις μας.</a:t>
            </a:r>
          </a:p>
          <a:p>
            <a:pPr algn="just"/>
            <a:r>
              <a:rPr lang="el-GR" dirty="0"/>
              <a:t>Ο λόγος είναι φροντισμένος.</a:t>
            </a:r>
          </a:p>
          <a:p>
            <a:pPr marL="0" indent="0" algn="just">
              <a:buNone/>
            </a:pPr>
            <a:endParaRPr lang="el-GR" dirty="0"/>
          </a:p>
        </p:txBody>
      </p:sp>
      <p:sp>
        <p:nvSpPr>
          <p:cNvPr id="13" name="Θέση περιεχομένου 12">
            <a:extLst>
              <a:ext uri="{FF2B5EF4-FFF2-40B4-BE49-F238E27FC236}">
                <a16:creationId xmlns:a16="http://schemas.microsoft.com/office/drawing/2014/main" id="{6C26A9D8-4865-4B81-6470-3366C5CAD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522514"/>
            <a:ext cx="5181600" cy="565444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200" dirty="0"/>
              <a:t>Προφορικός Λόγος </a:t>
            </a:r>
          </a:p>
          <a:p>
            <a:pPr algn="just"/>
            <a:r>
              <a:rPr lang="el-GR" sz="2200" dirty="0"/>
              <a:t>Είναι αυθόρμητος, άμεσος, φυσικός.</a:t>
            </a:r>
          </a:p>
          <a:p>
            <a:pPr algn="just"/>
            <a:r>
              <a:rPr lang="el-GR" sz="2200" dirty="0"/>
              <a:t>Εξυπηρετεί τις ανάγκες της καθημερινής ζωής.</a:t>
            </a:r>
          </a:p>
          <a:p>
            <a:pPr algn="just"/>
            <a:r>
              <a:rPr lang="el-GR" sz="2200" dirty="0"/>
              <a:t>Χρησιμοποιείται και από ανθρώπους που δε γνωρίζουν ανάγνωση και γραφή.</a:t>
            </a:r>
          </a:p>
          <a:p>
            <a:pPr algn="just"/>
            <a:r>
              <a:rPr lang="el-GR" sz="2200" dirty="0"/>
              <a:t>Συμπληρώνεται από </a:t>
            </a:r>
            <a:r>
              <a:rPr lang="el-GR" sz="2200" dirty="0" err="1"/>
              <a:t>εξωγλωσσικά</a:t>
            </a:r>
            <a:r>
              <a:rPr lang="el-GR" sz="2200" dirty="0"/>
              <a:t> στοιχεία (κινήσεις, χειρονομίες, ένταση φωνής).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B44EFE65-6B8F-BF83-1965-1BE956FC3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4615" y="4038601"/>
            <a:ext cx="2688770" cy="17526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705DB02-1325-4547-FDE9-234C6A677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46" y="5279033"/>
            <a:ext cx="2178013" cy="1350368"/>
          </a:xfrm>
          <a:prstGeom prst="rect">
            <a:avLst/>
          </a:prstGeom>
        </p:spPr>
      </p:pic>
      <p:sp>
        <p:nvSpPr>
          <p:cNvPr id="19" name="Θέση υποσέλιδου 18">
            <a:extLst>
              <a:ext uri="{FF2B5EF4-FFF2-40B4-BE49-F238E27FC236}">
                <a16:creationId xmlns:a16="http://schemas.microsoft.com/office/drawing/2014/main" id="{2D1954DE-A728-226B-F2BF-A488488A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2η</a:t>
            </a:r>
          </a:p>
        </p:txBody>
      </p:sp>
    </p:spTree>
    <p:extLst>
      <p:ext uri="{BB962C8B-B14F-4D97-AF65-F5344CB8AC3E}">
        <p14:creationId xmlns:p14="http://schemas.microsoft.com/office/powerpoint/2010/main" val="188068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C6B3F9-2E43-2FC3-DF07-3CF9C2A00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64029"/>
            <a:ext cx="5181600" cy="55129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dirty="0"/>
              <a:t>Προφορικός Λόγος</a:t>
            </a:r>
          </a:p>
          <a:p>
            <a:pPr algn="just"/>
            <a:r>
              <a:rPr lang="el-GR" dirty="0"/>
              <a:t>Περιλαμβάνει ελλειπτικές προτάσεις.</a:t>
            </a:r>
          </a:p>
          <a:p>
            <a:pPr algn="just"/>
            <a:r>
              <a:rPr lang="el-GR" dirty="0"/>
              <a:t>Σύντομες φράσεις ή φράσεις που δεν ολοκληρώνονται.</a:t>
            </a:r>
          </a:p>
          <a:p>
            <a:pPr algn="just"/>
            <a:r>
              <a:rPr lang="el-GR" dirty="0"/>
              <a:t>Είναι γεμάτος με επαναλήψεις.</a:t>
            </a:r>
          </a:p>
          <a:p>
            <a:pPr algn="just"/>
            <a:r>
              <a:rPr lang="el-GR" dirty="0"/>
              <a:t>Προτιμά την ενεργητική σύνταξη.</a:t>
            </a:r>
          </a:p>
          <a:p>
            <a:pPr algn="just"/>
            <a:r>
              <a:rPr lang="el-GR" dirty="0"/>
              <a:t>Συνήθως υπάρχει προτασιακή δομή θέμα- σχόλιο π.χ. Η καρέκλα να τη βάλεις στη θέση της.</a:t>
            </a:r>
          </a:p>
          <a:p>
            <a:pPr algn="just"/>
            <a:r>
              <a:rPr lang="el-GR" dirty="0"/>
              <a:t>Περιλαμβάνει επανεκκινήσεις για να βελτιωθούν οι προηγούμενες διατυπώσεις.</a:t>
            </a:r>
          </a:p>
        </p:txBody>
      </p:sp>
      <p:sp useBgFill="1"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C6E6E0C-0C38-1235-8D2C-F72AB50A7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64029"/>
            <a:ext cx="5181600" cy="55129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dirty="0"/>
              <a:t>Γραπτός Λόγος</a:t>
            </a:r>
          </a:p>
          <a:p>
            <a:pPr algn="just"/>
            <a:r>
              <a:rPr lang="el-GR" dirty="0"/>
              <a:t>Περιλαμβάνει μεγάλη ποικιλία υποτακτικών συνδέσμων π.χ. συνεπώς, επειδή</a:t>
            </a:r>
          </a:p>
          <a:p>
            <a:pPr algn="just"/>
            <a:r>
              <a:rPr lang="el-GR" dirty="0"/>
              <a:t>Περιέχει λέξεις που δείχνουν τα μέρη του κειμένου, όπως απαρίθμηση π.χ. πρώτο, δεύτερο..</a:t>
            </a:r>
          </a:p>
          <a:p>
            <a:pPr algn="just"/>
            <a:r>
              <a:rPr lang="el-GR" dirty="0"/>
              <a:t>Προτιμά παθητική σύνταξη.</a:t>
            </a:r>
          </a:p>
          <a:p>
            <a:pPr algn="just"/>
            <a:r>
              <a:rPr lang="el-GR" dirty="0"/>
              <a:t>Συνήθως υπάρχει προτασιακή δομή υποκείμενο- κατηγόρημα π.χ. Να βάλεις την καρέκλα στη θέση της.</a:t>
            </a:r>
          </a:p>
          <a:p>
            <a:pPr algn="just"/>
            <a:r>
              <a:rPr lang="el-GR" dirty="0"/>
              <a:t>Προτιμά ονοματικές φράσεις με προσδιοριστικούς όρους π.χ. που δεν είναι πάντα πολύ ευπρόσδεκτοι.</a:t>
            </a: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3A60311-4391-1924-7DCF-BBFC0CE57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Ενότητα 2η</a:t>
            </a:r>
          </a:p>
        </p:txBody>
      </p:sp>
    </p:spTree>
    <p:extLst>
      <p:ext uri="{BB962C8B-B14F-4D97-AF65-F5344CB8AC3E}">
        <p14:creationId xmlns:p14="http://schemas.microsoft.com/office/powerpoint/2010/main" val="225536275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Ευρεία οθόνη</PresentationFormat>
  <Paragraphs>29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Δήμητρα Τσιγκάκου</dc:creator>
  <cp:lastModifiedBy>Δήμητρα Τσιγκάκου</cp:lastModifiedBy>
  <cp:revision>1</cp:revision>
  <dcterms:created xsi:type="dcterms:W3CDTF">2024-10-15T19:06:06Z</dcterms:created>
  <dcterms:modified xsi:type="dcterms:W3CDTF">2024-10-15T19:06:39Z</dcterms:modified>
</cp:coreProperties>
</file>