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 id="2147483674" r:id="rId2"/>
  </p:sldMasterIdLst>
  <p:notesMasterIdLst>
    <p:notesMasterId r:id="rId21"/>
  </p:notesMasterIdLst>
  <p:sldIdLst>
    <p:sldId id="256" r:id="rId3"/>
    <p:sldId id="257" r:id="rId4"/>
    <p:sldId id="258" r:id="rId5"/>
    <p:sldId id="270" r:id="rId6"/>
    <p:sldId id="259" r:id="rId7"/>
    <p:sldId id="260" r:id="rId8"/>
    <p:sldId id="268" r:id="rId9"/>
    <p:sldId id="274" r:id="rId10"/>
    <p:sldId id="276" r:id="rId11"/>
    <p:sldId id="278" r:id="rId12"/>
    <p:sldId id="262" r:id="rId13"/>
    <p:sldId id="280" r:id="rId14"/>
    <p:sldId id="284" r:id="rId15"/>
    <p:sldId id="279" r:id="rId16"/>
    <p:sldId id="264" r:id="rId17"/>
    <p:sldId id="266" r:id="rId18"/>
    <p:sldId id="283" r:id="rId19"/>
    <p:sldId id="267" r:id="rId20"/>
  </p:sldIdLst>
  <p:sldSz cx="9144000" cy="6858000" type="screen4x3"/>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172D4F27-33B8-44E8-ADC6-B59B89439A03}">
          <p14:sldIdLst>
            <p14:sldId id="256"/>
            <p14:sldId id="257"/>
            <p14:sldId id="258"/>
            <p14:sldId id="270"/>
            <p14:sldId id="259"/>
            <p14:sldId id="260"/>
            <p14:sldId id="268"/>
            <p14:sldId id="274"/>
            <p14:sldId id="276"/>
            <p14:sldId id="278"/>
            <p14:sldId id="262"/>
            <p14:sldId id="280"/>
            <p14:sldId id="284"/>
            <p14:sldId id="279"/>
            <p14:sldId id="264"/>
            <p14:sldId id="266"/>
            <p14:sldId id="283"/>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Καλλιρρόη Πανουσιοπούλου" userId="92f5f073b361e10d" providerId="LiveId" clId="{3E08EE6A-44EC-43E3-B25F-57D7F893228A}"/>
    <pc:docChg chg="undo custSel addSld delSld modSld sldOrd addSection delSection modSection">
      <pc:chgData name="Καλλιρρόη Πανουσιοπούλου" userId="92f5f073b361e10d" providerId="LiveId" clId="{3E08EE6A-44EC-43E3-B25F-57D7F893228A}" dt="2024-03-07T22:40:26.989" v="2072" actId="122"/>
      <pc:docMkLst>
        <pc:docMk/>
      </pc:docMkLst>
      <pc:sldChg chg="modSp mod">
        <pc:chgData name="Καλλιρρόη Πανουσιοπούλου" userId="92f5f073b361e10d" providerId="LiveId" clId="{3E08EE6A-44EC-43E3-B25F-57D7F893228A}" dt="2024-03-07T18:19:22.456" v="779" actId="14100"/>
        <pc:sldMkLst>
          <pc:docMk/>
          <pc:sldMk cId="0" sldId="256"/>
        </pc:sldMkLst>
        <pc:spChg chg="mod">
          <ac:chgData name="Καλλιρρόη Πανουσιοπούλου" userId="92f5f073b361e10d" providerId="LiveId" clId="{3E08EE6A-44EC-43E3-B25F-57D7F893228A}" dt="2024-03-07T18:19:16.415" v="778" actId="27636"/>
          <ac:spMkLst>
            <pc:docMk/>
            <pc:sldMk cId="0" sldId="256"/>
            <ac:spMk id="94" creationId="{00000000-0000-0000-0000-000000000000}"/>
          </ac:spMkLst>
        </pc:spChg>
        <pc:spChg chg="mod">
          <ac:chgData name="Καλλιρρόη Πανουσιοπούλου" userId="92f5f073b361e10d" providerId="LiveId" clId="{3E08EE6A-44EC-43E3-B25F-57D7F893228A}" dt="2024-03-07T18:19:22.456" v="779" actId="14100"/>
          <ac:spMkLst>
            <pc:docMk/>
            <pc:sldMk cId="0" sldId="256"/>
            <ac:spMk id="95" creationId="{00000000-0000-0000-0000-000000000000}"/>
          </ac:spMkLst>
        </pc:spChg>
      </pc:sldChg>
      <pc:sldChg chg="modSp mod chgLayout">
        <pc:chgData name="Καλλιρρόη Πανουσιοπούλου" userId="92f5f073b361e10d" providerId="LiveId" clId="{3E08EE6A-44EC-43E3-B25F-57D7F893228A}" dt="2024-03-07T18:25:30.657" v="866" actId="207"/>
        <pc:sldMkLst>
          <pc:docMk/>
          <pc:sldMk cId="0" sldId="258"/>
        </pc:sldMkLst>
        <pc:spChg chg="mod ord">
          <ac:chgData name="Καλλιρρόη Πανουσιοπούλου" userId="92f5f073b361e10d" providerId="LiveId" clId="{3E08EE6A-44EC-43E3-B25F-57D7F893228A}" dt="2024-03-07T18:25:30.657" v="866" actId="207"/>
          <ac:spMkLst>
            <pc:docMk/>
            <pc:sldMk cId="0" sldId="258"/>
            <ac:spMk id="103" creationId="{00000000-0000-0000-0000-000000000000}"/>
          </ac:spMkLst>
        </pc:spChg>
        <pc:spChg chg="mod ord">
          <ac:chgData name="Καλλιρρόη Πανουσιοπούλου" userId="92f5f073b361e10d" providerId="LiveId" clId="{3E08EE6A-44EC-43E3-B25F-57D7F893228A}" dt="2024-03-07T16:05:31.824" v="195" actId="700"/>
          <ac:spMkLst>
            <pc:docMk/>
            <pc:sldMk cId="0" sldId="258"/>
            <ac:spMk id="104" creationId="{00000000-0000-0000-0000-000000000000}"/>
          </ac:spMkLst>
        </pc:spChg>
      </pc:sldChg>
      <pc:sldChg chg="modSp mod">
        <pc:chgData name="Καλλιρρόη Πανουσιοπούλου" userId="92f5f073b361e10d" providerId="LiveId" clId="{3E08EE6A-44EC-43E3-B25F-57D7F893228A}" dt="2024-03-07T18:25:44.832" v="868" actId="207"/>
        <pc:sldMkLst>
          <pc:docMk/>
          <pc:sldMk cId="0" sldId="259"/>
        </pc:sldMkLst>
        <pc:spChg chg="mod">
          <ac:chgData name="Καλλιρρόη Πανουσιοπούλου" userId="92f5f073b361e10d" providerId="LiveId" clId="{3E08EE6A-44EC-43E3-B25F-57D7F893228A}" dt="2024-03-07T18:25:44.832" v="868" actId="207"/>
          <ac:spMkLst>
            <pc:docMk/>
            <pc:sldMk cId="0" sldId="259"/>
            <ac:spMk id="105" creationId="{00000000-0000-0000-0000-000000000000}"/>
          </ac:spMkLst>
        </pc:spChg>
        <pc:spChg chg="mod">
          <ac:chgData name="Καλλιρρόη Πανουσιοπούλου" userId="92f5f073b361e10d" providerId="LiveId" clId="{3E08EE6A-44EC-43E3-B25F-57D7F893228A}" dt="2024-03-07T16:50:15.918" v="315" actId="20577"/>
          <ac:spMkLst>
            <pc:docMk/>
            <pc:sldMk cId="0" sldId="259"/>
            <ac:spMk id="106" creationId="{00000000-0000-0000-0000-000000000000}"/>
          </ac:spMkLst>
        </pc:spChg>
      </pc:sldChg>
      <pc:sldChg chg="modSp mod">
        <pc:chgData name="Καλλιρρόη Πανουσιοπούλου" userId="92f5f073b361e10d" providerId="LiveId" clId="{3E08EE6A-44EC-43E3-B25F-57D7F893228A}" dt="2024-03-07T20:12:15.780" v="2017" actId="2161"/>
        <pc:sldMkLst>
          <pc:docMk/>
          <pc:sldMk cId="0" sldId="260"/>
        </pc:sldMkLst>
        <pc:graphicFrameChg chg="mod modGraphic">
          <ac:chgData name="Καλλιρρόη Πανουσιοπούλου" userId="92f5f073b361e10d" providerId="LiveId" clId="{3E08EE6A-44EC-43E3-B25F-57D7F893228A}" dt="2024-03-07T20:12:15.780" v="2017" actId="2161"/>
          <ac:graphicFrameMkLst>
            <pc:docMk/>
            <pc:sldMk cId="0" sldId="260"/>
            <ac:graphicFrameMk id="107" creationId="{00000000-0000-0000-0000-000000000000}"/>
          </ac:graphicFrameMkLst>
        </pc:graphicFrameChg>
      </pc:sldChg>
      <pc:sldChg chg="modSp del mod">
        <pc:chgData name="Καλλιρρόη Πανουσιοπούλου" userId="92f5f073b361e10d" providerId="LiveId" clId="{3E08EE6A-44EC-43E3-B25F-57D7F893228A}" dt="2024-03-07T15:56:01.163" v="194" actId="2696"/>
        <pc:sldMkLst>
          <pc:docMk/>
          <pc:sldMk cId="0" sldId="261"/>
        </pc:sldMkLst>
        <pc:spChg chg="mod">
          <ac:chgData name="Καλλιρρόη Πανουσιοπούλου" userId="92f5f073b361e10d" providerId="LiveId" clId="{3E08EE6A-44EC-43E3-B25F-57D7F893228A}" dt="2024-03-07T15:51:57.521" v="146" actId="21"/>
          <ac:spMkLst>
            <pc:docMk/>
            <pc:sldMk cId="0" sldId="261"/>
            <ac:spMk id="109" creationId="{00000000-0000-0000-0000-000000000000}"/>
          </ac:spMkLst>
        </pc:spChg>
      </pc:sldChg>
      <pc:sldChg chg="modSp mod ord">
        <pc:chgData name="Καλλιρρόη Πανουσιοπούλου" userId="92f5f073b361e10d" providerId="LiveId" clId="{3E08EE6A-44EC-43E3-B25F-57D7F893228A}" dt="2024-03-07T18:58:02.739" v="1070" actId="20577"/>
        <pc:sldMkLst>
          <pc:docMk/>
          <pc:sldMk cId="0" sldId="262"/>
        </pc:sldMkLst>
        <pc:spChg chg="mod">
          <ac:chgData name="Καλλιρρόη Πανουσιοπούλου" userId="92f5f073b361e10d" providerId="LiveId" clId="{3E08EE6A-44EC-43E3-B25F-57D7F893228A}" dt="2024-03-07T18:54:52.145" v="1036" actId="20577"/>
          <ac:spMkLst>
            <pc:docMk/>
            <pc:sldMk cId="0" sldId="262"/>
            <ac:spMk id="110" creationId="{00000000-0000-0000-0000-000000000000}"/>
          </ac:spMkLst>
        </pc:spChg>
        <pc:spChg chg="mod">
          <ac:chgData name="Καλλιρρόη Πανουσιοπούλου" userId="92f5f073b361e10d" providerId="LiveId" clId="{3E08EE6A-44EC-43E3-B25F-57D7F893228A}" dt="2024-03-07T18:58:02.739" v="1070" actId="20577"/>
          <ac:spMkLst>
            <pc:docMk/>
            <pc:sldMk cId="0" sldId="262"/>
            <ac:spMk id="111" creationId="{00000000-0000-0000-0000-000000000000}"/>
          </ac:spMkLst>
        </pc:spChg>
      </pc:sldChg>
      <pc:sldChg chg="modSp del mod">
        <pc:chgData name="Καλλιρρόη Πανουσιοπούλου" userId="92f5f073b361e10d" providerId="LiveId" clId="{3E08EE6A-44EC-43E3-B25F-57D7F893228A}" dt="2024-03-07T19:20:15.519" v="1789" actId="2696"/>
        <pc:sldMkLst>
          <pc:docMk/>
          <pc:sldMk cId="0" sldId="263"/>
        </pc:sldMkLst>
        <pc:spChg chg="mod">
          <ac:chgData name="Καλλιρρόη Πανουσιοπούλου" userId="92f5f073b361e10d" providerId="LiveId" clId="{3E08EE6A-44EC-43E3-B25F-57D7F893228A}" dt="2024-03-07T19:16:41.727" v="1712" actId="21"/>
          <ac:spMkLst>
            <pc:docMk/>
            <pc:sldMk cId="0" sldId="263"/>
            <ac:spMk id="113" creationId="{00000000-0000-0000-0000-000000000000}"/>
          </ac:spMkLst>
        </pc:spChg>
      </pc:sldChg>
      <pc:sldChg chg="modSp mod">
        <pc:chgData name="Καλλιρρόη Πανουσιοπούλου" userId="92f5f073b361e10d" providerId="LiveId" clId="{3E08EE6A-44EC-43E3-B25F-57D7F893228A}" dt="2024-03-07T19:24:40.074" v="1859" actId="14100"/>
        <pc:sldMkLst>
          <pc:docMk/>
          <pc:sldMk cId="0" sldId="264"/>
        </pc:sldMkLst>
        <pc:spChg chg="mod">
          <ac:chgData name="Καλλιρρόη Πανουσιοπούλου" userId="92f5f073b361e10d" providerId="LiveId" clId="{3E08EE6A-44EC-43E3-B25F-57D7F893228A}" dt="2024-03-07T19:23:32.498" v="1851" actId="122"/>
          <ac:spMkLst>
            <pc:docMk/>
            <pc:sldMk cId="0" sldId="264"/>
            <ac:spMk id="114" creationId="{00000000-0000-0000-0000-000000000000}"/>
          </ac:spMkLst>
        </pc:spChg>
        <pc:spChg chg="mod">
          <ac:chgData name="Καλλιρρόη Πανουσιοπούλου" userId="92f5f073b361e10d" providerId="LiveId" clId="{3E08EE6A-44EC-43E3-B25F-57D7F893228A}" dt="2024-03-07T19:24:40.074" v="1859" actId="14100"/>
          <ac:spMkLst>
            <pc:docMk/>
            <pc:sldMk cId="0" sldId="264"/>
            <ac:spMk id="115" creationId="{00000000-0000-0000-0000-000000000000}"/>
          </ac:spMkLst>
        </pc:spChg>
      </pc:sldChg>
      <pc:sldChg chg="del">
        <pc:chgData name="Καλλιρρόη Πανουσιοπούλου" userId="92f5f073b361e10d" providerId="LiveId" clId="{3E08EE6A-44EC-43E3-B25F-57D7F893228A}" dt="2024-03-07T19:20:32.076" v="1790" actId="2696"/>
        <pc:sldMkLst>
          <pc:docMk/>
          <pc:sldMk cId="0" sldId="265"/>
        </pc:sldMkLst>
      </pc:sldChg>
      <pc:sldChg chg="modSp mod">
        <pc:chgData name="Καλλιρρόη Πανουσιοπούλου" userId="92f5f073b361e10d" providerId="LiveId" clId="{3E08EE6A-44EC-43E3-B25F-57D7F893228A}" dt="2024-03-07T19:26:41.704" v="1927" actId="20577"/>
        <pc:sldMkLst>
          <pc:docMk/>
          <pc:sldMk cId="0" sldId="266"/>
        </pc:sldMkLst>
        <pc:spChg chg="mod">
          <ac:chgData name="Καλλιρρόη Πανουσιοπούλου" userId="92f5f073b361e10d" providerId="LiveId" clId="{3E08EE6A-44EC-43E3-B25F-57D7F893228A}" dt="2024-03-07T19:25:15.549" v="1878" actId="20577"/>
          <ac:spMkLst>
            <pc:docMk/>
            <pc:sldMk cId="0" sldId="266"/>
            <ac:spMk id="118" creationId="{00000000-0000-0000-0000-000000000000}"/>
          </ac:spMkLst>
        </pc:spChg>
        <pc:spChg chg="mod">
          <ac:chgData name="Καλλιρρόη Πανουσιοπούλου" userId="92f5f073b361e10d" providerId="LiveId" clId="{3E08EE6A-44EC-43E3-B25F-57D7F893228A}" dt="2024-03-07T19:26:41.704" v="1927" actId="20577"/>
          <ac:spMkLst>
            <pc:docMk/>
            <pc:sldMk cId="0" sldId="266"/>
            <ac:spMk id="119" creationId="{00000000-0000-0000-0000-000000000000}"/>
          </ac:spMkLst>
        </pc:spChg>
      </pc:sldChg>
      <pc:sldChg chg="modSp add del mod">
        <pc:chgData name="Καλλιρρόη Πανουσιοπούλου" userId="92f5f073b361e10d" providerId="LiveId" clId="{3E08EE6A-44EC-43E3-B25F-57D7F893228A}" dt="2024-03-07T19:22:27.753" v="1843" actId="2710"/>
        <pc:sldMkLst>
          <pc:docMk/>
          <pc:sldMk cId="0" sldId="267"/>
        </pc:sldMkLst>
        <pc:spChg chg="mod">
          <ac:chgData name="Καλλιρρόη Πανουσιοπούλου" userId="92f5f073b361e10d" providerId="LiveId" clId="{3E08EE6A-44EC-43E3-B25F-57D7F893228A}" dt="2024-03-07T19:22:14.346" v="1840" actId="122"/>
          <ac:spMkLst>
            <pc:docMk/>
            <pc:sldMk cId="0" sldId="267"/>
            <ac:spMk id="120" creationId="{00000000-0000-0000-0000-000000000000}"/>
          </ac:spMkLst>
        </pc:spChg>
        <pc:spChg chg="mod">
          <ac:chgData name="Καλλιρρόη Πανουσιοπούλου" userId="92f5f073b361e10d" providerId="LiveId" clId="{3E08EE6A-44EC-43E3-B25F-57D7F893228A}" dt="2024-03-07T19:22:27.753" v="1843" actId="2710"/>
          <ac:spMkLst>
            <pc:docMk/>
            <pc:sldMk cId="0" sldId="267"/>
            <ac:spMk id="121" creationId="{00000000-0000-0000-0000-000000000000}"/>
          </ac:spMkLst>
        </pc:spChg>
      </pc:sldChg>
      <pc:sldChg chg="modSp mod">
        <pc:chgData name="Καλλιρρόη Πανουσιοπούλου" userId="92f5f073b361e10d" providerId="LiveId" clId="{3E08EE6A-44EC-43E3-B25F-57D7F893228A}" dt="2024-03-07T15:55:53.305" v="193" actId="113"/>
        <pc:sldMkLst>
          <pc:docMk/>
          <pc:sldMk cId="578483541" sldId="268"/>
        </pc:sldMkLst>
        <pc:spChg chg="mod">
          <ac:chgData name="Καλλιρρόη Πανουσιοπούλου" userId="92f5f073b361e10d" providerId="LiveId" clId="{3E08EE6A-44EC-43E3-B25F-57D7F893228A}" dt="2024-03-07T15:53:03.048" v="163" actId="14100"/>
          <ac:spMkLst>
            <pc:docMk/>
            <pc:sldMk cId="578483541" sldId="268"/>
            <ac:spMk id="6" creationId="{BAA5961B-4760-4177-B002-1F87E3A7DF8E}"/>
          </ac:spMkLst>
        </pc:spChg>
        <pc:graphicFrameChg chg="mod modGraphic">
          <ac:chgData name="Καλλιρρόη Πανουσιοπούλου" userId="92f5f073b361e10d" providerId="LiveId" clId="{3E08EE6A-44EC-43E3-B25F-57D7F893228A}" dt="2024-03-07T15:55:53.305" v="193" actId="113"/>
          <ac:graphicFrameMkLst>
            <pc:docMk/>
            <pc:sldMk cId="578483541" sldId="268"/>
            <ac:graphicFrameMk id="5" creationId="{22BA7067-675D-41DB-9D77-4B22D6050745}"/>
          </ac:graphicFrameMkLst>
        </pc:graphicFrameChg>
      </pc:sldChg>
      <pc:sldChg chg="new del">
        <pc:chgData name="Καλλιρρόη Πανουσιοπούλου" userId="92f5f073b361e10d" providerId="LiveId" clId="{3E08EE6A-44EC-43E3-B25F-57D7F893228A}" dt="2024-03-07T16:06:02.102" v="198" actId="2696"/>
        <pc:sldMkLst>
          <pc:docMk/>
          <pc:sldMk cId="2860135575" sldId="269"/>
        </pc:sldMkLst>
      </pc:sldChg>
      <pc:sldChg chg="modSp new mod">
        <pc:chgData name="Καλλιρρόη Πανουσιοπούλου" userId="92f5f073b361e10d" providerId="LiveId" clId="{3E08EE6A-44EC-43E3-B25F-57D7F893228A}" dt="2024-03-07T18:25:36.588" v="867" actId="207"/>
        <pc:sldMkLst>
          <pc:docMk/>
          <pc:sldMk cId="2998179114" sldId="270"/>
        </pc:sldMkLst>
        <pc:spChg chg="mod">
          <ac:chgData name="Καλλιρρόη Πανουσιοπούλου" userId="92f5f073b361e10d" providerId="LiveId" clId="{3E08EE6A-44EC-43E3-B25F-57D7F893228A}" dt="2024-03-07T18:25:36.588" v="867" actId="207"/>
          <ac:spMkLst>
            <pc:docMk/>
            <pc:sldMk cId="2998179114" sldId="270"/>
            <ac:spMk id="2" creationId="{3901A1C3-F382-4ACB-809C-2736232FF8F1}"/>
          </ac:spMkLst>
        </pc:spChg>
      </pc:sldChg>
      <pc:sldChg chg="new del">
        <pc:chgData name="Καλλιρρόη Πανουσιοπούλου" userId="92f5f073b361e10d" providerId="LiveId" clId="{3E08EE6A-44EC-43E3-B25F-57D7F893228A}" dt="2024-03-07T19:20:11.555" v="1788" actId="2696"/>
        <pc:sldMkLst>
          <pc:docMk/>
          <pc:sldMk cId="3066312498" sldId="271"/>
        </pc:sldMkLst>
      </pc:sldChg>
      <pc:sldChg chg="new del">
        <pc:chgData name="Καλλιρρόη Πανουσιοπούλου" userId="92f5f073b361e10d" providerId="LiveId" clId="{3E08EE6A-44EC-43E3-B25F-57D7F893228A}" dt="2024-03-07T19:00:33.935" v="1072" actId="2696"/>
        <pc:sldMkLst>
          <pc:docMk/>
          <pc:sldMk cId="3771619880" sldId="272"/>
        </pc:sldMkLst>
      </pc:sldChg>
      <pc:sldChg chg="delSp modSp new del mod modClrScheme chgLayout">
        <pc:chgData name="Καλλιρρόη Πανουσιοπούλου" userId="92f5f073b361e10d" providerId="LiveId" clId="{3E08EE6A-44EC-43E3-B25F-57D7F893228A}" dt="2024-03-07T17:41:13.641" v="602" actId="2696"/>
        <pc:sldMkLst>
          <pc:docMk/>
          <pc:sldMk cId="2690433520" sldId="273"/>
        </pc:sldMkLst>
        <pc:spChg chg="mod ord">
          <ac:chgData name="Καλλιρρόη Πανουσιοπούλου" userId="92f5f073b361e10d" providerId="LiveId" clId="{3E08EE6A-44EC-43E3-B25F-57D7F893228A}" dt="2024-03-07T17:40:57.116" v="598" actId="21"/>
          <ac:spMkLst>
            <pc:docMk/>
            <pc:sldMk cId="2690433520" sldId="273"/>
            <ac:spMk id="2" creationId="{5536DF5E-7E32-40AA-A302-7D8709066CF6}"/>
          </ac:spMkLst>
        </pc:spChg>
        <pc:spChg chg="del mod">
          <ac:chgData name="Καλλιρρόη Πανουσιοπούλου" userId="92f5f073b361e10d" providerId="LiveId" clId="{3E08EE6A-44EC-43E3-B25F-57D7F893228A}" dt="2024-03-07T17:38:41.042" v="589" actId="478"/>
          <ac:spMkLst>
            <pc:docMk/>
            <pc:sldMk cId="2690433520" sldId="273"/>
            <ac:spMk id="3" creationId="{4168D986-F8D3-42AF-A5CD-15A5F6D1FBEB}"/>
          </ac:spMkLst>
        </pc:spChg>
      </pc:sldChg>
      <pc:sldChg chg="addSp delSp modSp new mod modClrScheme chgLayout">
        <pc:chgData name="Καλλιρρόη Πανουσιοπούλου" userId="92f5f073b361e10d" providerId="LiveId" clId="{3E08EE6A-44EC-43E3-B25F-57D7F893228A}" dt="2024-03-07T17:51:15.486" v="697" actId="207"/>
        <pc:sldMkLst>
          <pc:docMk/>
          <pc:sldMk cId="3286478640" sldId="274"/>
        </pc:sldMkLst>
        <pc:spChg chg="mod ord">
          <ac:chgData name="Καλλιρρόη Πανουσιοπούλου" userId="92f5f073b361e10d" providerId="LiveId" clId="{3E08EE6A-44EC-43E3-B25F-57D7F893228A}" dt="2024-03-07T17:51:15.486" v="697" actId="207"/>
          <ac:spMkLst>
            <pc:docMk/>
            <pc:sldMk cId="3286478640" sldId="274"/>
            <ac:spMk id="2" creationId="{1F23BCCB-5A2B-4114-90CE-C8B6B9C09632}"/>
          </ac:spMkLst>
        </pc:spChg>
        <pc:spChg chg="del mod ord">
          <ac:chgData name="Καλλιρρόη Πανουσιοπούλου" userId="92f5f073b361e10d" providerId="LiveId" clId="{3E08EE6A-44EC-43E3-B25F-57D7F893228A}" dt="2024-03-07T17:42:50.167" v="604" actId="700"/>
          <ac:spMkLst>
            <pc:docMk/>
            <pc:sldMk cId="3286478640" sldId="274"/>
            <ac:spMk id="3" creationId="{48338B4D-82D4-405B-B5E7-9753021AB8C6}"/>
          </ac:spMkLst>
        </pc:spChg>
        <pc:spChg chg="add mod ord">
          <ac:chgData name="Καλλιρρόη Πανουσιοπούλου" userId="92f5f073b361e10d" providerId="LiveId" clId="{3E08EE6A-44EC-43E3-B25F-57D7F893228A}" dt="2024-03-07T17:49:32.559" v="687" actId="21"/>
          <ac:spMkLst>
            <pc:docMk/>
            <pc:sldMk cId="3286478640" sldId="274"/>
            <ac:spMk id="4" creationId="{29F31631-307A-4569-BD5F-79C19BD22B49}"/>
          </ac:spMkLst>
        </pc:spChg>
        <pc:spChg chg="add mod">
          <ac:chgData name="Καλλιρρόη Πανουσιοπούλου" userId="92f5f073b361e10d" providerId="LiveId" clId="{3E08EE6A-44EC-43E3-B25F-57D7F893228A}" dt="2024-03-07T17:44:45.515" v="636" actId="1076"/>
          <ac:spMkLst>
            <pc:docMk/>
            <pc:sldMk cId="3286478640" sldId="274"/>
            <ac:spMk id="5" creationId="{01AE4700-AA95-4489-A07F-C8EC5B234A4E}"/>
          </ac:spMkLst>
        </pc:spChg>
        <pc:spChg chg="add mod">
          <ac:chgData name="Καλλιρρόη Πανουσιοπούλου" userId="92f5f073b361e10d" providerId="LiveId" clId="{3E08EE6A-44EC-43E3-B25F-57D7F893228A}" dt="2024-03-07T17:44:43.673" v="635" actId="1076"/>
          <ac:spMkLst>
            <pc:docMk/>
            <pc:sldMk cId="3286478640" sldId="274"/>
            <ac:spMk id="6" creationId="{45B47DD4-1671-4FF8-93C9-D37A9A698266}"/>
          </ac:spMkLst>
        </pc:spChg>
        <pc:graphicFrameChg chg="add mod modGraphic">
          <ac:chgData name="Καλλιρρόη Πανουσιοπούλου" userId="92f5f073b361e10d" providerId="LiveId" clId="{3E08EE6A-44EC-43E3-B25F-57D7F893228A}" dt="2024-03-07T17:50:44.985" v="695" actId="122"/>
          <ac:graphicFrameMkLst>
            <pc:docMk/>
            <pc:sldMk cId="3286478640" sldId="274"/>
            <ac:graphicFrameMk id="7" creationId="{7A45E84D-087A-4043-B0F2-93D8783298B6}"/>
          </ac:graphicFrameMkLst>
        </pc:graphicFrameChg>
      </pc:sldChg>
      <pc:sldChg chg="modSp new del mod">
        <pc:chgData name="Καλλιρρόη Πανουσιοπούλου" userId="92f5f073b361e10d" providerId="LiveId" clId="{3E08EE6A-44EC-43E3-B25F-57D7F893228A}" dt="2024-03-07T17:53:13.393" v="710" actId="2696"/>
        <pc:sldMkLst>
          <pc:docMk/>
          <pc:sldMk cId="1542279157" sldId="275"/>
        </pc:sldMkLst>
        <pc:spChg chg="mod">
          <ac:chgData name="Καλλιρρόη Πανουσιοπούλου" userId="92f5f073b361e10d" providerId="LiveId" clId="{3E08EE6A-44EC-43E3-B25F-57D7F893228A}" dt="2024-03-07T17:52:16.811" v="706" actId="14100"/>
          <ac:spMkLst>
            <pc:docMk/>
            <pc:sldMk cId="1542279157" sldId="275"/>
            <ac:spMk id="2" creationId="{DC2E6286-BFC2-421E-A25E-D625888496FB}"/>
          </ac:spMkLst>
        </pc:spChg>
        <pc:spChg chg="mod">
          <ac:chgData name="Καλλιρρόη Πανουσιοπούλου" userId="92f5f073b361e10d" providerId="LiveId" clId="{3E08EE6A-44EC-43E3-B25F-57D7F893228A}" dt="2024-03-07T17:52:46.931" v="708" actId="14100"/>
          <ac:spMkLst>
            <pc:docMk/>
            <pc:sldMk cId="1542279157" sldId="275"/>
            <ac:spMk id="3" creationId="{C021B981-0174-42F1-A276-A95A3FA4E5F9}"/>
          </ac:spMkLst>
        </pc:spChg>
      </pc:sldChg>
      <pc:sldChg chg="addSp delSp modSp add mod">
        <pc:chgData name="Καλλιρρόη Πανουσιοπούλου" userId="92f5f073b361e10d" providerId="LiveId" clId="{3E08EE6A-44EC-43E3-B25F-57D7F893228A}" dt="2024-03-07T17:59:53.857" v="769" actId="20577"/>
        <pc:sldMkLst>
          <pc:docMk/>
          <pc:sldMk cId="2967277579" sldId="276"/>
        </pc:sldMkLst>
        <pc:spChg chg="add del mod">
          <ac:chgData name="Καλλιρρόη Πανουσιοπούλου" userId="92f5f073b361e10d" providerId="LiveId" clId="{3E08EE6A-44EC-43E3-B25F-57D7F893228A}" dt="2024-03-07T17:55:15.496" v="731" actId="1076"/>
          <ac:spMkLst>
            <pc:docMk/>
            <pc:sldMk cId="2967277579" sldId="276"/>
            <ac:spMk id="2" creationId="{1F23BCCB-5A2B-4114-90CE-C8B6B9C09632}"/>
          </ac:spMkLst>
        </pc:spChg>
        <pc:graphicFrameChg chg="mod modGraphic">
          <ac:chgData name="Καλλιρρόη Πανουσιοπούλου" userId="92f5f073b361e10d" providerId="LiveId" clId="{3E08EE6A-44EC-43E3-B25F-57D7F893228A}" dt="2024-03-07T17:59:53.857" v="769" actId="20577"/>
          <ac:graphicFrameMkLst>
            <pc:docMk/>
            <pc:sldMk cId="2967277579" sldId="276"/>
            <ac:graphicFrameMk id="7" creationId="{7A45E84D-087A-4043-B0F2-93D8783298B6}"/>
          </ac:graphicFrameMkLst>
        </pc:graphicFrameChg>
      </pc:sldChg>
      <pc:sldChg chg="modSp new del mod">
        <pc:chgData name="Καλλιρρόη Πανουσιοπούλου" userId="92f5f073b361e10d" providerId="LiveId" clId="{3E08EE6A-44EC-43E3-B25F-57D7F893228A}" dt="2024-03-07T18:50:43.471" v="914" actId="2696"/>
        <pc:sldMkLst>
          <pc:docMk/>
          <pc:sldMk cId="993375575" sldId="277"/>
        </pc:sldMkLst>
        <pc:spChg chg="mod">
          <ac:chgData name="Καλλιρρόη Πανουσιοπούλου" userId="92f5f073b361e10d" providerId="LiveId" clId="{3E08EE6A-44EC-43E3-B25F-57D7F893228A}" dt="2024-03-07T18:50:08.199" v="912" actId="20577"/>
          <ac:spMkLst>
            <pc:docMk/>
            <pc:sldMk cId="993375575" sldId="277"/>
            <ac:spMk id="2" creationId="{F219DF73-B28E-4284-B2A9-E2519EBAEA93}"/>
          </ac:spMkLst>
        </pc:spChg>
      </pc:sldChg>
      <pc:sldChg chg="modSp add mod">
        <pc:chgData name="Καλλιρρόη Πανουσιοπούλου" userId="92f5f073b361e10d" providerId="LiveId" clId="{3E08EE6A-44EC-43E3-B25F-57D7F893228A}" dt="2024-03-07T19:06:36.884" v="1187" actId="20577"/>
        <pc:sldMkLst>
          <pc:docMk/>
          <pc:sldMk cId="2834000103" sldId="278"/>
        </pc:sldMkLst>
        <pc:spChg chg="mod">
          <ac:chgData name="Καλλιρρόη Πανουσιοπούλου" userId="92f5f073b361e10d" providerId="LiveId" clId="{3E08EE6A-44EC-43E3-B25F-57D7F893228A}" dt="2024-03-07T18:50:52.382" v="928" actId="20577"/>
          <ac:spMkLst>
            <pc:docMk/>
            <pc:sldMk cId="2834000103" sldId="278"/>
            <ac:spMk id="2" creationId="{1F23BCCB-5A2B-4114-90CE-C8B6B9C09632}"/>
          </ac:spMkLst>
        </pc:spChg>
        <pc:spChg chg="mod">
          <ac:chgData name="Καλλιρρόη Πανουσιοπούλου" userId="92f5f073b361e10d" providerId="LiveId" clId="{3E08EE6A-44EC-43E3-B25F-57D7F893228A}" dt="2024-03-07T18:53:23.446" v="1010" actId="1076"/>
          <ac:spMkLst>
            <pc:docMk/>
            <pc:sldMk cId="2834000103" sldId="278"/>
            <ac:spMk id="5" creationId="{01AE4700-AA95-4489-A07F-C8EC5B234A4E}"/>
          </ac:spMkLst>
        </pc:spChg>
        <pc:spChg chg="mod">
          <ac:chgData name="Καλλιρρόη Πανουσιοπούλου" userId="92f5f073b361e10d" providerId="LiveId" clId="{3E08EE6A-44EC-43E3-B25F-57D7F893228A}" dt="2024-03-07T18:53:25.115" v="1011" actId="1076"/>
          <ac:spMkLst>
            <pc:docMk/>
            <pc:sldMk cId="2834000103" sldId="278"/>
            <ac:spMk id="6" creationId="{45B47DD4-1671-4FF8-93C9-D37A9A698266}"/>
          </ac:spMkLst>
        </pc:spChg>
        <pc:graphicFrameChg chg="mod modGraphic">
          <ac:chgData name="Καλλιρρόη Πανουσιοπούλου" userId="92f5f073b361e10d" providerId="LiveId" clId="{3E08EE6A-44EC-43E3-B25F-57D7F893228A}" dt="2024-03-07T19:06:36.884" v="1187" actId="20577"/>
          <ac:graphicFrameMkLst>
            <pc:docMk/>
            <pc:sldMk cId="2834000103" sldId="278"/>
            <ac:graphicFrameMk id="7" creationId="{7A45E84D-087A-4043-B0F2-93D8783298B6}"/>
          </ac:graphicFrameMkLst>
        </pc:graphicFrameChg>
      </pc:sldChg>
      <pc:sldChg chg="modSp add mod">
        <pc:chgData name="Καλλιρρόη Πανουσιοπούλου" userId="92f5f073b361e10d" providerId="LiveId" clId="{3E08EE6A-44EC-43E3-B25F-57D7F893228A}" dt="2024-03-07T18:56:03.761" v="1039" actId="20577"/>
        <pc:sldMkLst>
          <pc:docMk/>
          <pc:sldMk cId="651327386" sldId="279"/>
        </pc:sldMkLst>
        <pc:spChg chg="mod">
          <ac:chgData name="Καλλιρρόη Πανουσιοπούλου" userId="92f5f073b361e10d" providerId="LiveId" clId="{3E08EE6A-44EC-43E3-B25F-57D7F893228A}" dt="2024-03-07T18:56:03.761" v="1039" actId="20577"/>
          <ac:spMkLst>
            <pc:docMk/>
            <pc:sldMk cId="651327386" sldId="279"/>
            <ac:spMk id="111" creationId="{00000000-0000-0000-0000-000000000000}"/>
          </ac:spMkLst>
        </pc:spChg>
      </pc:sldChg>
      <pc:sldChg chg="addSp modSp add mod">
        <pc:chgData name="Καλλιρρόη Πανουσιοπούλου" userId="92f5f073b361e10d" providerId="LiveId" clId="{3E08EE6A-44EC-43E3-B25F-57D7F893228A}" dt="2024-03-07T19:37:04.589" v="2015" actId="20577"/>
        <pc:sldMkLst>
          <pc:docMk/>
          <pc:sldMk cId="4124634666" sldId="280"/>
        </pc:sldMkLst>
        <pc:spChg chg="mod">
          <ac:chgData name="Καλλιρρόη Πανουσιοπούλου" userId="92f5f073b361e10d" providerId="LiveId" clId="{3E08EE6A-44EC-43E3-B25F-57D7F893228A}" dt="2024-03-07T19:01:03.871" v="1076" actId="20577"/>
          <ac:spMkLst>
            <pc:docMk/>
            <pc:sldMk cId="4124634666" sldId="280"/>
            <ac:spMk id="110" creationId="{00000000-0000-0000-0000-000000000000}"/>
          </ac:spMkLst>
        </pc:spChg>
        <pc:spChg chg="mod">
          <ac:chgData name="Καλλιρρόη Πανουσιοπούλου" userId="92f5f073b361e10d" providerId="LiveId" clId="{3E08EE6A-44EC-43E3-B25F-57D7F893228A}" dt="2024-03-07T19:07:23.967" v="1223" actId="122"/>
          <ac:spMkLst>
            <pc:docMk/>
            <pc:sldMk cId="4124634666" sldId="280"/>
            <ac:spMk id="111" creationId="{00000000-0000-0000-0000-000000000000}"/>
          </ac:spMkLst>
        </pc:spChg>
        <pc:graphicFrameChg chg="add mod modGraphic">
          <ac:chgData name="Καλλιρρόη Πανουσιοπούλου" userId="92f5f073b361e10d" providerId="LiveId" clId="{3E08EE6A-44EC-43E3-B25F-57D7F893228A}" dt="2024-03-07T19:37:04.589" v="2015" actId="20577"/>
          <ac:graphicFrameMkLst>
            <pc:docMk/>
            <pc:sldMk cId="4124634666" sldId="280"/>
            <ac:graphicFrameMk id="2" creationId="{C07AA01A-1C51-4FA7-8618-4F70308F1F6F}"/>
          </ac:graphicFrameMkLst>
        </pc:graphicFrameChg>
      </pc:sldChg>
      <pc:sldChg chg="new del">
        <pc:chgData name="Καλλιρρόη Πανουσιοπούλου" userId="92f5f073b361e10d" providerId="LiveId" clId="{3E08EE6A-44EC-43E3-B25F-57D7F893228A}" dt="2024-03-07T19:27:00.255" v="1930" actId="2696"/>
        <pc:sldMkLst>
          <pc:docMk/>
          <pc:sldMk cId="100344495" sldId="281"/>
        </pc:sldMkLst>
      </pc:sldChg>
      <pc:sldChg chg="modSp new del mod">
        <pc:chgData name="Καλλιρρόη Πανουσιοπούλου" userId="92f5f073b361e10d" providerId="LiveId" clId="{3E08EE6A-44EC-43E3-B25F-57D7F893228A}" dt="2024-03-07T19:27:57.653" v="1936" actId="2696"/>
        <pc:sldMkLst>
          <pc:docMk/>
          <pc:sldMk cId="2764781096" sldId="282"/>
        </pc:sldMkLst>
        <pc:spChg chg="mod">
          <ac:chgData name="Καλλιρρόη Πανουσιοπούλου" userId="92f5f073b361e10d" providerId="LiveId" clId="{3E08EE6A-44EC-43E3-B25F-57D7F893228A}" dt="2024-03-07T19:27:35.559" v="1934" actId="404"/>
          <ac:spMkLst>
            <pc:docMk/>
            <pc:sldMk cId="2764781096" sldId="282"/>
            <ac:spMk id="2" creationId="{DAEFC9CD-809B-47A5-B618-A47F6DBAECA1}"/>
          </ac:spMkLst>
        </pc:spChg>
      </pc:sldChg>
      <pc:sldChg chg="modSp add mod">
        <pc:chgData name="Καλλιρρόη Πανουσιοπούλου" userId="92f5f073b361e10d" providerId="LiveId" clId="{3E08EE6A-44EC-43E3-B25F-57D7F893228A}" dt="2024-03-07T19:35:02.346" v="2013" actId="123"/>
        <pc:sldMkLst>
          <pc:docMk/>
          <pc:sldMk cId="1254008809" sldId="283"/>
        </pc:sldMkLst>
        <pc:spChg chg="mod">
          <ac:chgData name="Καλλιρρόη Πανουσιοπούλου" userId="92f5f073b361e10d" providerId="LiveId" clId="{3E08EE6A-44EC-43E3-B25F-57D7F893228A}" dt="2024-03-07T19:28:24.261" v="1938" actId="14100"/>
          <ac:spMkLst>
            <pc:docMk/>
            <pc:sldMk cId="1254008809" sldId="283"/>
            <ac:spMk id="118" creationId="{00000000-0000-0000-0000-000000000000}"/>
          </ac:spMkLst>
        </pc:spChg>
        <pc:spChg chg="mod">
          <ac:chgData name="Καλλιρρόη Πανουσιοπούλου" userId="92f5f073b361e10d" providerId="LiveId" clId="{3E08EE6A-44EC-43E3-B25F-57D7F893228A}" dt="2024-03-07T19:35:02.346" v="2013" actId="123"/>
          <ac:spMkLst>
            <pc:docMk/>
            <pc:sldMk cId="1254008809" sldId="283"/>
            <ac:spMk id="119" creationId="{00000000-0000-0000-0000-000000000000}"/>
          </ac:spMkLst>
        </pc:spChg>
      </pc:sldChg>
      <pc:sldChg chg="modSp new mod">
        <pc:chgData name="Καλλιρρόη Πανουσιοπούλου" userId="92f5f073b361e10d" providerId="LiveId" clId="{3E08EE6A-44EC-43E3-B25F-57D7F893228A}" dt="2024-03-07T22:40:26.989" v="2072" actId="122"/>
        <pc:sldMkLst>
          <pc:docMk/>
          <pc:sldMk cId="97759671" sldId="284"/>
        </pc:sldMkLst>
        <pc:spChg chg="mod">
          <ac:chgData name="Καλλιρρόη Πανουσιοπούλου" userId="92f5f073b361e10d" providerId="LiveId" clId="{3E08EE6A-44EC-43E3-B25F-57D7F893228A}" dt="2024-03-07T22:40:26.989" v="2072" actId="122"/>
          <ac:spMkLst>
            <pc:docMk/>
            <pc:sldMk cId="97759671" sldId="284"/>
            <ac:spMk id="2" creationId="{C7C77255-B23A-4C51-9EC9-67529615F608}"/>
          </ac:spMkLst>
        </pc:spChg>
        <pc:spChg chg="mod">
          <ac:chgData name="Καλλιρρόη Πανουσιοπούλου" userId="92f5f073b361e10d" providerId="LiveId" clId="{3E08EE6A-44EC-43E3-B25F-57D7F893228A}" dt="2024-03-07T22:40:16.527" v="2070" actId="404"/>
          <ac:spMkLst>
            <pc:docMk/>
            <pc:sldMk cId="97759671" sldId="284"/>
            <ac:spMk id="3" creationId="{2AA114FD-F235-4CB1-ABD8-7A5DEE2F9AE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3743E9D6-6F5C-4436-A9C5-D841D9AF0E5E}" type="datetimeFigureOut">
              <a:rPr lang="el-GR" smtClean="0"/>
              <a:t>19/2/2025</a:t>
            </a:fld>
            <a:endParaRPr lang="el-GR"/>
          </a:p>
        </p:txBody>
      </p:sp>
      <p:sp>
        <p:nvSpPr>
          <p:cNvPr id="4" name="Θέση εικόνας διαφάνειας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93F83AE7-B857-4D64-A492-5D45B42675FB}" type="slidenum">
              <a:rPr lang="el-GR" smtClean="0"/>
              <a:t>‹#›</a:t>
            </a:fld>
            <a:endParaRPr lang="el-GR"/>
          </a:p>
        </p:txBody>
      </p:sp>
    </p:spTree>
    <p:extLst>
      <p:ext uri="{BB962C8B-B14F-4D97-AF65-F5344CB8AC3E}">
        <p14:creationId xmlns:p14="http://schemas.microsoft.com/office/powerpoint/2010/main" val="663800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93F83AE7-B857-4D64-A492-5D45B42675FB}" type="slidenum">
              <a:rPr lang="el-GR" smtClean="0"/>
              <a:t>4</a:t>
            </a:fld>
            <a:endParaRPr lang="el-GR"/>
          </a:p>
        </p:txBody>
      </p:sp>
    </p:spTree>
    <p:extLst>
      <p:ext uri="{BB962C8B-B14F-4D97-AF65-F5344CB8AC3E}">
        <p14:creationId xmlns:p14="http://schemas.microsoft.com/office/powerpoint/2010/main" val="709416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lstStyle/>
          <a:p>
            <a:r>
              <a:t>Footer</a:t>
            </a:r>
          </a:p>
        </p:txBody>
      </p:sp>
      <p:sp>
        <p:nvSpPr>
          <p:cNvPr id="3" name="PlaceHolder 2"/>
          <p:cNvSpPr>
            <a:spLocks noGrp="1"/>
          </p:cNvSpPr>
          <p:nvPr>
            <p:ph type="sldNum" idx="6"/>
          </p:nvPr>
        </p:nvSpPr>
        <p:spPr/>
        <p:txBody>
          <a:bodyPr/>
          <a:lstStyle/>
          <a:p>
            <a:fld id="{07EEA2B1-6E7B-4B76-B659-BDCFB580B9EF}" type="slidenum">
              <a:rPr/>
              <a:pPr/>
              <a:t>‹#›</a:t>
            </a:fld>
            <a:endParaRPr/>
          </a:p>
        </p:txBody>
      </p:sp>
      <p:sp>
        <p:nvSpPr>
          <p:cNvPr id="4" name="PlaceHolder 3"/>
          <p:cNvSpPr>
            <a:spLocks noGrp="1"/>
          </p:cNvSpPr>
          <p:nvPr>
            <p:ph type="dt" idx="4"/>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80" name="PlaceHolder 2"/>
          <p:cNvSpPr>
            <a:spLocks noGrp="1"/>
          </p:cNvSpPr>
          <p:nvPr>
            <p:ph/>
          </p:nvPr>
        </p:nvSpPr>
        <p:spPr>
          <a:xfrm>
            <a:off x="685800" y="2121480"/>
            <a:ext cx="777204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81" name="PlaceHolder 3"/>
          <p:cNvSpPr>
            <a:spLocks noGrp="1"/>
          </p:cNvSpPr>
          <p:nvPr>
            <p:ph/>
          </p:nvPr>
        </p:nvSpPr>
        <p:spPr>
          <a:xfrm>
            <a:off x="685800" y="4237200"/>
            <a:ext cx="777204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96C5FD5C-133F-4F98-A6B8-27D071E8F167}" type="slidenum">
              <a:rPr/>
              <a:pPr/>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83" name="PlaceHolder 2"/>
          <p:cNvSpPr>
            <a:spLocks noGrp="1"/>
          </p:cNvSpPr>
          <p:nvPr>
            <p:ph/>
          </p:nvPr>
        </p:nvSpPr>
        <p:spPr>
          <a:xfrm>
            <a:off x="685800" y="212148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84" name="PlaceHolder 3"/>
          <p:cNvSpPr>
            <a:spLocks noGrp="1"/>
          </p:cNvSpPr>
          <p:nvPr>
            <p:ph/>
          </p:nvPr>
        </p:nvSpPr>
        <p:spPr>
          <a:xfrm>
            <a:off x="4668480" y="212148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85" name="PlaceHolder 4"/>
          <p:cNvSpPr>
            <a:spLocks noGrp="1"/>
          </p:cNvSpPr>
          <p:nvPr>
            <p:ph/>
          </p:nvPr>
        </p:nvSpPr>
        <p:spPr>
          <a:xfrm>
            <a:off x="685800" y="423720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86" name="PlaceHolder 5"/>
          <p:cNvSpPr>
            <a:spLocks noGrp="1"/>
          </p:cNvSpPr>
          <p:nvPr>
            <p:ph/>
          </p:nvPr>
        </p:nvSpPr>
        <p:spPr>
          <a:xfrm>
            <a:off x="4668480" y="423720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7" name="PlaceHolder 6"/>
          <p:cNvSpPr>
            <a:spLocks noGrp="1"/>
          </p:cNvSpPr>
          <p:nvPr>
            <p:ph type="ftr" idx="5"/>
          </p:nvPr>
        </p:nvSpPr>
        <p:spPr/>
        <p:txBody>
          <a:bodyPr/>
          <a:lstStyle/>
          <a:p>
            <a:r>
              <a:t>Footer</a:t>
            </a:r>
          </a:p>
        </p:txBody>
      </p:sp>
      <p:sp>
        <p:nvSpPr>
          <p:cNvPr id="8" name="PlaceHolder 7"/>
          <p:cNvSpPr>
            <a:spLocks noGrp="1"/>
          </p:cNvSpPr>
          <p:nvPr>
            <p:ph type="sldNum" idx="6"/>
          </p:nvPr>
        </p:nvSpPr>
        <p:spPr/>
        <p:txBody>
          <a:bodyPr/>
          <a:lstStyle/>
          <a:p>
            <a:fld id="{41D0E90E-3310-4841-81C6-902E1016D7A5}" type="slidenum">
              <a:rPr/>
              <a:pPr/>
              <a:t>‹#›</a:t>
            </a:fld>
            <a:endParaRPr/>
          </a:p>
        </p:txBody>
      </p:sp>
      <p:sp>
        <p:nvSpPr>
          <p:cNvPr id="9" name="PlaceHolder 8"/>
          <p:cNvSpPr>
            <a:spLocks noGrp="1"/>
          </p:cNvSpPr>
          <p:nvPr>
            <p:ph type="dt" idx="4"/>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88" name="PlaceHolder 2"/>
          <p:cNvSpPr>
            <a:spLocks noGrp="1"/>
          </p:cNvSpPr>
          <p:nvPr>
            <p:ph/>
          </p:nvPr>
        </p:nvSpPr>
        <p:spPr>
          <a:xfrm>
            <a:off x="685800" y="2121480"/>
            <a:ext cx="250236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89" name="PlaceHolder 3"/>
          <p:cNvSpPr>
            <a:spLocks noGrp="1"/>
          </p:cNvSpPr>
          <p:nvPr>
            <p:ph/>
          </p:nvPr>
        </p:nvSpPr>
        <p:spPr>
          <a:xfrm>
            <a:off x="3313800" y="2121480"/>
            <a:ext cx="250236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90" name="PlaceHolder 4"/>
          <p:cNvSpPr>
            <a:spLocks noGrp="1"/>
          </p:cNvSpPr>
          <p:nvPr>
            <p:ph/>
          </p:nvPr>
        </p:nvSpPr>
        <p:spPr>
          <a:xfrm>
            <a:off x="5941440" y="2121480"/>
            <a:ext cx="250236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91" name="PlaceHolder 5"/>
          <p:cNvSpPr>
            <a:spLocks noGrp="1"/>
          </p:cNvSpPr>
          <p:nvPr>
            <p:ph/>
          </p:nvPr>
        </p:nvSpPr>
        <p:spPr>
          <a:xfrm>
            <a:off x="685800" y="4237200"/>
            <a:ext cx="250236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92" name="PlaceHolder 6"/>
          <p:cNvSpPr>
            <a:spLocks noGrp="1"/>
          </p:cNvSpPr>
          <p:nvPr>
            <p:ph/>
          </p:nvPr>
        </p:nvSpPr>
        <p:spPr>
          <a:xfrm>
            <a:off x="3313800" y="4237200"/>
            <a:ext cx="250236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93" name="PlaceHolder 7"/>
          <p:cNvSpPr>
            <a:spLocks noGrp="1"/>
          </p:cNvSpPr>
          <p:nvPr>
            <p:ph/>
          </p:nvPr>
        </p:nvSpPr>
        <p:spPr>
          <a:xfrm>
            <a:off x="5941440" y="4237200"/>
            <a:ext cx="250236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9" name="PlaceHolder 8"/>
          <p:cNvSpPr>
            <a:spLocks noGrp="1"/>
          </p:cNvSpPr>
          <p:nvPr>
            <p:ph type="ftr" idx="5"/>
          </p:nvPr>
        </p:nvSpPr>
        <p:spPr/>
        <p:txBody>
          <a:bodyPr/>
          <a:lstStyle/>
          <a:p>
            <a:r>
              <a:t>Footer</a:t>
            </a:r>
          </a:p>
        </p:txBody>
      </p:sp>
      <p:sp>
        <p:nvSpPr>
          <p:cNvPr id="10" name="PlaceHolder 9"/>
          <p:cNvSpPr>
            <a:spLocks noGrp="1"/>
          </p:cNvSpPr>
          <p:nvPr>
            <p:ph type="sldNum" idx="6"/>
          </p:nvPr>
        </p:nvSpPr>
        <p:spPr/>
        <p:txBody>
          <a:bodyPr/>
          <a:lstStyle/>
          <a:p>
            <a:fld id="{4736D673-8067-4E30-AC2F-BDF10FA3DDC4}" type="slidenum">
              <a:rPr/>
              <a:pPr/>
              <a:t>‹#›</a:t>
            </a:fld>
            <a:endParaRPr/>
          </a:p>
        </p:txBody>
      </p:sp>
      <p:sp>
        <p:nvSpPr>
          <p:cNvPr id="11" name="PlaceHolder 10"/>
          <p:cNvSpPr>
            <a:spLocks noGrp="1"/>
          </p:cNvSpPr>
          <p:nvPr>
            <p:ph type="dt" idx="4"/>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5" name="Footer Placeholder 4"/>
          <p:cNvSpPr>
            <a:spLocks noGrp="1"/>
          </p:cNvSpPr>
          <p:nvPr>
            <p:ph type="ftr" sz="quarter" idx="11"/>
          </p:nvPr>
        </p:nvSpPr>
        <p:spPr/>
        <p:txBody>
          <a:bodyPr/>
          <a:lstStyle/>
          <a:p>
            <a:pPr indent="0" algn="ctr">
              <a:buNone/>
            </a:pPr>
            <a:r>
              <a:rPr lang="el-GR" sz="1400" b="0" strike="noStrike" spc="-1">
                <a:solidFill>
                  <a:srgbClr val="000000"/>
                </a:solidFill>
                <a:latin typeface="Times New Roman"/>
              </a:rPr>
              <a:t>&lt;υποσέλιδο&gt;</a:t>
            </a:r>
          </a:p>
        </p:txBody>
      </p:sp>
      <p:sp>
        <p:nvSpPr>
          <p:cNvPr id="6" name="Slide Number Placeholder 5"/>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1285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5" name="Footer Placeholder 4"/>
          <p:cNvSpPr>
            <a:spLocks noGrp="1"/>
          </p:cNvSpPr>
          <p:nvPr>
            <p:ph type="ftr" sz="quarter" idx="11"/>
          </p:nvPr>
        </p:nvSpPr>
        <p:spPr/>
        <p:txBody>
          <a:bodyPr/>
          <a:lstStyle/>
          <a:p>
            <a:pPr indent="0" algn="ctr">
              <a:buNone/>
            </a:pPr>
            <a:r>
              <a:rPr lang="el-GR" sz="1400" b="0" strike="noStrike" spc="-1">
                <a:solidFill>
                  <a:srgbClr val="000000"/>
                </a:solidFill>
                <a:latin typeface="Times New Roman"/>
              </a:rPr>
              <a:t>&lt;υποσέλιδο&gt;</a:t>
            </a:r>
          </a:p>
        </p:txBody>
      </p:sp>
      <p:sp>
        <p:nvSpPr>
          <p:cNvPr id="6" name="Slide Number Placeholder 5"/>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spTree>
    <p:extLst>
      <p:ext uri="{BB962C8B-B14F-4D97-AF65-F5344CB8AC3E}">
        <p14:creationId xmlns:p14="http://schemas.microsoft.com/office/powerpoint/2010/main" val="1957197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5" name="Footer Placeholder 4"/>
          <p:cNvSpPr>
            <a:spLocks noGrp="1"/>
          </p:cNvSpPr>
          <p:nvPr>
            <p:ph type="ftr" sz="quarter" idx="11"/>
          </p:nvPr>
        </p:nvSpPr>
        <p:spPr/>
        <p:txBody>
          <a:bodyPr/>
          <a:lstStyle/>
          <a:p>
            <a:pPr indent="0" algn="ctr">
              <a:buNone/>
            </a:pPr>
            <a:r>
              <a:rPr lang="el-GR" sz="1400" b="0" strike="noStrike" spc="-1">
                <a:solidFill>
                  <a:srgbClr val="000000"/>
                </a:solidFill>
                <a:latin typeface="Times New Roman"/>
              </a:rPr>
              <a:t>&lt;υποσέλιδο&gt;</a:t>
            </a:r>
          </a:p>
        </p:txBody>
      </p:sp>
      <p:sp>
        <p:nvSpPr>
          <p:cNvPr id="6" name="Slide Number Placeholder 5"/>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8424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6" name="Footer Placeholder 5"/>
          <p:cNvSpPr>
            <a:spLocks noGrp="1"/>
          </p:cNvSpPr>
          <p:nvPr>
            <p:ph type="ftr" sz="quarter" idx="11"/>
          </p:nvPr>
        </p:nvSpPr>
        <p:spPr/>
        <p:txBody>
          <a:bodyPr/>
          <a:lstStyle/>
          <a:p>
            <a:pPr indent="0" algn="ctr">
              <a:buNone/>
            </a:pPr>
            <a:r>
              <a:rPr lang="el-GR" sz="1400" b="0" strike="noStrike" spc="-1">
                <a:solidFill>
                  <a:srgbClr val="000000"/>
                </a:solidFill>
                <a:latin typeface="Times New Roman"/>
              </a:rPr>
              <a:t>&lt;υποσέλιδο&gt;</a:t>
            </a:r>
          </a:p>
        </p:txBody>
      </p:sp>
      <p:sp>
        <p:nvSpPr>
          <p:cNvPr id="7" name="Slide Number Placeholder 6"/>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spTree>
    <p:extLst>
      <p:ext uri="{BB962C8B-B14F-4D97-AF65-F5344CB8AC3E}">
        <p14:creationId xmlns:p14="http://schemas.microsoft.com/office/powerpoint/2010/main" val="24951848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22960" y="2582334"/>
            <a:ext cx="3703320" cy="32867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663440" y="2582334"/>
            <a:ext cx="3703320" cy="32867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8" name="Footer Placeholder 7"/>
          <p:cNvSpPr>
            <a:spLocks noGrp="1"/>
          </p:cNvSpPr>
          <p:nvPr>
            <p:ph type="ftr" sz="quarter" idx="11"/>
          </p:nvPr>
        </p:nvSpPr>
        <p:spPr/>
        <p:txBody>
          <a:bodyPr/>
          <a:lstStyle/>
          <a:p>
            <a:pPr indent="0" algn="ctr">
              <a:buNone/>
            </a:pPr>
            <a:r>
              <a:rPr lang="el-GR" sz="1400" b="0" strike="noStrike" spc="-1">
                <a:solidFill>
                  <a:srgbClr val="000000"/>
                </a:solidFill>
                <a:latin typeface="Times New Roman"/>
              </a:rPr>
              <a:t>&lt;υποσέλιδο&gt;</a:t>
            </a:r>
          </a:p>
        </p:txBody>
      </p:sp>
      <p:sp>
        <p:nvSpPr>
          <p:cNvPr id="9" name="Slide Number Placeholder 8"/>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spTree>
    <p:extLst>
      <p:ext uri="{BB962C8B-B14F-4D97-AF65-F5344CB8AC3E}">
        <p14:creationId xmlns:p14="http://schemas.microsoft.com/office/powerpoint/2010/main" val="4229527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4" name="Footer Placeholder 3"/>
          <p:cNvSpPr>
            <a:spLocks noGrp="1"/>
          </p:cNvSpPr>
          <p:nvPr>
            <p:ph type="ftr" sz="quarter" idx="11"/>
          </p:nvPr>
        </p:nvSpPr>
        <p:spPr/>
        <p:txBody>
          <a:bodyPr/>
          <a:lstStyle/>
          <a:p>
            <a:pPr indent="0" algn="ctr">
              <a:buNone/>
            </a:pPr>
            <a:r>
              <a:rPr lang="el-GR" sz="1400" b="0" strike="noStrike" spc="-1">
                <a:solidFill>
                  <a:srgbClr val="000000"/>
                </a:solidFill>
                <a:latin typeface="Times New Roman"/>
              </a:rPr>
              <a:t>&lt;υποσέλιδο&gt;</a:t>
            </a:r>
          </a:p>
        </p:txBody>
      </p:sp>
      <p:sp>
        <p:nvSpPr>
          <p:cNvPr id="5" name="Slide Number Placeholder 4"/>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spTree>
    <p:extLst>
      <p:ext uri="{BB962C8B-B14F-4D97-AF65-F5344CB8AC3E}">
        <p14:creationId xmlns:p14="http://schemas.microsoft.com/office/powerpoint/2010/main" val="1130876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8" name="Footer Placeholder 7"/>
          <p:cNvSpPr>
            <a:spLocks noGrp="1"/>
          </p:cNvSpPr>
          <p:nvPr>
            <p:ph type="ftr" sz="quarter" idx="11"/>
          </p:nvPr>
        </p:nvSpPr>
        <p:spPr/>
        <p:txBody>
          <a:bodyPr/>
          <a:lstStyle>
            <a:lvl1pPr>
              <a:defRPr>
                <a:solidFill>
                  <a:srgbClr val="FFFFFF"/>
                </a:solidFill>
              </a:defRPr>
            </a:lvl1pPr>
          </a:lstStyle>
          <a:p>
            <a:pPr indent="0" algn="ctr">
              <a:buNone/>
            </a:pPr>
            <a:r>
              <a:rPr lang="el-GR" sz="1400" b="0" strike="noStrike" spc="-1">
                <a:solidFill>
                  <a:srgbClr val="000000"/>
                </a:solidFill>
                <a:latin typeface="Times New Roman"/>
              </a:rPr>
              <a:t>&lt;υποσέλιδο&gt;</a:t>
            </a:r>
          </a:p>
        </p:txBody>
      </p:sp>
      <p:sp>
        <p:nvSpPr>
          <p:cNvPr id="9" name="Slide Number Placeholder 8"/>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spTree>
    <p:extLst>
      <p:ext uri="{BB962C8B-B14F-4D97-AF65-F5344CB8AC3E}">
        <p14:creationId xmlns:p14="http://schemas.microsoft.com/office/powerpoint/2010/main" val="230245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8"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59" name="PlaceHolder 2"/>
          <p:cNvSpPr>
            <a:spLocks noGrp="1"/>
          </p:cNvSpPr>
          <p:nvPr>
            <p:ph type="subTitle"/>
          </p:nvPr>
        </p:nvSpPr>
        <p:spPr>
          <a:xfrm>
            <a:off x="685800" y="2121480"/>
            <a:ext cx="7772040" cy="4050360"/>
          </a:xfrm>
          <a:prstGeom prst="rect">
            <a:avLst/>
          </a:prstGeom>
          <a:noFill/>
          <a:ln w="0">
            <a:noFill/>
          </a:ln>
        </p:spPr>
        <p:txBody>
          <a:bodyPr lIns="0" tIns="0" rIns="0" bIns="0" anchor="ctr">
            <a:noAutofit/>
          </a:bodyPr>
          <a:lstStyle/>
          <a:p>
            <a:pPr indent="0" algn="ctr">
              <a:buNone/>
            </a:pPr>
            <a:endParaRPr lang="el-GR" sz="3200" b="0" strike="noStrike" spc="-1">
              <a:solidFill>
                <a:srgbClr val="000000"/>
              </a:solidFill>
              <a:latin typeface="Arial"/>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50EFF03D-8947-4836-9D7A-F18582D17A37}" type="slidenum">
              <a:rPr/>
              <a:pPr/>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indent="0" algn="ctr">
              <a:buNone/>
            </a:pPr>
            <a:r>
              <a:rPr lang="el-GR" sz="1400" b="0" strike="noStrike" spc="-1">
                <a:solidFill>
                  <a:srgbClr val="000000"/>
                </a:solidFill>
                <a:latin typeface="Times New Roman"/>
              </a:rPr>
              <a:t>&lt;υποσέλιδο&gt;</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spTree>
    <p:extLst>
      <p:ext uri="{BB962C8B-B14F-4D97-AF65-F5344CB8AC3E}">
        <p14:creationId xmlns:p14="http://schemas.microsoft.com/office/powerpoint/2010/main" val="1134865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6" name="Footer Placeholder 5"/>
          <p:cNvSpPr>
            <a:spLocks noGrp="1"/>
          </p:cNvSpPr>
          <p:nvPr>
            <p:ph type="ftr" sz="quarter" idx="11"/>
          </p:nvPr>
        </p:nvSpPr>
        <p:spPr/>
        <p:txBody>
          <a:bodyPr/>
          <a:lstStyle/>
          <a:p>
            <a:pPr indent="0" algn="ctr">
              <a:buNone/>
            </a:pPr>
            <a:r>
              <a:rPr lang="el-GR" sz="1400" b="0" strike="noStrike" spc="-1">
                <a:solidFill>
                  <a:srgbClr val="000000"/>
                </a:solidFill>
                <a:latin typeface="Times New Roman"/>
              </a:rPr>
              <a:t>&lt;υποσέλιδο&gt;</a:t>
            </a:r>
          </a:p>
        </p:txBody>
      </p:sp>
      <p:sp>
        <p:nvSpPr>
          <p:cNvPr id="7" name="Slide Number Placeholder 6"/>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spTree>
    <p:extLst>
      <p:ext uri="{BB962C8B-B14F-4D97-AF65-F5344CB8AC3E}">
        <p14:creationId xmlns:p14="http://schemas.microsoft.com/office/powerpoint/2010/main" val="2431895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5" name="Footer Placeholder 4"/>
          <p:cNvSpPr>
            <a:spLocks noGrp="1"/>
          </p:cNvSpPr>
          <p:nvPr>
            <p:ph type="ftr" sz="quarter" idx="11"/>
          </p:nvPr>
        </p:nvSpPr>
        <p:spPr/>
        <p:txBody>
          <a:bodyPr/>
          <a:lstStyle/>
          <a:p>
            <a:pPr indent="0" algn="ctr">
              <a:buNone/>
            </a:pPr>
            <a:r>
              <a:rPr lang="el-GR" sz="1400" b="0" strike="noStrike" spc="-1">
                <a:solidFill>
                  <a:srgbClr val="000000"/>
                </a:solidFill>
                <a:latin typeface="Times New Roman"/>
              </a:rPr>
              <a:t>&lt;υποσέλιδο&gt;</a:t>
            </a:r>
          </a:p>
        </p:txBody>
      </p:sp>
      <p:sp>
        <p:nvSpPr>
          <p:cNvPr id="6" name="Slide Number Placeholder 5"/>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spTree>
    <p:extLst>
      <p:ext uri="{BB962C8B-B14F-4D97-AF65-F5344CB8AC3E}">
        <p14:creationId xmlns:p14="http://schemas.microsoft.com/office/powerpoint/2010/main" val="7692595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5" name="Footer Placeholder 4"/>
          <p:cNvSpPr>
            <a:spLocks noGrp="1"/>
          </p:cNvSpPr>
          <p:nvPr>
            <p:ph type="ftr" sz="quarter" idx="11"/>
          </p:nvPr>
        </p:nvSpPr>
        <p:spPr/>
        <p:txBody>
          <a:bodyPr/>
          <a:lstStyle/>
          <a:p>
            <a:pPr indent="0" algn="ctr">
              <a:buNone/>
            </a:pPr>
            <a:r>
              <a:rPr lang="el-GR" sz="1400" b="0" strike="noStrike" spc="-1">
                <a:solidFill>
                  <a:srgbClr val="000000"/>
                </a:solidFill>
                <a:latin typeface="Times New Roman"/>
              </a:rPr>
              <a:t>&lt;υποσέλιδο&gt;</a:t>
            </a:r>
          </a:p>
        </p:txBody>
      </p:sp>
      <p:sp>
        <p:nvSpPr>
          <p:cNvPr id="6" name="Slide Number Placeholder 5"/>
          <p:cNvSpPr>
            <a:spLocks noGrp="1"/>
          </p:cNvSpPr>
          <p:nvPr>
            <p:ph type="sldNum" sz="quarter" idx="12"/>
          </p:nvPr>
        </p:nvSpPr>
        <p:spPr/>
        <p:txBody>
          <a:body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spTree>
    <p:extLst>
      <p:ext uri="{BB962C8B-B14F-4D97-AF65-F5344CB8AC3E}">
        <p14:creationId xmlns:p14="http://schemas.microsoft.com/office/powerpoint/2010/main" val="10252312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15" name="PlaceHolder 2"/>
          <p:cNvSpPr>
            <a:spLocks noGrp="1"/>
          </p:cNvSpPr>
          <p:nvPr>
            <p:ph type="subTitle"/>
          </p:nvPr>
        </p:nvSpPr>
        <p:spPr>
          <a:xfrm>
            <a:off x="685800" y="2121480"/>
            <a:ext cx="7772040" cy="4050360"/>
          </a:xfrm>
          <a:prstGeom prst="rect">
            <a:avLst/>
          </a:prstGeom>
          <a:noFill/>
          <a:ln w="0">
            <a:noFill/>
          </a:ln>
        </p:spPr>
        <p:txBody>
          <a:bodyPr lIns="0" tIns="0" rIns="0" bIns="0" anchor="ctr">
            <a:noAutofit/>
          </a:bodyPr>
          <a:lstStyle/>
          <a:p>
            <a:pPr indent="0" algn="ctr">
              <a:buNone/>
            </a:pPr>
            <a:endParaRPr lang="el-G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64D3F31C-18C8-43EE-99D3-3249FAE0CDEB}" type="slidenum">
              <a:rPr/>
              <a:pPr/>
              <a:t>‹#›</a:t>
            </a:fld>
            <a:endParaRPr/>
          </a:p>
        </p:txBody>
      </p:sp>
      <p:sp>
        <p:nvSpPr>
          <p:cNvPr id="6" name="PlaceHolder 5"/>
          <p:cNvSpPr>
            <a:spLocks noGrp="1"/>
          </p:cNvSpPr>
          <p:nvPr>
            <p:ph type="dt" idx="1"/>
          </p:nvPr>
        </p:nvSpPr>
        <p:spPr/>
        <p:txBody>
          <a:bodyPr/>
          <a:lstStyle/>
          <a:p>
            <a:endParaRPr/>
          </a:p>
        </p:txBody>
      </p:sp>
    </p:spTree>
    <p:extLst>
      <p:ext uri="{BB962C8B-B14F-4D97-AF65-F5344CB8AC3E}">
        <p14:creationId xmlns:p14="http://schemas.microsoft.com/office/powerpoint/2010/main" val="4182076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61" name="PlaceHolder 2"/>
          <p:cNvSpPr>
            <a:spLocks noGrp="1"/>
          </p:cNvSpPr>
          <p:nvPr>
            <p:ph/>
          </p:nvPr>
        </p:nvSpPr>
        <p:spPr>
          <a:xfrm>
            <a:off x="685800" y="2121480"/>
            <a:ext cx="7772040" cy="40503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C711FE30-3A8D-4C9D-A7EB-6F4363D85D04}" type="slidenum">
              <a:rPr/>
              <a:pPr/>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63" name="PlaceHolder 2"/>
          <p:cNvSpPr>
            <a:spLocks noGrp="1"/>
          </p:cNvSpPr>
          <p:nvPr>
            <p:ph/>
          </p:nvPr>
        </p:nvSpPr>
        <p:spPr>
          <a:xfrm>
            <a:off x="685800" y="2121480"/>
            <a:ext cx="3792600" cy="40503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64" name="PlaceHolder 3"/>
          <p:cNvSpPr>
            <a:spLocks noGrp="1"/>
          </p:cNvSpPr>
          <p:nvPr>
            <p:ph/>
          </p:nvPr>
        </p:nvSpPr>
        <p:spPr>
          <a:xfrm>
            <a:off x="4668480" y="2121480"/>
            <a:ext cx="3792600" cy="40503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7A7A0555-E9FD-45ED-9C14-37D222609B15}" type="slidenum">
              <a:rPr/>
              <a:pPr/>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5"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773BBA38-84C3-4E75-86E2-42C401BC648F}" type="slidenum">
              <a:rPr/>
              <a:pPr/>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6" name="PlaceHolder 1"/>
          <p:cNvSpPr>
            <a:spLocks noGrp="1"/>
          </p:cNvSpPr>
          <p:nvPr>
            <p:ph type="subTitle"/>
          </p:nvPr>
        </p:nvSpPr>
        <p:spPr>
          <a:xfrm>
            <a:off x="685800" y="484560"/>
            <a:ext cx="7772040" cy="7458840"/>
          </a:xfrm>
          <a:prstGeom prst="rect">
            <a:avLst/>
          </a:prstGeom>
          <a:noFill/>
          <a:ln w="0">
            <a:noFill/>
          </a:ln>
        </p:spPr>
        <p:txBody>
          <a:bodyPr lIns="0" tIns="0" rIns="0" bIns="0" anchor="ctr">
            <a:noAutofit/>
          </a:bodyPr>
          <a:lstStyle/>
          <a:p>
            <a:pPr algn="ctr"/>
            <a:endParaRPr lang="el-GR" sz="3200" b="0" strike="noStrike" spc="-1">
              <a:solidFill>
                <a:srgbClr val="000000"/>
              </a:solidFill>
              <a:latin typeface="Arial"/>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29B2E4D2-63A0-4FE7-838C-A2D686EE78BC}" type="slidenum">
              <a:rPr/>
              <a:pPr/>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68" name="PlaceHolder 2"/>
          <p:cNvSpPr>
            <a:spLocks noGrp="1"/>
          </p:cNvSpPr>
          <p:nvPr>
            <p:ph/>
          </p:nvPr>
        </p:nvSpPr>
        <p:spPr>
          <a:xfrm>
            <a:off x="685800" y="212148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69" name="PlaceHolder 3"/>
          <p:cNvSpPr>
            <a:spLocks noGrp="1"/>
          </p:cNvSpPr>
          <p:nvPr>
            <p:ph/>
          </p:nvPr>
        </p:nvSpPr>
        <p:spPr>
          <a:xfrm>
            <a:off x="4668480" y="2121480"/>
            <a:ext cx="3792600" cy="40503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70" name="PlaceHolder 4"/>
          <p:cNvSpPr>
            <a:spLocks noGrp="1"/>
          </p:cNvSpPr>
          <p:nvPr>
            <p:ph/>
          </p:nvPr>
        </p:nvSpPr>
        <p:spPr>
          <a:xfrm>
            <a:off x="685800" y="423720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A30E5D90-2775-48E7-A5E9-55BF1326308D}" type="slidenum">
              <a:rPr/>
              <a:pPr/>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72" name="PlaceHolder 2"/>
          <p:cNvSpPr>
            <a:spLocks noGrp="1"/>
          </p:cNvSpPr>
          <p:nvPr>
            <p:ph/>
          </p:nvPr>
        </p:nvSpPr>
        <p:spPr>
          <a:xfrm>
            <a:off x="685800" y="2121480"/>
            <a:ext cx="3792600" cy="40503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73" name="PlaceHolder 3"/>
          <p:cNvSpPr>
            <a:spLocks noGrp="1"/>
          </p:cNvSpPr>
          <p:nvPr>
            <p:ph/>
          </p:nvPr>
        </p:nvSpPr>
        <p:spPr>
          <a:xfrm>
            <a:off x="4668480" y="212148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74" name="PlaceHolder 4"/>
          <p:cNvSpPr>
            <a:spLocks noGrp="1"/>
          </p:cNvSpPr>
          <p:nvPr>
            <p:ph/>
          </p:nvPr>
        </p:nvSpPr>
        <p:spPr>
          <a:xfrm>
            <a:off x="4668480" y="423720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0E185F6B-E5BA-42FA-843F-35C69B2B1C48}" type="slidenum">
              <a:rPr/>
              <a:pPr/>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85800" y="484560"/>
            <a:ext cx="7772040" cy="160884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Rockwell"/>
            </a:endParaRPr>
          </a:p>
        </p:txBody>
      </p:sp>
      <p:sp>
        <p:nvSpPr>
          <p:cNvPr id="76" name="PlaceHolder 2"/>
          <p:cNvSpPr>
            <a:spLocks noGrp="1"/>
          </p:cNvSpPr>
          <p:nvPr>
            <p:ph/>
          </p:nvPr>
        </p:nvSpPr>
        <p:spPr>
          <a:xfrm>
            <a:off x="685800" y="212148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77" name="PlaceHolder 3"/>
          <p:cNvSpPr>
            <a:spLocks noGrp="1"/>
          </p:cNvSpPr>
          <p:nvPr>
            <p:ph/>
          </p:nvPr>
        </p:nvSpPr>
        <p:spPr>
          <a:xfrm>
            <a:off x="4668480" y="2121480"/>
            <a:ext cx="379260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78" name="PlaceHolder 4"/>
          <p:cNvSpPr>
            <a:spLocks noGrp="1"/>
          </p:cNvSpPr>
          <p:nvPr>
            <p:ph/>
          </p:nvPr>
        </p:nvSpPr>
        <p:spPr>
          <a:xfrm>
            <a:off x="685800" y="4237200"/>
            <a:ext cx="7772040" cy="1931760"/>
          </a:xfrm>
          <a:prstGeom prst="rect">
            <a:avLst/>
          </a:prstGeom>
          <a:noFill/>
          <a:ln w="0">
            <a:noFill/>
          </a:ln>
        </p:spPr>
        <p:txBody>
          <a:bodyPr lIns="0" tIns="0" rIns="0" bIns="0" anchor="t">
            <a:normAutofit/>
          </a:bodyPr>
          <a:lstStyle/>
          <a:p>
            <a:pPr indent="0">
              <a:lnSpc>
                <a:spcPct val="90000"/>
              </a:lnSpc>
              <a:spcBef>
                <a:spcPts val="1417"/>
              </a:spcBef>
              <a:buNone/>
            </a:pPr>
            <a:endParaRPr lang="en-US" sz="2000" b="0" strike="noStrike" spc="-1">
              <a:solidFill>
                <a:srgbClr val="000000"/>
              </a:solidFill>
              <a:latin typeface="Rockwell"/>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0A1AD8E0-A493-450A-BA2B-711ACBCDCE84}" type="slidenum">
              <a:rPr/>
              <a:pPr/>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0" name="Group 11"/>
          <p:cNvGrpSpPr/>
          <p:nvPr/>
        </p:nvGrpSpPr>
        <p:grpSpPr>
          <a:xfrm>
            <a:off x="8522640" y="6255360"/>
            <a:ext cx="392760" cy="392760"/>
            <a:chOff x="8522640" y="6255360"/>
            <a:chExt cx="392760" cy="392760"/>
          </a:xfrm>
        </p:grpSpPr>
        <p:sp>
          <p:nvSpPr>
            <p:cNvPr id="51" name="Oval 7"/>
            <p:cNvSpPr/>
            <p:nvPr/>
          </p:nvSpPr>
          <p:spPr>
            <a:xfrm>
              <a:off x="8522640" y="6255360"/>
              <a:ext cx="392760" cy="392760"/>
            </a:xfrm>
            <a:prstGeom prst="ellipse">
              <a:avLst/>
            </a:prstGeom>
            <a:blipFill rotWithShape="0">
              <a:blip r:embed="rId14" cstate="print"/>
              <a:srcRect/>
              <a:tile tx="67060" ty="0" sx="84990" sy="84992" algn="tl"/>
            </a:blipFill>
            <a:ln w="254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52" name="Oval 8"/>
            <p:cNvSpPr/>
            <p:nvPr/>
          </p:nvSpPr>
          <p:spPr>
            <a:xfrm>
              <a:off x="8559360" y="6291720"/>
              <a:ext cx="319680" cy="319680"/>
            </a:xfrm>
            <a:prstGeom prst="ellipse">
              <a:avLst/>
            </a:prstGeom>
            <a:noFill/>
            <a:ln w="12700">
              <a:solidFill>
                <a:srgbClr val="FFFFFF"/>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grpSp>
      <p:sp>
        <p:nvSpPr>
          <p:cNvPr id="53" name="PlaceHolder 1"/>
          <p:cNvSpPr>
            <a:spLocks noGrp="1"/>
          </p:cNvSpPr>
          <p:nvPr>
            <p:ph type="title"/>
          </p:nvPr>
        </p:nvSpPr>
        <p:spPr>
          <a:xfrm>
            <a:off x="685800" y="484560"/>
            <a:ext cx="7772040" cy="1608840"/>
          </a:xfrm>
          <a:prstGeom prst="rect">
            <a:avLst/>
          </a:prstGeom>
          <a:noFill/>
          <a:ln w="0">
            <a:noFill/>
          </a:ln>
        </p:spPr>
        <p:txBody>
          <a:bodyPr anchor="ctr">
            <a:noAutofit/>
          </a:bodyPr>
          <a:lstStyle/>
          <a:p>
            <a:pPr indent="0">
              <a:lnSpc>
                <a:spcPct val="90000"/>
              </a:lnSpc>
              <a:buNone/>
            </a:pPr>
            <a:r>
              <a:rPr lang="en-US" sz="4200" b="0" strike="noStrike" cap="all" spc="-1">
                <a:solidFill>
                  <a:srgbClr val="000000"/>
                </a:solidFill>
                <a:latin typeface="Rockwell Condensed"/>
              </a:rPr>
              <a:t>Click to edit Master title style</a:t>
            </a:r>
            <a:endParaRPr lang="en-US" sz="4200" b="0" strike="noStrike" spc="-1">
              <a:solidFill>
                <a:srgbClr val="000000"/>
              </a:solidFill>
              <a:latin typeface="Rockwell"/>
            </a:endParaRPr>
          </a:p>
        </p:txBody>
      </p:sp>
      <p:sp>
        <p:nvSpPr>
          <p:cNvPr id="54" name="PlaceHolder 2"/>
          <p:cNvSpPr>
            <a:spLocks noGrp="1"/>
          </p:cNvSpPr>
          <p:nvPr>
            <p:ph type="body"/>
          </p:nvPr>
        </p:nvSpPr>
        <p:spPr>
          <a:xfrm>
            <a:off x="685800" y="2121480"/>
            <a:ext cx="7772040" cy="4050360"/>
          </a:xfrm>
          <a:prstGeom prst="rect">
            <a:avLst/>
          </a:prstGeom>
          <a:noFill/>
          <a:ln w="0">
            <a:noFill/>
          </a:ln>
        </p:spPr>
        <p:txBody>
          <a:bodyPr anchor="t">
            <a:noAutofit/>
          </a:bodyPr>
          <a:lstStyle/>
          <a:p>
            <a:pPr marL="182880" indent="-182880">
              <a:lnSpc>
                <a:spcPct val="90000"/>
              </a:lnSpc>
              <a:spcBef>
                <a:spcPts val="1199"/>
              </a:spcBef>
              <a:buClr>
                <a:srgbClr val="9E3611"/>
              </a:buClr>
              <a:buSzPct val="85000"/>
              <a:buFont typeface="Wingdings" charset="2"/>
              <a:buChar char=""/>
            </a:pPr>
            <a:r>
              <a:rPr lang="en-US" sz="2000" b="0" strike="noStrike" spc="-1">
                <a:solidFill>
                  <a:srgbClr val="000000"/>
                </a:solidFill>
                <a:latin typeface="Rockwell"/>
              </a:rPr>
              <a:t>Edit Master text styles</a:t>
            </a:r>
          </a:p>
          <a:p>
            <a:pPr marL="457200" lvl="1" indent="-182880">
              <a:lnSpc>
                <a:spcPct val="90000"/>
              </a:lnSpc>
              <a:spcBef>
                <a:spcPts val="400"/>
              </a:spcBef>
              <a:spcAft>
                <a:spcPts val="201"/>
              </a:spcAft>
              <a:buClr>
                <a:srgbClr val="9E3611"/>
              </a:buClr>
              <a:buSzPct val="85000"/>
              <a:buFont typeface="Wingdings" charset="2"/>
              <a:buChar char=""/>
            </a:pPr>
            <a:r>
              <a:rPr lang="en-US" sz="1800" b="0" strike="noStrike" spc="-1">
                <a:solidFill>
                  <a:srgbClr val="000000"/>
                </a:solidFill>
                <a:latin typeface="Rockwell"/>
              </a:rPr>
              <a:t>Second level</a:t>
            </a:r>
          </a:p>
          <a:p>
            <a:pPr marL="731520" lvl="2" indent="-182880">
              <a:lnSpc>
                <a:spcPct val="90000"/>
              </a:lnSpc>
              <a:spcBef>
                <a:spcPts val="400"/>
              </a:spcBef>
              <a:spcAft>
                <a:spcPts val="201"/>
              </a:spcAft>
              <a:buClr>
                <a:srgbClr val="9E3611"/>
              </a:buClr>
              <a:buSzPct val="85000"/>
              <a:buFont typeface="Wingdings" charset="2"/>
              <a:buChar char=""/>
            </a:pPr>
            <a:r>
              <a:rPr lang="en-US" sz="1600" b="0" strike="noStrike" spc="-1">
                <a:solidFill>
                  <a:srgbClr val="000000"/>
                </a:solidFill>
                <a:latin typeface="Rockwell"/>
              </a:rPr>
              <a:t>Third level</a:t>
            </a:r>
          </a:p>
          <a:p>
            <a:pPr marL="1005840" lvl="3" indent="-182880">
              <a:lnSpc>
                <a:spcPct val="90000"/>
              </a:lnSpc>
              <a:spcBef>
                <a:spcPts val="400"/>
              </a:spcBef>
              <a:spcAft>
                <a:spcPts val="201"/>
              </a:spcAft>
              <a:buClr>
                <a:srgbClr val="9E3611"/>
              </a:buClr>
              <a:buSzPct val="85000"/>
              <a:buFont typeface="Wingdings" charset="2"/>
              <a:buChar char=""/>
            </a:pPr>
            <a:r>
              <a:rPr lang="en-US" sz="1600" b="0" strike="noStrike" spc="-1">
                <a:solidFill>
                  <a:srgbClr val="000000"/>
                </a:solidFill>
                <a:latin typeface="Rockwell"/>
              </a:rPr>
              <a:t>Fourth level</a:t>
            </a:r>
          </a:p>
          <a:p>
            <a:pPr marL="1280160" lvl="4" indent="-182880">
              <a:lnSpc>
                <a:spcPct val="90000"/>
              </a:lnSpc>
              <a:spcBef>
                <a:spcPts val="400"/>
              </a:spcBef>
              <a:spcAft>
                <a:spcPts val="201"/>
              </a:spcAft>
              <a:buClr>
                <a:srgbClr val="9E3611"/>
              </a:buClr>
              <a:buSzPct val="85000"/>
              <a:buFont typeface="Wingdings" charset="2"/>
              <a:buChar char=""/>
            </a:pPr>
            <a:r>
              <a:rPr lang="en-US" sz="1600" b="0" strike="noStrike" spc="-1">
                <a:solidFill>
                  <a:srgbClr val="000000"/>
                </a:solidFill>
                <a:latin typeface="Rockwell"/>
              </a:rPr>
              <a:t>Fifth level</a:t>
            </a:r>
          </a:p>
        </p:txBody>
      </p:sp>
      <p:sp>
        <p:nvSpPr>
          <p:cNvPr id="55" name="PlaceHolder 3"/>
          <p:cNvSpPr>
            <a:spLocks noGrp="1"/>
          </p:cNvSpPr>
          <p:nvPr>
            <p:ph type="dt" idx="4"/>
          </p:nvPr>
        </p:nvSpPr>
        <p:spPr>
          <a:xfrm>
            <a:off x="5992200" y="6272640"/>
            <a:ext cx="2454840" cy="364680"/>
          </a:xfrm>
          <a:prstGeom prst="rect">
            <a:avLst/>
          </a:prstGeom>
          <a:noFill/>
          <a:ln w="0">
            <a:noFill/>
          </a:ln>
        </p:spPr>
        <p:txBody>
          <a:bodyPr anchor="ctr">
            <a:noAutofit/>
          </a:bodyPr>
          <a:lstStyle>
            <a:lvl1pPr indent="0" algn="r">
              <a:lnSpc>
                <a:spcPct val="100000"/>
              </a:lnSpc>
              <a:buNone/>
              <a:defRPr lang="el-GR" sz="1000" b="0" strike="noStrike" spc="-1">
                <a:solidFill>
                  <a:schemeClr val="accent1">
                    <a:lumMod val="50000"/>
                  </a:schemeClr>
                </a:solidFill>
                <a:latin typeface="Rockwell"/>
              </a:defRPr>
            </a:lvl1p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56" name="PlaceHolder 4"/>
          <p:cNvSpPr>
            <a:spLocks noGrp="1"/>
          </p:cNvSpPr>
          <p:nvPr>
            <p:ph type="ftr" idx="5"/>
          </p:nvPr>
        </p:nvSpPr>
        <p:spPr>
          <a:xfrm>
            <a:off x="685800" y="6272640"/>
            <a:ext cx="4745520" cy="364680"/>
          </a:xfrm>
          <a:prstGeom prst="rect">
            <a:avLst/>
          </a:prstGeom>
          <a:noFill/>
          <a:ln w="0">
            <a:noFill/>
          </a:ln>
        </p:spPr>
        <p:txBody>
          <a:bodyPr anchor="ctr">
            <a:noAutofit/>
          </a:bodyPr>
          <a:lstStyle>
            <a:lvl1pPr indent="0" algn="ctr">
              <a:buNone/>
              <a:defRPr lang="el-GR" sz="1400" b="0" strike="noStrike" spc="-1">
                <a:solidFill>
                  <a:srgbClr val="000000"/>
                </a:solidFill>
                <a:latin typeface="Times New Roman"/>
              </a:defRPr>
            </a:lvl1pPr>
          </a:lstStyle>
          <a:p>
            <a:pPr indent="0" algn="ctr">
              <a:buNone/>
            </a:pPr>
            <a:r>
              <a:rPr lang="el-GR" sz="1400" b="0" strike="noStrike" spc="-1">
                <a:solidFill>
                  <a:srgbClr val="000000"/>
                </a:solidFill>
                <a:latin typeface="Times New Roman"/>
              </a:rPr>
              <a:t>&lt;υποσέλιδο&gt;</a:t>
            </a:r>
          </a:p>
        </p:txBody>
      </p:sp>
      <p:sp>
        <p:nvSpPr>
          <p:cNvPr id="57" name="PlaceHolder 5"/>
          <p:cNvSpPr>
            <a:spLocks noGrp="1"/>
          </p:cNvSpPr>
          <p:nvPr>
            <p:ph type="sldNum" idx="6"/>
          </p:nvPr>
        </p:nvSpPr>
        <p:spPr>
          <a:xfrm>
            <a:off x="8483400" y="6272640"/>
            <a:ext cx="479880" cy="364680"/>
          </a:xfrm>
          <a:prstGeom prst="rect">
            <a:avLst/>
          </a:prstGeom>
          <a:noFill/>
          <a:ln w="0">
            <a:noFill/>
          </a:ln>
        </p:spPr>
        <p:txBody>
          <a:bodyPr anchor="ctr">
            <a:noAutofit/>
          </a:bodyPr>
          <a:lstStyle>
            <a:lvl1pPr indent="0" algn="ctr">
              <a:lnSpc>
                <a:spcPct val="100000"/>
              </a:lnSpc>
              <a:buNone/>
              <a:defRPr lang="el-GR" sz="1100" b="1" strike="noStrike" spc="-72">
                <a:solidFill>
                  <a:srgbClr val="FFFFFF"/>
                </a:solidFill>
                <a:latin typeface="Rockwell"/>
              </a:defRPr>
            </a:lvl1pPr>
          </a:lstStyle>
          <a:p>
            <a:pPr indent="0" algn="ctr">
              <a:lnSpc>
                <a:spcPct val="100000"/>
              </a:lnSpc>
              <a:buNone/>
            </a:pPr>
            <a:fld id="{42D83CD0-1A93-413D-A86E-4CF52F9BE8CA}" type="slidenum">
              <a:rPr lang="el-GR" sz="1100" b="1" strike="noStrike" spc="-72">
                <a:solidFill>
                  <a:srgbClr val="FFFFFF"/>
                </a:solidFill>
                <a:latin typeface="Rockwell"/>
              </a:rPr>
              <a:pPr indent="0" algn="ctr">
                <a:lnSpc>
                  <a:spcPct val="100000"/>
                </a:lnSpc>
                <a:buNone/>
              </a:pPr>
              <a:t>‹#›</a:t>
            </a:fld>
            <a:endParaRPr lang="el-GR" sz="11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indent="0" algn="r">
              <a:lnSpc>
                <a:spcPct val="100000"/>
              </a:lnSpc>
              <a:buNone/>
            </a:pPr>
            <a:r>
              <a:rPr lang="el-GR" sz="1000" b="0" strike="noStrike" spc="-1">
                <a:solidFill>
                  <a:schemeClr val="accent1">
                    <a:lumMod val="50000"/>
                  </a:schemeClr>
                </a:solidFill>
                <a:latin typeface="Rockwell"/>
              </a:rPr>
              <a:t>&lt;ημερομηνία/ώρα&gt;</a:t>
            </a:r>
            <a:endParaRPr lang="el-GR" sz="1000" b="0" strike="noStrike" spc="-1">
              <a:solidFill>
                <a:srgbClr val="000000"/>
              </a:solidFill>
              <a:latin typeface="Times New Roman"/>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indent="0" algn="ctr">
              <a:buNone/>
            </a:pPr>
            <a:r>
              <a:rPr lang="el-GR" sz="1400" b="0" strike="noStrike" spc="-1">
                <a:solidFill>
                  <a:srgbClr val="000000"/>
                </a:solidFill>
                <a:latin typeface="Times New Roman"/>
              </a:rPr>
              <a:t>&lt;υποσέλιδο&gt;</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indent="0" algn="ctr">
              <a:lnSpc>
                <a:spcPct val="100000"/>
              </a:lnSpc>
              <a:buNone/>
            </a:pPr>
            <a:fld id="{8EE542B1-17FC-4C2D-BC4D-02B6D5B3564B}" type="slidenum">
              <a:rPr lang="el-GR" sz="2800" b="1" strike="noStrike" spc="-72" smtClean="0">
                <a:solidFill>
                  <a:srgbClr val="FFFFFF"/>
                </a:solidFill>
                <a:latin typeface="Rockwell"/>
              </a:rPr>
              <a:pPr indent="0" algn="ctr">
                <a:lnSpc>
                  <a:spcPct val="100000"/>
                </a:lnSpc>
                <a:buNone/>
              </a:pPr>
              <a:t>‹#›</a:t>
            </a:fld>
            <a:endParaRPr lang="el-GR" sz="2800" b="0" strike="noStrike" spc="-1">
              <a:solidFill>
                <a:srgbClr val="000000"/>
              </a:solidFill>
              <a:latin typeface="Times New Roman"/>
            </a:endParaRP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41290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PlaceHolder 2"/>
          <p:cNvSpPr>
            <a:spLocks noGrp="1"/>
          </p:cNvSpPr>
          <p:nvPr>
            <p:ph type="subTitle"/>
          </p:nvPr>
        </p:nvSpPr>
        <p:spPr>
          <a:xfrm>
            <a:off x="802440" y="4807670"/>
            <a:ext cx="5918040" cy="651010"/>
          </a:xfrm>
          <a:prstGeom prst="rect">
            <a:avLst/>
          </a:prstGeom>
          <a:noFill/>
          <a:ln w="0">
            <a:noFill/>
          </a:ln>
        </p:spPr>
        <p:txBody>
          <a:bodyPr anchor="t">
            <a:noAutofit/>
          </a:bodyPr>
          <a:lstStyle/>
          <a:p>
            <a:pPr indent="0">
              <a:lnSpc>
                <a:spcPct val="90000"/>
              </a:lnSpc>
              <a:spcBef>
                <a:spcPts val="1199"/>
              </a:spcBef>
              <a:buNone/>
              <a:tabLst>
                <a:tab pos="0" algn="l"/>
              </a:tabLst>
            </a:pPr>
            <a:r>
              <a:rPr lang="el-GR" sz="1800" b="0" strike="noStrike" spc="-1" dirty="0">
                <a:solidFill>
                  <a:srgbClr val="000000"/>
                </a:solidFill>
                <a:latin typeface="Rockwell"/>
              </a:rPr>
              <a:t>Άντον </a:t>
            </a:r>
            <a:r>
              <a:rPr lang="el-GR" sz="1800" b="0" strike="noStrike" spc="-1" dirty="0" err="1">
                <a:solidFill>
                  <a:srgbClr val="000000"/>
                </a:solidFill>
                <a:latin typeface="Rockwell"/>
              </a:rPr>
              <a:t>Τσέχωφ</a:t>
            </a:r>
            <a:r>
              <a:rPr lang="el-GR" sz="1800" b="0" strike="noStrike" spc="-1" dirty="0">
                <a:solidFill>
                  <a:srgbClr val="000000"/>
                </a:solidFill>
                <a:latin typeface="Rockwell"/>
              </a:rPr>
              <a:t>, ο </a:t>
            </a:r>
            <a:r>
              <a:rPr lang="el-GR" sz="1800" b="0" strike="noStrike" spc="-1" dirty="0" err="1">
                <a:solidFill>
                  <a:srgbClr val="000000"/>
                </a:solidFill>
                <a:latin typeface="Rockwell"/>
              </a:rPr>
              <a:t>Βάνκας</a:t>
            </a:r>
            <a:endParaRPr lang="el-GR" sz="1800" b="0" strike="noStrike" spc="-1" dirty="0">
              <a:solidFill>
                <a:srgbClr val="000000"/>
              </a:solidFill>
              <a:latin typeface="Arial"/>
            </a:endParaRPr>
          </a:p>
        </p:txBody>
      </p:sp>
      <p:sp>
        <p:nvSpPr>
          <p:cNvPr id="94" name="PlaceHolder 1"/>
          <p:cNvSpPr>
            <a:spLocks noGrp="1"/>
          </p:cNvSpPr>
          <p:nvPr>
            <p:ph type="title"/>
          </p:nvPr>
        </p:nvSpPr>
        <p:spPr>
          <a:xfrm>
            <a:off x="788760" y="2036190"/>
            <a:ext cx="7593120" cy="2431410"/>
          </a:xfrm>
          <a:prstGeom prst="rect">
            <a:avLst/>
          </a:prstGeom>
          <a:noFill/>
          <a:ln w="0">
            <a:noFill/>
          </a:ln>
        </p:spPr>
        <p:txBody>
          <a:bodyPr anchor="ctr">
            <a:normAutofit fontScale="90000"/>
          </a:bodyPr>
          <a:lstStyle/>
          <a:p>
            <a:pPr indent="0">
              <a:lnSpc>
                <a:spcPct val="80000"/>
              </a:lnSpc>
              <a:buNone/>
            </a:pPr>
            <a:r>
              <a:rPr lang="el-GR" sz="6400" b="1" strike="noStrike" cap="all" spc="-1" dirty="0">
                <a:solidFill>
                  <a:srgbClr val="000000"/>
                </a:solidFill>
                <a:latin typeface="Rockwell Condensed"/>
              </a:rPr>
              <a:t>ΚΕΙΜΕΝΑ ΝΕΟΕΛΛΗΝΙΚΗΣ ΛΟΓΟΤΕΧΝΙΑΣ Α’ ΓΥΜΝΑΣΙΟΥ</a:t>
            </a:r>
            <a:endParaRPr lang="en-US" sz="6400" b="1" strike="noStrike" spc="-1" dirty="0">
              <a:solidFill>
                <a:srgbClr val="000000"/>
              </a:solidFill>
              <a:latin typeface="Rockwe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Υπότιτλος 3">
            <a:extLst>
              <a:ext uri="{FF2B5EF4-FFF2-40B4-BE49-F238E27FC236}">
                <a16:creationId xmlns:a16="http://schemas.microsoft.com/office/drawing/2014/main" id="{29F31631-307A-4569-BD5F-79C19BD22B49}"/>
              </a:ext>
            </a:extLst>
          </p:cNvPr>
          <p:cNvSpPr>
            <a:spLocks noGrp="1"/>
          </p:cNvSpPr>
          <p:nvPr>
            <p:ph type="subTitle"/>
          </p:nvPr>
        </p:nvSpPr>
        <p:spPr>
          <a:xfrm>
            <a:off x="685800" y="1253764"/>
            <a:ext cx="7772040" cy="6689635"/>
          </a:xfrm>
        </p:spPr>
        <p:txBody>
          <a:bodyPr numCol="1" anchor="t"/>
          <a:lstStyle/>
          <a:p>
            <a:pPr marL="0" indent="0" algn="ctr">
              <a:buNone/>
            </a:pPr>
            <a:endParaRPr lang="el-GR" sz="2400" dirty="0"/>
          </a:p>
          <a:p>
            <a:pPr marL="0" indent="0" algn="ctr">
              <a:buNone/>
            </a:pPr>
            <a:endParaRPr lang="el-GR" sz="2400" dirty="0"/>
          </a:p>
          <a:p>
            <a:pPr marL="0" indent="0" algn="ctr">
              <a:buNone/>
            </a:pPr>
            <a:endParaRPr lang="el-GR" sz="2400" dirty="0"/>
          </a:p>
          <a:p>
            <a:pPr marL="0" indent="0" algn="just">
              <a:buNone/>
            </a:pPr>
            <a:endParaRPr lang="el-GR" sz="2400" dirty="0"/>
          </a:p>
          <a:p>
            <a:pPr marL="0" indent="0" algn="just">
              <a:buNone/>
            </a:pPr>
            <a:endParaRPr lang="el-GR" sz="2400" dirty="0"/>
          </a:p>
          <a:p>
            <a:pPr marL="0" indent="0">
              <a:buNone/>
            </a:pPr>
            <a:r>
              <a:rPr lang="el-GR" sz="1800" dirty="0"/>
              <a:t>. </a:t>
            </a:r>
          </a:p>
        </p:txBody>
      </p:sp>
      <p:sp>
        <p:nvSpPr>
          <p:cNvPr id="2" name="Τίτλος 1">
            <a:extLst>
              <a:ext uri="{FF2B5EF4-FFF2-40B4-BE49-F238E27FC236}">
                <a16:creationId xmlns:a16="http://schemas.microsoft.com/office/drawing/2014/main" id="{1F23BCCB-5A2B-4114-90CE-C8B6B9C09632}"/>
              </a:ext>
            </a:extLst>
          </p:cNvPr>
          <p:cNvSpPr>
            <a:spLocks noGrp="1"/>
          </p:cNvSpPr>
          <p:nvPr>
            <p:ph type="title" idx="4294967295"/>
          </p:nvPr>
        </p:nvSpPr>
        <p:spPr>
          <a:xfrm>
            <a:off x="685440" y="511804"/>
            <a:ext cx="7772400" cy="924074"/>
          </a:xfrm>
        </p:spPr>
        <p:txBody>
          <a:bodyPr>
            <a:noAutofit/>
          </a:bodyPr>
          <a:lstStyle/>
          <a:p>
            <a:pPr algn="ctr"/>
            <a:br>
              <a:rPr lang="el-GR" dirty="0"/>
            </a:br>
            <a:br>
              <a:rPr lang="el-GR" dirty="0"/>
            </a:br>
            <a:br>
              <a:rPr lang="el-GR" dirty="0"/>
            </a:br>
            <a:br>
              <a:rPr lang="el-GR" dirty="0"/>
            </a:br>
            <a:br>
              <a:rPr lang="el-GR" dirty="0"/>
            </a:br>
            <a:r>
              <a:rPr lang="el-GR" b="1" dirty="0">
                <a:solidFill>
                  <a:schemeClr val="accent1"/>
                </a:solidFill>
              </a:rPr>
              <a:t>ΣΥΝΑΙΣΘΗΜΑΤΑ</a:t>
            </a:r>
            <a:br>
              <a:rPr lang="el-GR" dirty="0"/>
            </a:br>
            <a:br>
              <a:rPr lang="el-GR" dirty="0"/>
            </a:br>
            <a:br>
              <a:rPr lang="el-GR" dirty="0"/>
            </a:br>
            <a:br>
              <a:rPr lang="el-GR" dirty="0"/>
            </a:br>
            <a:endParaRPr lang="el-GR" dirty="0"/>
          </a:p>
        </p:txBody>
      </p:sp>
      <p:sp>
        <p:nvSpPr>
          <p:cNvPr id="5" name="Βέλος: Δεξιό 4">
            <a:extLst>
              <a:ext uri="{FF2B5EF4-FFF2-40B4-BE49-F238E27FC236}">
                <a16:creationId xmlns:a16="http://schemas.microsoft.com/office/drawing/2014/main" id="{01AE4700-AA95-4489-A07F-C8EC5B234A4E}"/>
              </a:ext>
            </a:extLst>
          </p:cNvPr>
          <p:cNvSpPr/>
          <p:nvPr/>
        </p:nvSpPr>
        <p:spPr>
          <a:xfrm rot="4639575">
            <a:off x="5344998" y="2074535"/>
            <a:ext cx="1074656" cy="8295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Βέλος: Δεξιό 5">
            <a:extLst>
              <a:ext uri="{FF2B5EF4-FFF2-40B4-BE49-F238E27FC236}">
                <a16:creationId xmlns:a16="http://schemas.microsoft.com/office/drawing/2014/main" id="{45B47DD4-1671-4FF8-93C9-D37A9A698266}"/>
              </a:ext>
            </a:extLst>
          </p:cNvPr>
          <p:cNvSpPr/>
          <p:nvPr/>
        </p:nvSpPr>
        <p:spPr>
          <a:xfrm rot="6479420">
            <a:off x="2551441" y="1902104"/>
            <a:ext cx="1074656" cy="8295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7" name="Πίνακας 7">
            <a:extLst>
              <a:ext uri="{FF2B5EF4-FFF2-40B4-BE49-F238E27FC236}">
                <a16:creationId xmlns:a16="http://schemas.microsoft.com/office/drawing/2014/main" id="{7A45E84D-087A-4043-B0F2-93D8783298B6}"/>
              </a:ext>
            </a:extLst>
          </p:cNvPr>
          <p:cNvGraphicFramePr>
            <a:graphicFrameLocks noGrp="1"/>
          </p:cNvGraphicFramePr>
          <p:nvPr>
            <p:extLst>
              <p:ext uri="{D42A27DB-BD31-4B8C-83A1-F6EECF244321}">
                <p14:modId xmlns:p14="http://schemas.microsoft.com/office/powerpoint/2010/main" val="4202196605"/>
              </p:ext>
            </p:extLst>
          </p:nvPr>
        </p:nvGraphicFramePr>
        <p:xfrm>
          <a:off x="1225125" y="3006219"/>
          <a:ext cx="6693030" cy="3184724"/>
        </p:xfrm>
        <a:graphic>
          <a:graphicData uri="http://schemas.openxmlformats.org/drawingml/2006/table">
            <a:tbl>
              <a:tblPr firstRow="1" bandRow="1">
                <a:tableStyleId>{5C22544A-7EE6-4342-B048-85BDC9FD1C3A}</a:tableStyleId>
              </a:tblPr>
              <a:tblGrid>
                <a:gridCol w="3346515">
                  <a:extLst>
                    <a:ext uri="{9D8B030D-6E8A-4147-A177-3AD203B41FA5}">
                      <a16:colId xmlns:a16="http://schemas.microsoft.com/office/drawing/2014/main" val="3362271826"/>
                    </a:ext>
                  </a:extLst>
                </a:gridCol>
                <a:gridCol w="3346515">
                  <a:extLst>
                    <a:ext uri="{9D8B030D-6E8A-4147-A177-3AD203B41FA5}">
                      <a16:colId xmlns:a16="http://schemas.microsoft.com/office/drawing/2014/main" val="1271866590"/>
                    </a:ext>
                  </a:extLst>
                </a:gridCol>
              </a:tblGrid>
              <a:tr h="898724">
                <a:tc>
                  <a:txBody>
                    <a:bodyPr/>
                    <a:lstStyle/>
                    <a:p>
                      <a:pPr algn="ctr"/>
                      <a:endParaRPr lang="el-GR" u="sng" dirty="0"/>
                    </a:p>
                    <a:p>
                      <a:pPr algn="ctr"/>
                      <a:r>
                        <a:rPr lang="el-GR" u="sng" dirty="0"/>
                        <a:t>ΒΑΝΚΑ</a:t>
                      </a:r>
                      <a:endParaRPr lang="el-GR" dirty="0"/>
                    </a:p>
                  </a:txBody>
                  <a:tcPr/>
                </a:tc>
                <a:tc>
                  <a:txBody>
                    <a:bodyPr/>
                    <a:lstStyle/>
                    <a:p>
                      <a:pPr algn="ctr"/>
                      <a:endParaRPr lang="el-GR" sz="1800" b="1" i="0" u="sng" kern="1200" dirty="0">
                        <a:solidFill>
                          <a:schemeClr val="lt1"/>
                        </a:solidFill>
                        <a:effectLst/>
                        <a:latin typeface="+mn-lt"/>
                        <a:ea typeface="+mn-ea"/>
                        <a:cs typeface="+mn-cs"/>
                      </a:endParaRPr>
                    </a:p>
                    <a:p>
                      <a:pPr algn="ctr"/>
                      <a:r>
                        <a:rPr lang="el-GR" sz="1800" b="1" i="0" u="sng" kern="1200" dirty="0">
                          <a:solidFill>
                            <a:schemeClr val="lt1"/>
                          </a:solidFill>
                          <a:effectLst/>
                          <a:latin typeface="+mn-lt"/>
                          <a:ea typeface="+mn-ea"/>
                          <a:cs typeface="+mn-cs"/>
                        </a:rPr>
                        <a:t>ΒΑΝΚΑ ΓΙΑ ΤΟΝ ΠΑΠΠΟΥ</a:t>
                      </a:r>
                      <a:endParaRPr lang="el-GR" dirty="0"/>
                    </a:p>
                  </a:txBody>
                  <a:tcPr/>
                </a:tc>
                <a:extLst>
                  <a:ext uri="{0D108BD9-81ED-4DB2-BD59-A6C34878D82A}">
                    <a16:rowId xmlns:a16="http://schemas.microsoft.com/office/drawing/2014/main" val="3542865015"/>
                  </a:ext>
                </a:extLst>
              </a:tr>
              <a:tr h="1669059">
                <a:tc>
                  <a:txBody>
                    <a:bodyPr/>
                    <a:lstStyle/>
                    <a:p>
                      <a:pPr marL="0" algn="ctr" defTabSz="914400" rtl="0" eaLnBrk="1" latinLnBrk="0" hangingPunct="1">
                        <a:lnSpc>
                          <a:spcPct val="100000"/>
                        </a:lnSpc>
                      </a:pPr>
                      <a:r>
                        <a:rPr lang="el-GR" sz="1800" b="0" i="0" kern="1200" dirty="0">
                          <a:solidFill>
                            <a:schemeClr val="dk1"/>
                          </a:solidFill>
                          <a:effectLst/>
                          <a:latin typeface="+mn-lt"/>
                          <a:ea typeface="+mn-ea"/>
                          <a:cs typeface="+mn-cs"/>
                        </a:rPr>
                        <a:t>πίκρα, απογοήτευση, απελπισία, παράπονο</a:t>
                      </a:r>
                    </a:p>
                    <a:p>
                      <a:pPr marL="0" algn="ctr" defTabSz="914400" rtl="0" eaLnBrk="1" latinLnBrk="0" hangingPunct="1">
                        <a:lnSpc>
                          <a:spcPct val="100000"/>
                        </a:lnSpc>
                      </a:pPr>
                      <a:r>
                        <a:rPr lang="el-GR" sz="1800" b="0" i="0" kern="1200" dirty="0">
                          <a:solidFill>
                            <a:schemeClr val="dk1"/>
                          </a:solidFill>
                          <a:effectLst/>
                          <a:latin typeface="+mn-lt"/>
                          <a:ea typeface="+mn-ea"/>
                          <a:cs typeface="+mn-cs"/>
                        </a:rPr>
                        <a:t>μοναξιά, εγκατάλειψη, νιώθει απροστάτευτος, νιώθει αδικημένος, τρομοκρατημένος από την κακοποίηση, νοσταλγεί τις ευτυχισμένες στιγμές από το χωριό</a:t>
                      </a:r>
                    </a:p>
                  </a:txBody>
                  <a:tcPr/>
                </a:tc>
                <a:tc>
                  <a:txBody>
                    <a:bodyPr/>
                    <a:lstStyle/>
                    <a:p>
                      <a:pPr algn="ctr">
                        <a:lnSpc>
                          <a:spcPct val="100000"/>
                        </a:lnSpc>
                      </a:pPr>
                      <a:r>
                        <a:rPr lang="el-GR" sz="1800" b="0" i="0" kern="1200" dirty="0">
                          <a:solidFill>
                            <a:schemeClr val="dk1"/>
                          </a:solidFill>
                          <a:effectLst/>
                          <a:latin typeface="+mn-lt"/>
                          <a:ea typeface="+mn-ea"/>
                          <a:cs typeface="+mn-cs"/>
                        </a:rPr>
                        <a:t>αγάπη, αφοσίωση, εμπιστοσύνη, τρυφερότητα, αδυναμία,</a:t>
                      </a:r>
                    </a:p>
                    <a:p>
                      <a:pPr algn="ctr">
                        <a:lnSpc>
                          <a:spcPct val="100000"/>
                        </a:lnSpc>
                      </a:pPr>
                      <a:r>
                        <a:rPr lang="el-GR" sz="1800" b="0" i="0" kern="1200" dirty="0">
                          <a:solidFill>
                            <a:schemeClr val="dk1"/>
                          </a:solidFill>
                          <a:effectLst/>
                          <a:latin typeface="+mn-lt"/>
                          <a:ea typeface="+mn-ea"/>
                          <a:cs typeface="+mn-cs"/>
                        </a:rPr>
                        <a:t>νοσταλγία για τις στιγμές του, πολλές καλές αναμνήσεις,</a:t>
                      </a:r>
                    </a:p>
                    <a:p>
                      <a:pPr algn="ctr">
                        <a:lnSpc>
                          <a:spcPct val="100000"/>
                        </a:lnSpc>
                      </a:pPr>
                      <a:r>
                        <a:rPr lang="el-GR" sz="1800" b="0" i="0" kern="1200" dirty="0">
                          <a:solidFill>
                            <a:schemeClr val="dk1"/>
                          </a:solidFill>
                          <a:effectLst/>
                          <a:latin typeface="+mn-lt"/>
                          <a:ea typeface="+mn-ea"/>
                          <a:cs typeface="+mn-cs"/>
                        </a:rPr>
                        <a:t>θεωρεί τον παππού ως τη μόνη ελπίδα σωτηρίας</a:t>
                      </a:r>
                    </a:p>
                    <a:p>
                      <a:pPr algn="ctr">
                        <a:lnSpc>
                          <a:spcPct val="100000"/>
                        </a:lnSpc>
                      </a:pPr>
                      <a:r>
                        <a:rPr lang="el-GR" sz="1800" b="0" i="0" kern="1200" dirty="0">
                          <a:solidFill>
                            <a:schemeClr val="dk1"/>
                          </a:solidFill>
                          <a:effectLst/>
                          <a:latin typeface="+mn-lt"/>
                          <a:ea typeface="+mn-ea"/>
                          <a:cs typeface="+mn-cs"/>
                        </a:rPr>
                        <a:t> </a:t>
                      </a:r>
                      <a:endParaRPr lang="el-GR" dirty="0"/>
                    </a:p>
                  </a:txBody>
                  <a:tcPr/>
                </a:tc>
                <a:extLst>
                  <a:ext uri="{0D108BD9-81ED-4DB2-BD59-A6C34878D82A}">
                    <a16:rowId xmlns:a16="http://schemas.microsoft.com/office/drawing/2014/main" val="4157836776"/>
                  </a:ext>
                </a:extLst>
              </a:tr>
            </a:tbl>
          </a:graphicData>
        </a:graphic>
      </p:graphicFrame>
    </p:spTree>
    <p:extLst>
      <p:ext uri="{BB962C8B-B14F-4D97-AF65-F5344CB8AC3E}">
        <p14:creationId xmlns:p14="http://schemas.microsoft.com/office/powerpoint/2010/main" val="2834000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685800" y="484560"/>
            <a:ext cx="7772040" cy="920034"/>
          </a:xfrm>
          <a:prstGeom prst="rect">
            <a:avLst/>
          </a:prstGeom>
          <a:noFill/>
          <a:ln w="0">
            <a:noFill/>
          </a:ln>
        </p:spPr>
        <p:txBody>
          <a:bodyPr anchor="ctr">
            <a:noAutofit/>
          </a:bodyPr>
          <a:lstStyle/>
          <a:p>
            <a:pPr indent="0" algn="ctr">
              <a:lnSpc>
                <a:spcPct val="90000"/>
              </a:lnSpc>
              <a:buNone/>
            </a:pPr>
            <a:r>
              <a:rPr lang="el-GR" sz="3600" b="0" strike="noStrike" cap="all" spc="-1" dirty="0">
                <a:solidFill>
                  <a:schemeClr val="accent1"/>
                </a:solidFill>
              </a:rPr>
              <a:t>Η </a:t>
            </a:r>
            <a:r>
              <a:rPr lang="el-GR" sz="3600" b="0" strike="noStrike" cap="all" spc="-1" dirty="0" err="1">
                <a:solidFill>
                  <a:schemeClr val="accent1"/>
                </a:solidFill>
              </a:rPr>
              <a:t>ζωη</a:t>
            </a:r>
            <a:r>
              <a:rPr lang="el-GR" sz="3600" b="0" strike="noStrike" cap="all" spc="-1" dirty="0">
                <a:solidFill>
                  <a:schemeClr val="accent1"/>
                </a:solidFill>
              </a:rPr>
              <a:t> στο </a:t>
            </a:r>
            <a:r>
              <a:rPr lang="el-GR" sz="3600" b="0" strike="noStrike" cap="all" spc="-1" dirty="0" err="1">
                <a:solidFill>
                  <a:schemeClr val="accent1"/>
                </a:solidFill>
              </a:rPr>
              <a:t>τσαγκαραδικο</a:t>
            </a:r>
            <a:endParaRPr lang="en-US" sz="3600" b="0" strike="noStrike" spc="-1" dirty="0">
              <a:solidFill>
                <a:schemeClr val="accent1"/>
              </a:solidFill>
              <a:latin typeface="Rockwell"/>
            </a:endParaRPr>
          </a:p>
        </p:txBody>
      </p:sp>
      <p:sp>
        <p:nvSpPr>
          <p:cNvPr id="111" name="PlaceHolder 2"/>
          <p:cNvSpPr>
            <a:spLocks noGrp="1"/>
          </p:cNvSpPr>
          <p:nvPr>
            <p:ph/>
          </p:nvPr>
        </p:nvSpPr>
        <p:spPr>
          <a:xfrm>
            <a:off x="251640" y="1555423"/>
            <a:ext cx="8514000" cy="4897577"/>
          </a:xfrm>
          <a:prstGeom prst="rect">
            <a:avLst/>
          </a:prstGeom>
          <a:noFill/>
          <a:ln w="0">
            <a:noFill/>
          </a:ln>
        </p:spPr>
        <p:txBody>
          <a:bodyPr anchor="t">
            <a:normAutofit/>
          </a:bodyPr>
          <a:lstStyle/>
          <a:p>
            <a:pPr marL="0" indent="0" algn="ctr">
              <a:lnSpc>
                <a:spcPct val="90000"/>
              </a:lnSpc>
              <a:spcBef>
                <a:spcPts val="1199"/>
              </a:spcBef>
              <a:buClr>
                <a:srgbClr val="9E3611"/>
              </a:buClr>
              <a:buSzPct val="85000"/>
              <a:buNone/>
            </a:pPr>
            <a:r>
              <a:rPr lang="el-GR" sz="2000" i="1" u="sng" dirty="0"/>
              <a:t>Η ζωή του στο τσαγκαράδικο είναι γεμάτη βάσανα και αβάσταχτη, και όλοι τον κακομεταχειρίζονται με σκληρότητα</a:t>
            </a:r>
            <a:endParaRPr lang="el-GR" sz="2000" i="1" u="sng" strike="noStrike" spc="-1" dirty="0">
              <a:solidFill>
                <a:srgbClr val="000000"/>
              </a:solidFill>
            </a:endParaRP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Το αφεντικό τον δέρνει αλύπητα για ασήμαντες αφορμές.</a:t>
            </a: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Η κυρά τον αποπαίρνει και τον εξευτελίζει σχεδόν χωρίς λόγο.</a:t>
            </a: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Οι καλφάδες τον αναγκάζουν να κάνει θελήματα και να κλέβει.</a:t>
            </a: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Δεν τον ταΐζουν κανονικά και τον αφήνουν σχεδόν νηστικό.</a:t>
            </a: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Κοιμάται μπροστά στην πόρτα και δε χορταίνει τον ύπνο.</a:t>
            </a: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Δεν έχει παπούτσια.</a:t>
            </a: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Γενικά, όλοι τον δέρνουν, πεινάει πολύ, η ζωή του είναι χειρότερη κι από σκύλου, και γι’ αυτό όλο στενοχωριέται και κλαίει</a:t>
            </a:r>
            <a:endParaRPr lang="en-US" sz="2000" b="0" strike="noStrike" spc="-1" dirty="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685800" y="484560"/>
            <a:ext cx="7772040" cy="920034"/>
          </a:xfrm>
          <a:prstGeom prst="rect">
            <a:avLst/>
          </a:prstGeom>
          <a:noFill/>
          <a:ln w="0">
            <a:noFill/>
          </a:ln>
        </p:spPr>
        <p:txBody>
          <a:bodyPr anchor="ctr">
            <a:noAutofit/>
          </a:bodyPr>
          <a:lstStyle/>
          <a:p>
            <a:pPr indent="0" algn="ctr">
              <a:lnSpc>
                <a:spcPct val="90000"/>
              </a:lnSpc>
              <a:buNone/>
            </a:pPr>
            <a:r>
              <a:rPr lang="el-GR" sz="2800" b="0" strike="noStrike" cap="all" spc="-1" dirty="0">
                <a:solidFill>
                  <a:schemeClr val="accent1"/>
                </a:solidFill>
              </a:rPr>
              <a:t>ΔΙΑΦΟΡΕΣ ΜΕΤΑΞΥ ΤΗΣ ΖΩΗΣ ΤΟΥ ΒΑΝΚΑ ΣΤΗΝ ΠΟΛΗ ΚΑΙ ΤΗΣ ΖΩΗΣ ΤΟΥ ΣΤΟ ΧΩΡΙΟ</a:t>
            </a:r>
            <a:endParaRPr lang="en-US" sz="2800" b="0" strike="noStrike" spc="-1" dirty="0">
              <a:solidFill>
                <a:schemeClr val="accent1"/>
              </a:solidFill>
              <a:latin typeface="Rockwell"/>
            </a:endParaRPr>
          </a:p>
        </p:txBody>
      </p:sp>
      <p:sp>
        <p:nvSpPr>
          <p:cNvPr id="111" name="PlaceHolder 2"/>
          <p:cNvSpPr>
            <a:spLocks noGrp="1"/>
          </p:cNvSpPr>
          <p:nvPr>
            <p:ph/>
          </p:nvPr>
        </p:nvSpPr>
        <p:spPr>
          <a:xfrm>
            <a:off x="251640" y="1555423"/>
            <a:ext cx="8514000" cy="4897577"/>
          </a:xfrm>
          <a:prstGeom prst="rect">
            <a:avLst/>
          </a:prstGeom>
          <a:noFill/>
          <a:ln w="0">
            <a:noFill/>
          </a:ln>
        </p:spPr>
        <p:txBody>
          <a:bodyPr anchor="t">
            <a:normAutofit/>
          </a:bodyPr>
          <a:lstStyle/>
          <a:p>
            <a:pPr marL="0" algn="ctr" rtl="0" eaLnBrk="1" fontAlgn="t" latinLnBrk="0" hangingPunct="1">
              <a:spcBef>
                <a:spcPts val="0"/>
              </a:spcBef>
              <a:spcAft>
                <a:spcPts val="0"/>
              </a:spcAft>
            </a:pPr>
            <a:endParaRPr lang="el-GR" sz="1800" b="0" i="0" u="none" strike="noStrike" dirty="0">
              <a:effectLst/>
              <a:latin typeface="Arial" panose="020B0604020202020204" pitchFamily="34" charset="0"/>
            </a:endParaRPr>
          </a:p>
          <a:p>
            <a:pPr marL="0" algn="ctr" rtl="0" eaLnBrk="1" fontAlgn="t" latinLnBrk="0" hangingPunct="1">
              <a:spcBef>
                <a:spcPts val="0"/>
              </a:spcBef>
              <a:spcAft>
                <a:spcPts val="0"/>
              </a:spcAft>
            </a:pPr>
            <a:r>
              <a:rPr lang="el-GR" sz="1800" b="1" i="0" u="sng" strike="noStrike" kern="1200" dirty="0">
                <a:solidFill>
                  <a:srgbClr val="FFFFFF"/>
                </a:solidFill>
                <a:effectLst/>
                <a:latin typeface="Arial" panose="020B0604020202020204" pitchFamily="34" charset="0"/>
                <a:ea typeface="DejaVu Sans"/>
                <a:cs typeface="DejaVu Sans"/>
              </a:rPr>
              <a:t>ΒΑΝΚΑ</a:t>
            </a:r>
            <a:endParaRPr lang="el-GR" sz="1800" b="0" i="0" u="none" strike="noStrike" dirty="0">
              <a:effectLst/>
              <a:latin typeface="Arial" panose="020B0604020202020204" pitchFamily="34" charset="0"/>
            </a:endParaRPr>
          </a:p>
          <a:p>
            <a:pPr marL="0" algn="ctr" rtl="0" eaLnBrk="1" fontAlgn="t" latinLnBrk="0" hangingPunct="1">
              <a:spcBef>
                <a:spcPts val="0"/>
              </a:spcBef>
              <a:spcAft>
                <a:spcPts val="0"/>
              </a:spcAft>
            </a:pPr>
            <a:r>
              <a:rPr lang="el-GR" sz="1800" b="1" i="0" u="sng" strike="noStrike" kern="1200" dirty="0">
                <a:solidFill>
                  <a:srgbClr val="FFFFFF"/>
                </a:solidFill>
                <a:effectLst/>
                <a:latin typeface="Arial" panose="020B0604020202020204" pitchFamily="34" charset="0"/>
                <a:ea typeface="DejaVu Sans"/>
                <a:cs typeface="DejaVu Sans"/>
              </a:rPr>
              <a:t>ΒΑΝΚΑ ΓΙΑ ΤΟΝ ΠΑΠΠΟΥ</a:t>
            </a:r>
            <a:endParaRPr lang="el-GR" sz="1800" b="0" i="0" u="none" strike="noStrike" dirty="0">
              <a:effectLst/>
              <a:latin typeface="Arial" panose="020B0604020202020204" pitchFamily="34" charset="0"/>
            </a:endParaRPr>
          </a:p>
        </p:txBody>
      </p:sp>
      <p:graphicFrame>
        <p:nvGraphicFramePr>
          <p:cNvPr id="2" name="Πίνακας 2">
            <a:extLst>
              <a:ext uri="{FF2B5EF4-FFF2-40B4-BE49-F238E27FC236}">
                <a16:creationId xmlns:a16="http://schemas.microsoft.com/office/drawing/2014/main" id="{C07AA01A-1C51-4FA7-8618-4F70308F1F6F}"/>
              </a:ext>
            </a:extLst>
          </p:cNvPr>
          <p:cNvGraphicFramePr>
            <a:graphicFrameLocks noGrp="1"/>
          </p:cNvGraphicFramePr>
          <p:nvPr>
            <p:extLst>
              <p:ext uri="{D42A27DB-BD31-4B8C-83A1-F6EECF244321}">
                <p14:modId xmlns:p14="http://schemas.microsoft.com/office/powerpoint/2010/main" val="793845121"/>
              </p:ext>
            </p:extLst>
          </p:nvPr>
        </p:nvGraphicFramePr>
        <p:xfrm>
          <a:off x="860466" y="1555423"/>
          <a:ext cx="7296348" cy="4810760"/>
        </p:xfrm>
        <a:graphic>
          <a:graphicData uri="http://schemas.openxmlformats.org/drawingml/2006/table">
            <a:tbl>
              <a:tblPr firstRow="1" bandRow="1">
                <a:tableStyleId>{5C22544A-7EE6-4342-B048-85BDC9FD1C3A}</a:tableStyleId>
              </a:tblPr>
              <a:tblGrid>
                <a:gridCol w="3648174">
                  <a:extLst>
                    <a:ext uri="{9D8B030D-6E8A-4147-A177-3AD203B41FA5}">
                      <a16:colId xmlns:a16="http://schemas.microsoft.com/office/drawing/2014/main" val="1888162499"/>
                    </a:ext>
                  </a:extLst>
                </a:gridCol>
                <a:gridCol w="3648174">
                  <a:extLst>
                    <a:ext uri="{9D8B030D-6E8A-4147-A177-3AD203B41FA5}">
                      <a16:colId xmlns:a16="http://schemas.microsoft.com/office/drawing/2014/main" val="3172788306"/>
                    </a:ext>
                  </a:extLst>
                </a:gridCol>
              </a:tblGrid>
              <a:tr h="397247">
                <a:tc>
                  <a:txBody>
                    <a:bodyPr/>
                    <a:lstStyle/>
                    <a:p>
                      <a:pPr algn="ctr">
                        <a:lnSpc>
                          <a:spcPct val="150000"/>
                        </a:lnSpc>
                      </a:pPr>
                      <a:r>
                        <a:rPr lang="el-GR" dirty="0"/>
                        <a:t>ΠΟΛΗ</a:t>
                      </a:r>
                    </a:p>
                  </a:txBody>
                  <a:tcPr/>
                </a:tc>
                <a:tc>
                  <a:txBody>
                    <a:bodyPr/>
                    <a:lstStyle/>
                    <a:p>
                      <a:pPr algn="ctr">
                        <a:lnSpc>
                          <a:spcPct val="150000"/>
                        </a:lnSpc>
                      </a:pPr>
                      <a:r>
                        <a:rPr lang="el-GR" dirty="0"/>
                        <a:t>ΧΩΡΙΟ</a:t>
                      </a:r>
                    </a:p>
                  </a:txBody>
                  <a:tcPr/>
                </a:tc>
                <a:extLst>
                  <a:ext uri="{0D108BD9-81ED-4DB2-BD59-A6C34878D82A}">
                    <a16:rowId xmlns:a16="http://schemas.microsoft.com/office/drawing/2014/main" val="2069802288"/>
                  </a:ext>
                </a:extLst>
              </a:tr>
              <a:tr h="397247">
                <a:tc>
                  <a:txBody>
                    <a:bodyPr/>
                    <a:lstStyle/>
                    <a:p>
                      <a:pPr marL="0" algn="ctr" defTabSz="914400" rtl="0" eaLnBrk="1" latinLnBrk="0" hangingPunct="1">
                        <a:lnSpc>
                          <a:spcPct val="150000"/>
                        </a:lnSpc>
                      </a:pPr>
                      <a:r>
                        <a:rPr lang="el-GR" sz="1800" b="0" strike="noStrike" kern="1200" spc="-1" dirty="0">
                          <a:solidFill>
                            <a:srgbClr val="000000"/>
                          </a:solidFill>
                          <a:ea typeface="+mn-ea"/>
                          <a:cs typeface="+mn-cs"/>
                        </a:rPr>
                        <a:t>εργάζεται εξαντλητικά</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l-GR" sz="1800" b="0" strike="noStrike" kern="1200" spc="-1" dirty="0">
                          <a:solidFill>
                            <a:srgbClr val="000000"/>
                          </a:solidFill>
                          <a:ea typeface="+mn-ea"/>
                          <a:cs typeface="+mn-cs"/>
                        </a:rPr>
                        <a:t>δεν εργάζεται</a:t>
                      </a:r>
                    </a:p>
                  </a:txBody>
                  <a:tcPr/>
                </a:tc>
                <a:extLst>
                  <a:ext uri="{0D108BD9-81ED-4DB2-BD59-A6C34878D82A}">
                    <a16:rowId xmlns:a16="http://schemas.microsoft.com/office/drawing/2014/main" val="3167242136"/>
                  </a:ext>
                </a:extLst>
              </a:tr>
              <a:tr h="802240">
                <a:tc>
                  <a:txBody>
                    <a:bodyPr/>
                    <a:lstStyle/>
                    <a:p>
                      <a:pPr marL="0" algn="ctr" defTabSz="914400" rtl="0" eaLnBrk="1" latinLnBrk="0" hangingPunct="1">
                        <a:lnSpc>
                          <a:spcPct val="150000"/>
                        </a:lnSpc>
                      </a:pPr>
                      <a:r>
                        <a:rPr lang="el-GR" sz="1800" b="0" strike="noStrike" kern="1200" spc="-1" dirty="0">
                          <a:solidFill>
                            <a:srgbClr val="000000"/>
                          </a:solidFill>
                          <a:ea typeface="+mn-ea"/>
                          <a:cs typeface="+mn-cs"/>
                        </a:rPr>
                        <a:t>δεν μορφώνεται</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l-GR" sz="1800" b="0" strike="noStrike" kern="1200" spc="-1" dirty="0">
                          <a:solidFill>
                            <a:srgbClr val="000000"/>
                          </a:solidFill>
                          <a:ea typeface="+mn-ea"/>
                          <a:cs typeface="+mn-cs"/>
                        </a:rPr>
                        <a:t>αποκτούσε στοιχειώδεις γνώσεις (γραφή, ανάγνωση, χορό)</a:t>
                      </a:r>
                    </a:p>
                  </a:txBody>
                  <a:tcPr/>
                </a:tc>
                <a:extLst>
                  <a:ext uri="{0D108BD9-81ED-4DB2-BD59-A6C34878D82A}">
                    <a16:rowId xmlns:a16="http://schemas.microsoft.com/office/drawing/2014/main" val="958544695"/>
                  </a:ext>
                </a:extLst>
              </a:tr>
              <a:tr h="758787">
                <a:tc>
                  <a:txBody>
                    <a:bodyPr/>
                    <a:lstStyle/>
                    <a:p>
                      <a:pPr marL="0" algn="ctr" defTabSz="914400" rtl="0" eaLnBrk="1" latinLnBrk="0" hangingPunct="1">
                        <a:lnSpc>
                          <a:spcPct val="150000"/>
                        </a:lnSpc>
                      </a:pPr>
                      <a:r>
                        <a:rPr lang="el-GR" sz="1800" b="0" strike="noStrike" kern="1200" spc="-1" dirty="0">
                          <a:solidFill>
                            <a:srgbClr val="000000"/>
                          </a:solidFill>
                          <a:ea typeface="+mn-ea"/>
                          <a:cs typeface="+mn-cs"/>
                        </a:rPr>
                        <a:t>έλλειψη φαγητού και ύπνου</a:t>
                      </a:r>
                    </a:p>
                  </a:txBody>
                  <a:tcPr/>
                </a:tc>
                <a:tc>
                  <a:txBody>
                    <a:bodyPr/>
                    <a:lstStyle/>
                    <a:p>
                      <a:pPr marL="0" algn="ctr" defTabSz="914400" rtl="0" eaLnBrk="1" latinLnBrk="0" hangingPunct="1">
                        <a:lnSpc>
                          <a:spcPct val="150000"/>
                        </a:lnSpc>
                      </a:pPr>
                      <a:r>
                        <a:rPr lang="el-GR" sz="1800" b="0" strike="noStrike" kern="1200" spc="-1" dirty="0">
                          <a:solidFill>
                            <a:srgbClr val="000000"/>
                          </a:solidFill>
                          <a:ea typeface="+mn-ea"/>
                          <a:cs typeface="+mn-cs"/>
                        </a:rPr>
                        <a:t>τρεφόταν σωστά και ήταν ξεκούραστος</a:t>
                      </a:r>
                    </a:p>
                  </a:txBody>
                  <a:tcPr/>
                </a:tc>
                <a:extLst>
                  <a:ext uri="{0D108BD9-81ED-4DB2-BD59-A6C34878D82A}">
                    <a16:rowId xmlns:a16="http://schemas.microsoft.com/office/drawing/2014/main" val="1875912739"/>
                  </a:ext>
                </a:extLst>
              </a:tr>
              <a:tr h="758787">
                <a:tc>
                  <a:txBody>
                    <a:bodyPr/>
                    <a:lstStyle/>
                    <a:p>
                      <a:pPr marL="0" algn="ctr" defTabSz="914400" rtl="0" eaLnBrk="1" latinLnBrk="0" hangingPunct="1">
                        <a:lnSpc>
                          <a:spcPct val="150000"/>
                        </a:lnSpc>
                      </a:pPr>
                      <a:r>
                        <a:rPr lang="el-GR" sz="1800" b="0" strike="noStrike" kern="1200" spc="-1" dirty="0">
                          <a:solidFill>
                            <a:srgbClr val="000000"/>
                          </a:solidFill>
                          <a:ea typeface="+mn-ea"/>
                          <a:cs typeface="+mn-cs"/>
                        </a:rPr>
                        <a:t>απάνθρωπη μεταχείριση από όλους</a:t>
                      </a:r>
                    </a:p>
                  </a:txBody>
                  <a:tcPr/>
                </a:tc>
                <a:tc>
                  <a:txBody>
                    <a:bodyPr/>
                    <a:lstStyle/>
                    <a:p>
                      <a:pPr marL="0" algn="ctr" defTabSz="914400" rtl="0" eaLnBrk="1" latinLnBrk="0" hangingPunct="1">
                        <a:lnSpc>
                          <a:spcPct val="150000"/>
                        </a:lnSpc>
                      </a:pPr>
                      <a:r>
                        <a:rPr lang="el-GR" sz="1800" b="0" strike="noStrike" kern="1200" spc="-1" dirty="0">
                          <a:solidFill>
                            <a:srgbClr val="000000"/>
                          </a:solidFill>
                          <a:ea typeface="+mn-ea"/>
                          <a:cs typeface="+mn-cs"/>
                        </a:rPr>
                        <a:t>τον φρόντιζαν</a:t>
                      </a:r>
                    </a:p>
                  </a:txBody>
                  <a:tcPr/>
                </a:tc>
                <a:extLst>
                  <a:ext uri="{0D108BD9-81ED-4DB2-BD59-A6C34878D82A}">
                    <a16:rowId xmlns:a16="http://schemas.microsoft.com/office/drawing/2014/main" val="2639358631"/>
                  </a:ext>
                </a:extLst>
              </a:tr>
              <a:tr h="758787">
                <a:tc>
                  <a:txBody>
                    <a:bodyPr/>
                    <a:lstStyle/>
                    <a:p>
                      <a:pPr marL="0" algn="ctr" defTabSz="914400" rtl="0" eaLnBrk="1" latinLnBrk="0" hangingPunct="1">
                        <a:lnSpc>
                          <a:spcPct val="150000"/>
                        </a:lnSpc>
                      </a:pPr>
                      <a:r>
                        <a:rPr lang="el-GR" sz="1800" b="0" strike="noStrike" kern="1200" spc="-1" dirty="0">
                          <a:solidFill>
                            <a:srgbClr val="000000"/>
                          </a:solidFill>
                          <a:latin typeface="+mn-lt"/>
                          <a:ea typeface="+mn-ea"/>
                          <a:cs typeface="+mn-cs"/>
                        </a:rPr>
                        <a:t>έλλειψη  φροντίδας, αγάπης και  συναισθηματικής κάλυψης</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l-GR" sz="1800" b="0" strike="noStrike" kern="1200" spc="-1" dirty="0">
                          <a:solidFill>
                            <a:srgbClr val="000000"/>
                          </a:solidFill>
                          <a:ea typeface="+mn-ea"/>
                          <a:cs typeface="+mn-cs"/>
                        </a:rPr>
                        <a:t>αίσθημα ασφάλειας</a:t>
                      </a:r>
                      <a:r>
                        <a:rPr lang="el-GR" sz="1800" b="0" strike="noStrike" kern="1200" spc="-1">
                          <a:solidFill>
                            <a:srgbClr val="000000"/>
                          </a:solidFill>
                          <a:ea typeface="+mn-ea"/>
                          <a:cs typeface="+mn-cs"/>
                        </a:rPr>
                        <a:t>, στοργής και αγάπης</a:t>
                      </a:r>
                      <a:endParaRPr lang="el-GR" sz="1800" b="0" strike="noStrike" kern="1200" spc="-1" dirty="0">
                        <a:solidFill>
                          <a:srgbClr val="000000"/>
                        </a:solidFill>
                        <a:ea typeface="+mn-ea"/>
                        <a:cs typeface="+mn-cs"/>
                      </a:endParaRPr>
                    </a:p>
                  </a:txBody>
                  <a:tcPr/>
                </a:tc>
                <a:extLst>
                  <a:ext uri="{0D108BD9-81ED-4DB2-BD59-A6C34878D82A}">
                    <a16:rowId xmlns:a16="http://schemas.microsoft.com/office/drawing/2014/main" val="2025225139"/>
                  </a:ext>
                </a:extLst>
              </a:tr>
              <a:tr h="397247">
                <a:tc>
                  <a:txBody>
                    <a:bodyPr/>
                    <a:lstStyle/>
                    <a:p>
                      <a:pPr marL="0" algn="ctr" defTabSz="914400" rtl="0" eaLnBrk="1" latinLnBrk="0" hangingPunct="1">
                        <a:lnSpc>
                          <a:spcPct val="150000"/>
                        </a:lnSpc>
                      </a:pPr>
                      <a:r>
                        <a:rPr lang="el-GR" sz="1800" b="0" strike="noStrike" kern="1200" spc="-1" dirty="0">
                          <a:solidFill>
                            <a:srgbClr val="000000"/>
                          </a:solidFill>
                          <a:ea typeface="+mn-ea"/>
                          <a:cs typeface="+mn-cs"/>
                        </a:rPr>
                        <a:t>δεν είχε χρόνο για παιχνίδι</a:t>
                      </a:r>
                    </a:p>
                  </a:txBody>
                  <a:tcPr/>
                </a:tc>
                <a:tc>
                  <a:txBody>
                    <a:bodyPr/>
                    <a:lstStyle/>
                    <a:p>
                      <a:pPr marL="0" algn="ctr" defTabSz="914400" rtl="0" eaLnBrk="1" latinLnBrk="0" hangingPunct="1">
                        <a:lnSpc>
                          <a:spcPct val="150000"/>
                        </a:lnSpc>
                      </a:pPr>
                      <a:r>
                        <a:rPr lang="el-GR" sz="1800" b="0" strike="noStrike" kern="1200" spc="-1" dirty="0">
                          <a:solidFill>
                            <a:srgbClr val="000000"/>
                          </a:solidFill>
                          <a:ea typeface="+mn-ea"/>
                          <a:cs typeface="+mn-cs"/>
                        </a:rPr>
                        <a:t>είχε χρόνο για παιχνίδι</a:t>
                      </a:r>
                    </a:p>
                  </a:txBody>
                  <a:tcPr/>
                </a:tc>
                <a:extLst>
                  <a:ext uri="{0D108BD9-81ED-4DB2-BD59-A6C34878D82A}">
                    <a16:rowId xmlns:a16="http://schemas.microsoft.com/office/drawing/2014/main" val="4114637633"/>
                  </a:ext>
                </a:extLst>
              </a:tr>
            </a:tbl>
          </a:graphicData>
        </a:graphic>
      </p:graphicFrame>
    </p:spTree>
    <p:extLst>
      <p:ext uri="{BB962C8B-B14F-4D97-AF65-F5344CB8AC3E}">
        <p14:creationId xmlns:p14="http://schemas.microsoft.com/office/powerpoint/2010/main" val="412463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C77255-B23A-4C51-9EC9-67529615F608}"/>
              </a:ext>
            </a:extLst>
          </p:cNvPr>
          <p:cNvSpPr>
            <a:spLocks noGrp="1"/>
          </p:cNvSpPr>
          <p:nvPr>
            <p:ph type="title"/>
          </p:nvPr>
        </p:nvSpPr>
        <p:spPr/>
        <p:txBody>
          <a:bodyPr/>
          <a:lstStyle/>
          <a:p>
            <a:pPr algn="ctr"/>
            <a:r>
              <a:rPr lang="el-GR" dirty="0">
                <a:solidFill>
                  <a:srgbClr val="FF0000"/>
                </a:solidFill>
              </a:rPr>
              <a:t>Τελικά το γράμμα θα φτάσει στον παραλήπτη του;</a:t>
            </a:r>
          </a:p>
        </p:txBody>
      </p:sp>
      <p:sp>
        <p:nvSpPr>
          <p:cNvPr id="3" name="Υπότιτλος 2">
            <a:extLst>
              <a:ext uri="{FF2B5EF4-FFF2-40B4-BE49-F238E27FC236}">
                <a16:creationId xmlns:a16="http://schemas.microsoft.com/office/drawing/2014/main" id="{2AA114FD-F235-4CB1-ABD8-7A5DEE2F9AE9}"/>
              </a:ext>
            </a:extLst>
          </p:cNvPr>
          <p:cNvSpPr>
            <a:spLocks noGrp="1"/>
          </p:cNvSpPr>
          <p:nvPr>
            <p:ph type="subTitle"/>
          </p:nvPr>
        </p:nvSpPr>
        <p:spPr>
          <a:xfrm>
            <a:off x="685800" y="3155761"/>
            <a:ext cx="7772040" cy="1608840"/>
          </a:xfrm>
        </p:spPr>
        <p:txBody>
          <a:bodyPr/>
          <a:lstStyle/>
          <a:p>
            <a:pPr marL="0" indent="0" algn="ctr">
              <a:buNone/>
            </a:pPr>
            <a:r>
              <a:rPr lang="el-GR" sz="2400" dirty="0"/>
              <a:t>Το γράμμα με τα παράπονα του </a:t>
            </a:r>
            <a:r>
              <a:rPr lang="el-GR" sz="2400" dirty="0" err="1"/>
              <a:t>Βάνκα</a:t>
            </a:r>
            <a:r>
              <a:rPr lang="el-GR" sz="2400" dirty="0"/>
              <a:t> δεν έφτασε ποτέ στον παππού του, γιατί το </a:t>
            </a:r>
          </a:p>
          <a:p>
            <a:pPr marL="0" indent="0" algn="ctr">
              <a:buNone/>
            </a:pPr>
            <a:r>
              <a:rPr lang="el-GR" sz="2400" dirty="0"/>
              <a:t>παιδί από άγνοια δεν έγραψε στο φάκελο το όνομα του χωριού και δεν κόλλησε το </a:t>
            </a:r>
          </a:p>
          <a:p>
            <a:pPr marL="0" indent="0" algn="ctr">
              <a:buNone/>
            </a:pPr>
            <a:r>
              <a:rPr lang="el-GR" sz="2400" dirty="0"/>
              <a:t>απαραίτητο γραμματόσημο.</a:t>
            </a:r>
          </a:p>
        </p:txBody>
      </p:sp>
    </p:spTree>
    <p:extLst>
      <p:ext uri="{BB962C8B-B14F-4D97-AF65-F5344CB8AC3E}">
        <p14:creationId xmlns:p14="http://schemas.microsoft.com/office/powerpoint/2010/main" val="97759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685800" y="484560"/>
            <a:ext cx="7772040" cy="920034"/>
          </a:xfrm>
          <a:prstGeom prst="rect">
            <a:avLst/>
          </a:prstGeom>
          <a:noFill/>
          <a:ln w="0">
            <a:noFill/>
          </a:ln>
        </p:spPr>
        <p:txBody>
          <a:bodyPr anchor="ctr">
            <a:noAutofit/>
          </a:bodyPr>
          <a:lstStyle/>
          <a:p>
            <a:pPr indent="0" algn="ctr">
              <a:lnSpc>
                <a:spcPct val="90000"/>
              </a:lnSpc>
              <a:buNone/>
            </a:pPr>
            <a:r>
              <a:rPr lang="el-GR" sz="3600" b="0" strike="noStrike" cap="all" spc="-1" dirty="0" err="1">
                <a:solidFill>
                  <a:schemeClr val="accent1"/>
                </a:solidFill>
              </a:rPr>
              <a:t>Χαρακτηρισμ</a:t>
            </a:r>
            <a:r>
              <a:rPr lang="el-GR" sz="3600" cap="all" spc="-1" dirty="0" err="1">
                <a:solidFill>
                  <a:schemeClr val="accent1"/>
                </a:solidFill>
              </a:rPr>
              <a:t>Ο</a:t>
            </a:r>
            <a:r>
              <a:rPr lang="el-GR" sz="3600" b="0" strike="noStrike" cap="all" spc="-1" dirty="0" err="1">
                <a:solidFill>
                  <a:schemeClr val="accent1"/>
                </a:solidFill>
              </a:rPr>
              <a:t>ς</a:t>
            </a:r>
            <a:r>
              <a:rPr lang="el-GR" sz="3600" b="0" strike="noStrike" cap="all" spc="-1" dirty="0">
                <a:solidFill>
                  <a:schemeClr val="accent1"/>
                </a:solidFill>
                <a:latin typeface="Rockwell Condensed"/>
              </a:rPr>
              <a:t> </a:t>
            </a:r>
            <a:r>
              <a:rPr lang="el-GR" sz="3600" b="0" strike="noStrike" cap="all" spc="-1" dirty="0" err="1">
                <a:solidFill>
                  <a:schemeClr val="accent1"/>
                </a:solidFill>
                <a:latin typeface="Rockwell Condensed"/>
              </a:rPr>
              <a:t>προσΩπων</a:t>
            </a:r>
            <a:endParaRPr lang="en-US" sz="3600" b="0" strike="noStrike" spc="-1" dirty="0">
              <a:solidFill>
                <a:schemeClr val="accent1"/>
              </a:solidFill>
              <a:latin typeface="Rockwell"/>
            </a:endParaRPr>
          </a:p>
        </p:txBody>
      </p:sp>
      <p:sp>
        <p:nvSpPr>
          <p:cNvPr id="111" name="PlaceHolder 2"/>
          <p:cNvSpPr>
            <a:spLocks noGrp="1"/>
          </p:cNvSpPr>
          <p:nvPr>
            <p:ph/>
          </p:nvPr>
        </p:nvSpPr>
        <p:spPr>
          <a:xfrm>
            <a:off x="251640" y="1600200"/>
            <a:ext cx="8514000" cy="4852800"/>
          </a:xfrm>
          <a:prstGeom prst="rect">
            <a:avLst/>
          </a:prstGeom>
          <a:noFill/>
          <a:ln w="0">
            <a:noFill/>
          </a:ln>
        </p:spPr>
        <p:txBody>
          <a:bodyPr anchor="t">
            <a:normAutofit/>
          </a:bodyPr>
          <a:lstStyle/>
          <a:p>
            <a:pPr marL="182880" indent="-182880" algn="just">
              <a:lnSpc>
                <a:spcPct val="90000"/>
              </a:lnSpc>
              <a:spcBef>
                <a:spcPts val="1199"/>
              </a:spcBef>
              <a:buClr>
                <a:srgbClr val="9E3611"/>
              </a:buClr>
              <a:buSzPct val="85000"/>
              <a:buFont typeface="Wingdings" charset="2"/>
              <a:buChar char=""/>
            </a:pPr>
            <a:r>
              <a:rPr lang="el-GR" sz="2000" b="1" strike="noStrike" spc="-1" dirty="0" err="1">
                <a:solidFill>
                  <a:srgbClr val="000000"/>
                </a:solidFill>
              </a:rPr>
              <a:t>Βάνκας</a:t>
            </a:r>
            <a:r>
              <a:rPr lang="el-GR" sz="2000" b="1" strike="noStrike" spc="-1" dirty="0">
                <a:solidFill>
                  <a:srgbClr val="000000"/>
                </a:solidFill>
              </a:rPr>
              <a:t>:</a:t>
            </a:r>
            <a:r>
              <a:rPr lang="el-GR" sz="2000" b="0" strike="noStrike" spc="-1" dirty="0">
                <a:solidFill>
                  <a:srgbClr val="000000"/>
                </a:solidFill>
              </a:rPr>
              <a:t> τρυφερός, ευαίσθητος, θαυμάζει τον παππού του, είναι μόνος του, εξαθλιωμένος, απογοητευμένος, απελπισμένος και ανασφαλής. Είναι υπάκουος, σιωπηλός, ευγενής, ονειροπόλος και αφελής.</a:t>
            </a:r>
          </a:p>
          <a:p>
            <a:pPr marL="0" indent="0" algn="just">
              <a:lnSpc>
                <a:spcPct val="90000"/>
              </a:lnSpc>
              <a:spcBef>
                <a:spcPts val="1199"/>
              </a:spcBef>
              <a:buClr>
                <a:srgbClr val="9E3611"/>
              </a:buClr>
              <a:buSzPct val="85000"/>
              <a:buNone/>
            </a:pPr>
            <a:endParaRPr lang="el-GR" sz="2000" b="0" strike="noStrike" spc="-1" dirty="0">
              <a:solidFill>
                <a:srgbClr val="000000"/>
              </a:solidFill>
            </a:endParaRP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παππούς:</a:t>
            </a:r>
            <a:r>
              <a:rPr lang="el-GR" sz="2000" b="0" strike="noStrike" spc="-1" dirty="0">
                <a:solidFill>
                  <a:srgbClr val="000000"/>
                </a:solidFill>
              </a:rPr>
              <a:t> ανοιχτόκαρδος, πρόσχαρος, με έντονη την αίσθηση του χιούμορ, φιλόζωος, άνθρωπος που δεν το βάζει κάτω και οι δυσκολίες δεν τον απογοητεύουν.</a:t>
            </a:r>
          </a:p>
          <a:p>
            <a:pPr marL="182880" indent="-182880" algn="just">
              <a:lnSpc>
                <a:spcPct val="90000"/>
              </a:lnSpc>
              <a:spcBef>
                <a:spcPts val="1199"/>
              </a:spcBef>
              <a:buClr>
                <a:srgbClr val="9E3611"/>
              </a:buClr>
              <a:buSzPct val="85000"/>
              <a:buFont typeface="Wingdings" charset="2"/>
              <a:buChar char=""/>
            </a:pPr>
            <a:endParaRPr lang="el-GR" sz="2000" b="0" strike="noStrike" spc="-1" dirty="0">
              <a:solidFill>
                <a:srgbClr val="000000"/>
              </a:solidFill>
            </a:endParaRP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δεσποινίς Όλγα: </a:t>
            </a:r>
            <a:r>
              <a:rPr lang="el-GR" sz="2000" spc="-1" dirty="0">
                <a:solidFill>
                  <a:srgbClr val="000000"/>
                </a:solidFill>
              </a:rPr>
              <a:t>δ</a:t>
            </a:r>
            <a:r>
              <a:rPr lang="el-GR" sz="2000" b="0" strike="noStrike" spc="-1" dirty="0">
                <a:solidFill>
                  <a:srgbClr val="000000"/>
                </a:solidFill>
              </a:rPr>
              <a:t>είχνει να ενδιαφέρεται για το </a:t>
            </a:r>
            <a:r>
              <a:rPr lang="el-GR" sz="2000" b="0" strike="noStrike" spc="-1" dirty="0" err="1">
                <a:solidFill>
                  <a:srgbClr val="000000"/>
                </a:solidFill>
              </a:rPr>
              <a:t>Βάνκα</a:t>
            </a:r>
            <a:r>
              <a:rPr lang="el-GR" sz="2000" b="0" strike="noStrike" spc="-1" dirty="0">
                <a:solidFill>
                  <a:srgbClr val="000000"/>
                </a:solidFill>
              </a:rPr>
              <a:t>, αλλά όταν ο μικρός φεύγει για τη Μόσχα, τον εγκαταλείπει στη μοίρα του.</a:t>
            </a:r>
          </a:p>
          <a:p>
            <a:pPr marL="182880" indent="-182880" algn="just">
              <a:lnSpc>
                <a:spcPct val="90000"/>
              </a:lnSpc>
              <a:spcBef>
                <a:spcPts val="1199"/>
              </a:spcBef>
              <a:buClr>
                <a:srgbClr val="9E3611"/>
              </a:buClr>
              <a:buSzPct val="85000"/>
              <a:buFont typeface="Wingdings" charset="2"/>
              <a:buChar char=""/>
            </a:pPr>
            <a:endParaRPr lang="el-GR" sz="2000" b="0" strike="noStrike" spc="-1" dirty="0">
              <a:solidFill>
                <a:srgbClr val="000000"/>
              </a:solidFill>
            </a:endParaRPr>
          </a:p>
          <a:p>
            <a:pPr marL="182880" indent="-182880" algn="just">
              <a:lnSpc>
                <a:spcPct val="90000"/>
              </a:lnSpc>
              <a:spcBef>
                <a:spcPts val="1199"/>
              </a:spcBef>
              <a:buClr>
                <a:srgbClr val="9E3611"/>
              </a:buClr>
              <a:buSzPct val="85000"/>
              <a:buFont typeface="Wingdings" charset="2"/>
              <a:buChar char=""/>
            </a:pPr>
            <a:r>
              <a:rPr lang="el-GR" sz="2000" b="1" spc="-1" dirty="0">
                <a:solidFill>
                  <a:srgbClr val="000000"/>
                </a:solidFill>
              </a:rPr>
              <a:t> αφεντικά: </a:t>
            </a:r>
            <a:r>
              <a:rPr lang="el-GR" sz="2000" spc="-1" dirty="0">
                <a:solidFill>
                  <a:srgbClr val="000000"/>
                </a:solidFill>
              </a:rPr>
              <a:t>σ</a:t>
            </a:r>
            <a:r>
              <a:rPr lang="el-GR" sz="2000" b="0" strike="noStrike" spc="-1" dirty="0">
                <a:solidFill>
                  <a:srgbClr val="000000"/>
                </a:solidFill>
              </a:rPr>
              <a:t>κληροί, βασανιστές, εκμεταλλευτές.</a:t>
            </a:r>
            <a:endParaRPr lang="en-US" sz="2000" b="0" strike="noStrike" spc="-1" dirty="0">
              <a:solidFill>
                <a:srgbClr val="000000"/>
              </a:solidFill>
            </a:endParaRPr>
          </a:p>
        </p:txBody>
      </p:sp>
    </p:spTree>
    <p:extLst>
      <p:ext uri="{BB962C8B-B14F-4D97-AF65-F5344CB8AC3E}">
        <p14:creationId xmlns:p14="http://schemas.microsoft.com/office/powerpoint/2010/main" val="651327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1358280" y="0"/>
            <a:ext cx="7101720" cy="692280"/>
          </a:xfrm>
          <a:prstGeom prst="rect">
            <a:avLst/>
          </a:prstGeom>
          <a:noFill/>
          <a:ln w="0">
            <a:noFill/>
          </a:ln>
        </p:spPr>
        <p:txBody>
          <a:bodyPr anchor="ctr">
            <a:normAutofit/>
          </a:bodyPr>
          <a:lstStyle/>
          <a:p>
            <a:pPr indent="0" algn="ctr">
              <a:lnSpc>
                <a:spcPct val="90000"/>
              </a:lnSpc>
              <a:buNone/>
            </a:pPr>
            <a:r>
              <a:rPr lang="el-GR" sz="2800" b="0" strike="noStrike" cap="all" spc="-1" dirty="0">
                <a:solidFill>
                  <a:schemeClr val="accent1"/>
                </a:solidFill>
                <a:latin typeface="Rockwell Condensed"/>
              </a:rPr>
              <a:t>ΤΟΠΟΣ-ΧΡΟΝΟΣ-ΑΦΗΓΗΤΗΣ</a:t>
            </a:r>
            <a:endParaRPr lang="en-US" sz="2800" b="0" strike="noStrike" spc="-1" dirty="0">
              <a:solidFill>
                <a:schemeClr val="accent1"/>
              </a:solidFill>
              <a:latin typeface="Rockwell"/>
            </a:endParaRPr>
          </a:p>
        </p:txBody>
      </p:sp>
      <p:sp>
        <p:nvSpPr>
          <p:cNvPr id="115" name="PlaceHolder 2"/>
          <p:cNvSpPr>
            <a:spLocks noGrp="1"/>
          </p:cNvSpPr>
          <p:nvPr>
            <p:ph/>
          </p:nvPr>
        </p:nvSpPr>
        <p:spPr>
          <a:xfrm>
            <a:off x="0" y="829080"/>
            <a:ext cx="8672660" cy="5068800"/>
          </a:xfrm>
          <a:prstGeom prst="rect">
            <a:avLst/>
          </a:prstGeom>
          <a:noFill/>
          <a:ln w="0">
            <a:noFill/>
          </a:ln>
        </p:spPr>
        <p:txBody>
          <a:bodyPr anchor="t">
            <a:noAutofit/>
          </a:bodyPr>
          <a:lstStyle/>
          <a:p>
            <a:pPr marL="640080" lvl="1" indent="-182880" algn="just">
              <a:lnSpc>
                <a:spcPct val="150000"/>
              </a:lnSpc>
              <a:spcBef>
                <a:spcPts val="1199"/>
              </a:spcBef>
              <a:buClr>
                <a:srgbClr val="9E3611"/>
              </a:buClr>
              <a:buSzPct val="85000"/>
              <a:buFont typeface="Wingdings" charset="2"/>
              <a:buChar char=""/>
            </a:pPr>
            <a:r>
              <a:rPr lang="el-GR" sz="1400" b="0" strike="noStrike" spc="-1" dirty="0">
                <a:solidFill>
                  <a:srgbClr val="000000"/>
                </a:solidFill>
              </a:rPr>
              <a:t>Τοπικά και χρονικά το διήγημα κινείται σε δύο επίπεδα:</a:t>
            </a:r>
            <a:endParaRPr lang="en-US" sz="1400" b="0" strike="noStrike" spc="-1" dirty="0">
              <a:solidFill>
                <a:srgbClr val="000000"/>
              </a:solidFill>
            </a:endParaRPr>
          </a:p>
          <a:p>
            <a:pPr marL="640080" lvl="1" indent="-182880" algn="just">
              <a:lnSpc>
                <a:spcPct val="150000"/>
              </a:lnSpc>
              <a:spcBef>
                <a:spcPts val="1199"/>
              </a:spcBef>
              <a:buClr>
                <a:srgbClr val="9E3611"/>
              </a:buClr>
              <a:buSzPct val="85000"/>
              <a:buFont typeface="Wingdings" charset="2"/>
              <a:buChar char=""/>
            </a:pPr>
            <a:r>
              <a:rPr lang="el-GR" sz="1400" b="0" strike="noStrike" spc="-1" dirty="0">
                <a:solidFill>
                  <a:srgbClr val="000000"/>
                </a:solidFill>
              </a:rPr>
              <a:t>Αρχικά ο τόπος είναι το τσαγκαράδικο του </a:t>
            </a:r>
            <a:r>
              <a:rPr lang="el-GR" sz="1400" b="0" strike="noStrike" spc="-1" dirty="0" err="1">
                <a:solidFill>
                  <a:srgbClr val="000000"/>
                </a:solidFill>
              </a:rPr>
              <a:t>Αλιάχιν</a:t>
            </a:r>
            <a:r>
              <a:rPr lang="el-GR" sz="1400" b="0" strike="noStrike" spc="-1" dirty="0">
                <a:solidFill>
                  <a:srgbClr val="000000"/>
                </a:solidFill>
              </a:rPr>
              <a:t> στη Μόσχα και ο χρόνος η νύχτα της παραμονής των Χριστουγέννων, που ισοδυναμεί με το παρόν της αφήγησης, την ώρα που ο </a:t>
            </a:r>
            <a:r>
              <a:rPr lang="el-GR" sz="1400" b="0" strike="noStrike" spc="-1" dirty="0" err="1">
                <a:solidFill>
                  <a:srgbClr val="000000"/>
                </a:solidFill>
              </a:rPr>
              <a:t>Βάνκας</a:t>
            </a:r>
            <a:r>
              <a:rPr lang="el-GR" sz="1400" b="0" strike="noStrike" spc="-1" dirty="0">
                <a:solidFill>
                  <a:srgbClr val="000000"/>
                </a:solidFill>
              </a:rPr>
              <a:t> βρίσκει την ευκαιρία στη μοναξιά του μαγαζιού να γράψει ένα γράμμα στον παππού του. Ο αφηγητής εδώ είναι τριτοπρόσωπος, δε συμμετέχει στην ιστορία που αφηγείται, είναι μη δραματοποιημένος και αποδέκτης της αφήγησης είναι ο αναγνώστης.</a:t>
            </a:r>
            <a:endParaRPr lang="en-US" sz="1400" b="0" strike="noStrike" spc="-1" dirty="0">
              <a:solidFill>
                <a:srgbClr val="000000"/>
              </a:solidFill>
            </a:endParaRPr>
          </a:p>
          <a:p>
            <a:pPr marL="640080" lvl="1" indent="-182880" algn="just">
              <a:lnSpc>
                <a:spcPct val="150000"/>
              </a:lnSpc>
              <a:spcBef>
                <a:spcPts val="1199"/>
              </a:spcBef>
              <a:buClr>
                <a:srgbClr val="9E3611"/>
              </a:buClr>
              <a:buSzPct val="85000"/>
              <a:buFont typeface="Wingdings" charset="2"/>
              <a:buChar char=""/>
            </a:pPr>
            <a:r>
              <a:rPr lang="el-GR" sz="1400" b="0" strike="noStrike" spc="-1" dirty="0">
                <a:solidFill>
                  <a:srgbClr val="000000"/>
                </a:solidFill>
              </a:rPr>
              <a:t>Στο γράμμα ο χρόνος και το τόπος μετατοπίζονται στο παρελθόν, στις ευτυχισμένες μέρες στο χωριό μαζί με τον παππού του στο αρχοντικό των </a:t>
            </a:r>
            <a:r>
              <a:rPr lang="el-GR" sz="1400" b="0" strike="noStrike" spc="-1" dirty="0" err="1">
                <a:solidFill>
                  <a:srgbClr val="000000"/>
                </a:solidFill>
              </a:rPr>
              <a:t>Ζιβάρεφ</a:t>
            </a:r>
            <a:r>
              <a:rPr lang="el-GR" sz="1400" b="0" strike="noStrike" spc="-1" dirty="0">
                <a:solidFill>
                  <a:srgbClr val="000000"/>
                </a:solidFill>
              </a:rPr>
              <a:t>.  Εδώ η αφήγηση είναι </a:t>
            </a:r>
            <a:r>
              <a:rPr lang="el-GR" sz="1400" b="0" strike="noStrike" spc="-1" dirty="0" err="1">
                <a:solidFill>
                  <a:srgbClr val="000000"/>
                </a:solidFill>
              </a:rPr>
              <a:t>πρωτοπρόσωπη</a:t>
            </a:r>
            <a:r>
              <a:rPr lang="el-GR" sz="1400" b="0" strike="noStrike" spc="-1" dirty="0">
                <a:solidFill>
                  <a:srgbClr val="000000"/>
                </a:solidFill>
              </a:rPr>
              <a:t>, αφηγητής είναι ο </a:t>
            </a:r>
            <a:r>
              <a:rPr lang="el-GR" sz="1400" b="0" strike="noStrike" spc="-1" dirty="0" err="1">
                <a:solidFill>
                  <a:srgbClr val="000000"/>
                </a:solidFill>
              </a:rPr>
              <a:t>Βάνκας</a:t>
            </a:r>
            <a:r>
              <a:rPr lang="el-GR" sz="1400" b="0" strike="noStrike" spc="-1" dirty="0">
                <a:solidFill>
                  <a:srgbClr val="000000"/>
                </a:solidFill>
              </a:rPr>
              <a:t>, που μιλάει για τον εαυτό του και τα βάσανα της ζωής του και αποδέκτης είναι ο παππούς του.</a:t>
            </a:r>
            <a:endParaRPr lang="en-US" sz="1400" b="0" strike="noStrike" spc="-1" dirty="0">
              <a:solidFill>
                <a:srgbClr val="000000"/>
              </a:solidFill>
            </a:endParaRPr>
          </a:p>
          <a:p>
            <a:pPr marL="640080" lvl="1" indent="-182880" algn="just">
              <a:lnSpc>
                <a:spcPct val="150000"/>
              </a:lnSpc>
              <a:spcBef>
                <a:spcPts val="1199"/>
              </a:spcBef>
              <a:buClr>
                <a:srgbClr val="9E3611"/>
              </a:buClr>
              <a:buSzPct val="85000"/>
              <a:buFont typeface="Wingdings" charset="2"/>
              <a:buChar char=""/>
            </a:pPr>
            <a:r>
              <a:rPr lang="el-GR" sz="1400" b="0" strike="noStrike" spc="-1" dirty="0">
                <a:solidFill>
                  <a:srgbClr val="000000"/>
                </a:solidFill>
              </a:rPr>
              <a:t>Οι αναδρομές στο παρελθόν του </a:t>
            </a:r>
            <a:r>
              <a:rPr lang="el-GR" sz="1400" b="0" strike="noStrike" spc="-1" dirty="0" err="1">
                <a:solidFill>
                  <a:srgbClr val="000000"/>
                </a:solidFill>
              </a:rPr>
              <a:t>Βάνκα</a:t>
            </a:r>
            <a:r>
              <a:rPr lang="el-GR" sz="1400" b="0" strike="noStrike" spc="-1" dirty="0">
                <a:solidFill>
                  <a:srgbClr val="000000"/>
                </a:solidFill>
              </a:rPr>
              <a:t> τονίζουν τη δυστυχία του παρόντος, όχι μόνο τη νύχτα της παραμονής των Χριστουγέννων αλλά γενικότερα το διάστημα της παραμονής του </a:t>
            </a:r>
            <a:r>
              <a:rPr lang="el-GR" sz="1400" b="0" strike="noStrike" spc="-1" dirty="0" err="1">
                <a:solidFill>
                  <a:srgbClr val="000000"/>
                </a:solidFill>
              </a:rPr>
              <a:t>Βάνκα</a:t>
            </a:r>
            <a:r>
              <a:rPr lang="el-GR" sz="1400" b="0" strike="noStrike" spc="-1" dirty="0">
                <a:solidFill>
                  <a:srgbClr val="000000"/>
                </a:solidFill>
              </a:rPr>
              <a:t> στη Μόσχα, όπου βιώνει τις στερήσεις, την κακομεταχείριση. Εκφέρονται σε χρόνο ενεστώτα για να ζωντανέψει ο συγγραφέας στα μάτια του αναγνώστη όλα αυτά που ζωντανεύουν στη μνήμη του </a:t>
            </a:r>
            <a:r>
              <a:rPr lang="el-GR" sz="1400" b="0" strike="noStrike" spc="-1" dirty="0" err="1">
                <a:solidFill>
                  <a:srgbClr val="000000"/>
                </a:solidFill>
              </a:rPr>
              <a:t>Βάνκα</a:t>
            </a:r>
            <a:r>
              <a:rPr lang="el-GR" sz="1400" b="0" strike="noStrike" spc="-1" dirty="0">
                <a:solidFill>
                  <a:srgbClr val="000000"/>
                </a:solidFill>
              </a:rPr>
              <a:t>. Έτσι ο συγγραφέας καταφέρνει να δώσει θεατρική ζωντάνια στην αφήγηση και να προκαλέσει τη συμμετοχή του αναγνώστη.   </a:t>
            </a:r>
            <a:endParaRPr lang="en-US" sz="1400" b="0" strike="noStrike" spc="-1" dirty="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323640" y="0"/>
            <a:ext cx="8136360" cy="1282045"/>
          </a:xfrm>
          <a:prstGeom prst="rect">
            <a:avLst/>
          </a:prstGeom>
          <a:noFill/>
          <a:ln w="0">
            <a:noFill/>
          </a:ln>
        </p:spPr>
        <p:txBody>
          <a:bodyPr anchor="ctr">
            <a:normAutofit/>
          </a:bodyPr>
          <a:lstStyle/>
          <a:p>
            <a:pPr indent="0" algn="ctr">
              <a:lnSpc>
                <a:spcPct val="90000"/>
              </a:lnSpc>
              <a:buNone/>
            </a:pPr>
            <a:r>
              <a:rPr lang="el-GR" sz="3200" b="0" strike="noStrike" cap="all" spc="-1" dirty="0">
                <a:solidFill>
                  <a:schemeClr val="accent1"/>
                </a:solidFill>
                <a:latin typeface="Rockwell Condensed"/>
              </a:rPr>
              <a:t>ΑΦΗΓΗΜΑΤΙΚΟΙ ΤΡΟΠΟΙ/ ΓΛΩΣΣΑ/ ΥΦΟΣ/ ΕΚΦΡΑΣΤΙΚΑ ΜΕΣΑ</a:t>
            </a:r>
            <a:endParaRPr lang="en-US" sz="3200" b="0" strike="noStrike" spc="-1" dirty="0">
              <a:solidFill>
                <a:schemeClr val="accent1"/>
              </a:solidFill>
              <a:latin typeface="Rockwell"/>
            </a:endParaRPr>
          </a:p>
        </p:txBody>
      </p:sp>
      <p:sp>
        <p:nvSpPr>
          <p:cNvPr id="119" name="PlaceHolder 2"/>
          <p:cNvSpPr>
            <a:spLocks noGrp="1"/>
          </p:cNvSpPr>
          <p:nvPr>
            <p:ph/>
          </p:nvPr>
        </p:nvSpPr>
        <p:spPr>
          <a:xfrm>
            <a:off x="323640" y="1395167"/>
            <a:ext cx="8442000" cy="5273833"/>
          </a:xfrm>
          <a:prstGeom prst="rect">
            <a:avLst/>
          </a:prstGeom>
          <a:noFill/>
          <a:ln w="0">
            <a:noFill/>
          </a:ln>
        </p:spPr>
        <p:txBody>
          <a:bodyPr anchor="t">
            <a:normAutofit fontScale="76500" lnSpcReduction="20000"/>
          </a:bodyPr>
          <a:lstStyle/>
          <a:p>
            <a:pPr marL="180000" indent="-180000">
              <a:lnSpc>
                <a:spcPct val="90000"/>
              </a:lnSpc>
              <a:spcBef>
                <a:spcPts val="1199"/>
              </a:spcBef>
              <a:buClr>
                <a:srgbClr val="9E3611"/>
              </a:buClr>
              <a:buSzPct val="85000"/>
              <a:buFont typeface="Wingdings" charset="2"/>
              <a:buChar char=""/>
            </a:pPr>
            <a:r>
              <a:rPr lang="el-GR" sz="2000" b="1" strike="noStrike" spc="-1" dirty="0">
                <a:solidFill>
                  <a:srgbClr val="000000"/>
                </a:solidFill>
              </a:rPr>
              <a:t>Αφηγηματικοί </a:t>
            </a:r>
            <a:r>
              <a:rPr lang="el-GR" sz="2000" b="1" spc="-1" dirty="0">
                <a:solidFill>
                  <a:srgbClr val="000000"/>
                </a:solidFill>
              </a:rPr>
              <a:t>τρόποι</a:t>
            </a:r>
            <a:r>
              <a:rPr lang="el-GR" sz="2000" b="0" strike="noStrike" spc="-1" dirty="0">
                <a:solidFill>
                  <a:srgbClr val="000000"/>
                </a:solidFill>
              </a:rPr>
              <a:t>:</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Wingdings" charset="2"/>
              <a:buChar char=""/>
            </a:pPr>
            <a:r>
              <a:rPr lang="el-GR" sz="2000" b="0" strike="noStrike" spc="-1" dirty="0">
                <a:solidFill>
                  <a:srgbClr val="000000"/>
                </a:solidFill>
              </a:rPr>
              <a:t>Περιγραφή</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Wingdings" charset="2"/>
              <a:buChar char=""/>
            </a:pPr>
            <a:r>
              <a:rPr lang="el-GR" sz="2000" b="0" strike="noStrike" spc="-1" dirty="0">
                <a:solidFill>
                  <a:srgbClr val="000000"/>
                </a:solidFill>
              </a:rPr>
              <a:t>Αφήγηση: ευθύγραμμη και αναδρομική</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Wingdings" charset="2"/>
              <a:buChar char=""/>
            </a:pPr>
            <a:r>
              <a:rPr lang="el-GR" sz="2000" b="0" strike="noStrike" spc="-1" dirty="0">
                <a:solidFill>
                  <a:srgbClr val="000000"/>
                </a:solidFill>
              </a:rPr>
              <a:t>Μονόλογος, μέσω του γράμματος</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Wingdings" charset="2"/>
              <a:buChar char=""/>
            </a:pPr>
            <a:r>
              <a:rPr lang="el-GR" sz="2000" b="1" strike="noStrike" spc="-1" dirty="0">
                <a:solidFill>
                  <a:srgbClr val="000000"/>
                </a:solidFill>
              </a:rPr>
              <a:t>Γλώσσα</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Wingdings" charset="2"/>
              <a:buChar char=""/>
            </a:pPr>
            <a:r>
              <a:rPr lang="el-GR" sz="2000" b="0" strike="noStrike" spc="-1" dirty="0">
                <a:solidFill>
                  <a:srgbClr val="000000"/>
                </a:solidFill>
              </a:rPr>
              <a:t>Απλή δημοτική, κατανοητή, καθημερινή</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Wingdings" charset="2"/>
              <a:buChar char=""/>
            </a:pPr>
            <a:r>
              <a:rPr lang="el-GR" sz="2000" b="1" strike="noStrike" spc="-1" dirty="0">
                <a:solidFill>
                  <a:srgbClr val="000000"/>
                </a:solidFill>
              </a:rPr>
              <a:t>Ύφος</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Wingdings" charset="2"/>
              <a:buChar char=""/>
            </a:pPr>
            <a:r>
              <a:rPr lang="el-GR" sz="2000" b="0" strike="noStrike" spc="-1" dirty="0">
                <a:solidFill>
                  <a:srgbClr val="000000"/>
                </a:solidFill>
              </a:rPr>
              <a:t>Απλό, λιτό, φυσικό, παραστατικό και σε κάποια σημεία έχει έντονα νοσταλγική και μελαγχολική απόχρωση</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Wingdings" charset="2"/>
              <a:buChar char=""/>
            </a:pPr>
            <a:r>
              <a:rPr lang="el-GR" sz="2000" b="1" strike="noStrike" spc="-1" dirty="0">
                <a:solidFill>
                  <a:srgbClr val="000000"/>
                </a:solidFill>
              </a:rPr>
              <a:t>Εκφραστικά μέσα</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Arial"/>
              <a:buChar char="•"/>
            </a:pPr>
            <a:r>
              <a:rPr lang="el-GR" sz="2000" b="0" strike="noStrike" spc="-1" dirty="0">
                <a:solidFill>
                  <a:srgbClr val="000000"/>
                </a:solidFill>
              </a:rPr>
              <a:t>Μεταφορές («προτού ζωγραφίσει το πρώτο γράμμα»)</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Arial"/>
              <a:buChar char="•"/>
            </a:pPr>
            <a:r>
              <a:rPr lang="el-GR" sz="2000" b="0" strike="noStrike" spc="-1" dirty="0">
                <a:solidFill>
                  <a:srgbClr val="000000"/>
                </a:solidFill>
              </a:rPr>
              <a:t>Προσωποποιήσεις («ένας λυγμός ανέβηκε στο λαιμό του»)</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Arial"/>
              <a:buChar char="•"/>
            </a:pPr>
            <a:r>
              <a:rPr lang="el-GR" sz="2000" b="0" strike="noStrike" spc="-1" dirty="0">
                <a:solidFill>
                  <a:srgbClr val="000000"/>
                </a:solidFill>
              </a:rPr>
              <a:t>Παρομοιώσεις («ο γαλαξίας αστράφτει, έτσι που νομίζεις πως τον σφουγγάρισαν και τον έτριψαν με χιόνι για τις γιορτές»)</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Arial"/>
              <a:buChar char="•"/>
            </a:pPr>
            <a:r>
              <a:rPr lang="el-GR" sz="2000" b="0" strike="noStrike" spc="-1" dirty="0">
                <a:solidFill>
                  <a:srgbClr val="000000"/>
                </a:solidFill>
              </a:rPr>
              <a:t>Επαναλήψεις («το πρωί ξεροκόμματο… το βράδυ πάλι ξεροκόμματο»)</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Arial"/>
              <a:buChar char="•"/>
            </a:pPr>
            <a:r>
              <a:rPr lang="el-GR" sz="2000" b="0" strike="noStrike" spc="-1" dirty="0">
                <a:solidFill>
                  <a:srgbClr val="000000"/>
                </a:solidFill>
              </a:rPr>
              <a:t>Αναφωνήσεις («και όμως πάντα ζωντάνευε! Εφτάψυχος!»)</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Arial"/>
              <a:buChar char="•"/>
            </a:pPr>
            <a:r>
              <a:rPr lang="el-GR" sz="2000" b="0" strike="noStrike" spc="-1" dirty="0">
                <a:solidFill>
                  <a:srgbClr val="000000"/>
                </a:solidFill>
              </a:rPr>
              <a:t>Αποσιώπηση («κουνάει </a:t>
            </a:r>
            <a:r>
              <a:rPr lang="el-GR" sz="2000" b="0" strike="noStrike" spc="-1" dirty="0" err="1">
                <a:solidFill>
                  <a:srgbClr val="000000"/>
                </a:solidFill>
              </a:rPr>
              <a:t>μοναχά</a:t>
            </a:r>
            <a:r>
              <a:rPr lang="el-GR" sz="2000" b="0" strike="noStrike" spc="-1" dirty="0">
                <a:solidFill>
                  <a:srgbClr val="000000"/>
                </a:solidFill>
              </a:rPr>
              <a:t> την ουρά του…»)</a:t>
            </a:r>
            <a:endParaRPr lang="en-US" sz="2000" b="0" strike="noStrike" spc="-1" dirty="0">
              <a:solidFill>
                <a:srgbClr val="000000"/>
              </a:solidFill>
            </a:endParaRPr>
          </a:p>
          <a:p>
            <a:pPr marL="180000" indent="-180000">
              <a:lnSpc>
                <a:spcPct val="90000"/>
              </a:lnSpc>
              <a:spcBef>
                <a:spcPts val="1199"/>
              </a:spcBef>
              <a:buClr>
                <a:srgbClr val="9E3611"/>
              </a:buClr>
              <a:buSzPct val="85000"/>
              <a:buFont typeface="Arial"/>
              <a:buChar char="•"/>
            </a:pPr>
            <a:r>
              <a:rPr lang="el-GR" sz="2000" b="0" strike="noStrike" spc="-1" dirty="0">
                <a:solidFill>
                  <a:srgbClr val="000000"/>
                </a:solidFill>
              </a:rPr>
              <a:t>Εικόνες:  οπτικές</a:t>
            </a:r>
            <a:endParaRPr lang="en-US" sz="2000" b="0" strike="noStrike" spc="-1" dirty="0">
              <a:solidFill>
                <a:srgbClr val="000000"/>
              </a:solidFill>
            </a:endParaRPr>
          </a:p>
          <a:p>
            <a:pPr indent="0">
              <a:lnSpc>
                <a:spcPct val="90000"/>
              </a:lnSpc>
              <a:spcBef>
                <a:spcPts val="1199"/>
              </a:spcBef>
              <a:buNone/>
            </a:pPr>
            <a:endParaRPr lang="en-US" sz="2000" b="0" strike="noStrike" spc="-1" dirty="0">
              <a:solidFill>
                <a:srgbClr val="000000"/>
              </a:solidFill>
              <a:latin typeface="Rockwell"/>
            </a:endParaRPr>
          </a:p>
          <a:p>
            <a:pPr marL="180000" indent="0">
              <a:lnSpc>
                <a:spcPct val="90000"/>
              </a:lnSpc>
              <a:spcBef>
                <a:spcPts val="1199"/>
              </a:spcBef>
              <a:buNone/>
              <a:tabLst>
                <a:tab pos="0" algn="l"/>
              </a:tabLst>
            </a:pPr>
            <a:endParaRPr lang="en-US" sz="2000" b="0" strike="noStrike" spc="-1" dirty="0">
              <a:solidFill>
                <a:srgbClr val="000000"/>
              </a:solidFill>
              <a:latin typeface="Rockwell"/>
            </a:endParaRPr>
          </a:p>
          <a:p>
            <a:pPr indent="0">
              <a:lnSpc>
                <a:spcPct val="90000"/>
              </a:lnSpc>
              <a:spcBef>
                <a:spcPts val="1199"/>
              </a:spcBef>
              <a:buNone/>
              <a:tabLst>
                <a:tab pos="0" algn="l"/>
              </a:tabLst>
            </a:pPr>
            <a:endParaRPr lang="en-US" sz="2000" b="0" strike="noStrike" spc="-1" dirty="0">
              <a:solidFill>
                <a:srgbClr val="000000"/>
              </a:solidFill>
              <a:latin typeface="Rockwell"/>
            </a:endParaRPr>
          </a:p>
          <a:p>
            <a:pPr indent="0">
              <a:lnSpc>
                <a:spcPct val="90000"/>
              </a:lnSpc>
              <a:spcBef>
                <a:spcPts val="1199"/>
              </a:spcBef>
              <a:buNone/>
              <a:tabLst>
                <a:tab pos="0" algn="l"/>
              </a:tabLst>
            </a:pPr>
            <a:endParaRPr lang="en-US" sz="2000" b="0" strike="noStrike" spc="-1" dirty="0">
              <a:solidFill>
                <a:srgbClr val="000000"/>
              </a:solidFill>
              <a:latin typeface="Rockwe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323640" y="1"/>
            <a:ext cx="8136360" cy="1036948"/>
          </a:xfrm>
          <a:prstGeom prst="rect">
            <a:avLst/>
          </a:prstGeom>
          <a:noFill/>
          <a:ln w="0">
            <a:noFill/>
          </a:ln>
        </p:spPr>
        <p:txBody>
          <a:bodyPr anchor="ctr">
            <a:normAutofit/>
          </a:bodyPr>
          <a:lstStyle/>
          <a:p>
            <a:pPr indent="0" algn="ctr">
              <a:lnSpc>
                <a:spcPct val="90000"/>
              </a:lnSpc>
              <a:buNone/>
            </a:pPr>
            <a:r>
              <a:rPr lang="el-GR" sz="3200" b="0" strike="noStrike" cap="all" spc="-1" dirty="0">
                <a:solidFill>
                  <a:schemeClr val="accent1"/>
                </a:solidFill>
                <a:latin typeface="Rockwell Condensed"/>
              </a:rPr>
              <a:t>ΕΚΦΡΑΣΤΙΚΑ ΜΕΣΑ</a:t>
            </a:r>
            <a:endParaRPr lang="en-US" sz="3200" b="0" strike="noStrike" spc="-1" dirty="0">
              <a:solidFill>
                <a:schemeClr val="accent1"/>
              </a:solidFill>
              <a:latin typeface="Rockwell"/>
            </a:endParaRPr>
          </a:p>
        </p:txBody>
      </p:sp>
      <p:sp>
        <p:nvSpPr>
          <p:cNvPr id="119" name="PlaceHolder 2"/>
          <p:cNvSpPr>
            <a:spLocks noGrp="1"/>
          </p:cNvSpPr>
          <p:nvPr>
            <p:ph/>
          </p:nvPr>
        </p:nvSpPr>
        <p:spPr>
          <a:xfrm>
            <a:off x="323640" y="952107"/>
            <a:ext cx="8442000" cy="5716893"/>
          </a:xfrm>
          <a:prstGeom prst="rect">
            <a:avLst/>
          </a:prstGeom>
          <a:noFill/>
          <a:ln w="0">
            <a:noFill/>
          </a:ln>
        </p:spPr>
        <p:txBody>
          <a:bodyPr anchor="t">
            <a:normAutofit fontScale="99000"/>
          </a:bodyPr>
          <a:lstStyle/>
          <a:p>
            <a:pPr>
              <a:lnSpc>
                <a:spcPct val="90000"/>
              </a:lnSpc>
              <a:spcBef>
                <a:spcPts val="1199"/>
              </a:spcBef>
              <a:buClr>
                <a:srgbClr val="9E3611"/>
              </a:buClr>
              <a:buSzPct val="85000"/>
              <a:buFont typeface="Wingdings" panose="05000000000000000000" pitchFamily="2" charset="2"/>
              <a:buChar char="v"/>
            </a:pPr>
            <a:r>
              <a:rPr lang="el-GR" sz="2000" b="1" strike="noStrike" spc="-1" dirty="0">
                <a:solidFill>
                  <a:srgbClr val="000000"/>
                </a:solidFill>
              </a:rPr>
              <a:t>Εκφραστικά μέσα</a:t>
            </a:r>
            <a:endParaRPr lang="en-US" sz="2000" b="0" strike="noStrike" spc="-1" dirty="0">
              <a:solidFill>
                <a:srgbClr val="000000"/>
              </a:solidFill>
            </a:endParaRPr>
          </a:p>
          <a:p>
            <a:pPr marL="180000" indent="-180000" algn="just">
              <a:lnSpc>
                <a:spcPct val="90000"/>
              </a:lnSpc>
              <a:spcBef>
                <a:spcPts val="1199"/>
              </a:spcBef>
              <a:buClr>
                <a:srgbClr val="9E3611"/>
              </a:buClr>
              <a:buSzPct val="85000"/>
              <a:buFont typeface="Arial"/>
              <a:buChar char="•"/>
            </a:pPr>
            <a:r>
              <a:rPr lang="el-GR" sz="1400" b="1" u="sng" dirty="0"/>
              <a:t>Μεταφορές</a:t>
            </a:r>
            <a:r>
              <a:rPr lang="el-GR" sz="1400" b="0" strike="noStrike" spc="-1" dirty="0">
                <a:solidFill>
                  <a:srgbClr val="000000"/>
                </a:solidFill>
              </a:rPr>
              <a:t> : «προτού ζωγραφίσει το πρώτο γράμμα», </a:t>
            </a:r>
            <a:r>
              <a:rPr lang="el-GR" sz="1400" dirty="0"/>
              <a:t>«το μαυρισμένο εικόνισμα που ήταν σφηνωμένο ανάμεσα στα ράφια», «έναν κόμπο που τον έπνιγε», «Ο </a:t>
            </a:r>
            <a:r>
              <a:rPr lang="el-GR" sz="1400" dirty="0" err="1"/>
              <a:t>Βάνκας</a:t>
            </a:r>
            <a:r>
              <a:rPr lang="el-GR" sz="1400" dirty="0"/>
              <a:t> κοίταξε κατά το σκοτεινό παραθύρι… του παππού του», «Η όψη του ήταν πάντοτε γελαστή», «έπιανε κουβεντολόι», «παιγνιδιάρικα βλέμματα», «κόβει δαγκωνιά στο πόδι», «είχαν λιώσει με τις μπαστουνιές», «τον σάπιζαν στο ξύλο», «τον πετούσαν ψόφιο στο χαντάκι», «κουλουριάζεται από το κρύο», «ξεκαρδίζεται στα γέλια», «τα δέντρα ασημωμένα από την πάχνη», «Ο ουρανός είναι σπαρμένος με αστέρια», «με ρήμαξε στο ξύλο», «εγώ δεν κλείνω μάτι», «ζάρωσε τα χείλη του από το παράπονο», «σφούγγισε τα μάτια με τη μουτζουρωμένη του </a:t>
            </a:r>
            <a:r>
              <a:rPr lang="el-GR" sz="1400" dirty="0" err="1"/>
              <a:t>γροθίτσα</a:t>
            </a:r>
            <a:r>
              <a:rPr lang="el-GR" sz="1400" dirty="0"/>
              <a:t>», «στύλωσε ξανά το βλέμμα του», «νανουρισμένος από τις γλυκές ελπίδες του»</a:t>
            </a:r>
            <a:endParaRPr lang="en-US" sz="1400" b="0" strike="noStrike" spc="-1" dirty="0">
              <a:solidFill>
                <a:srgbClr val="000000"/>
              </a:solidFill>
            </a:endParaRPr>
          </a:p>
          <a:p>
            <a:pPr marL="180000" indent="-180000" algn="just">
              <a:lnSpc>
                <a:spcPct val="90000"/>
              </a:lnSpc>
              <a:spcBef>
                <a:spcPts val="1199"/>
              </a:spcBef>
              <a:buClr>
                <a:srgbClr val="9E3611"/>
              </a:buClr>
              <a:buSzPct val="85000"/>
              <a:buFont typeface="Arial"/>
              <a:buChar char="•"/>
            </a:pPr>
            <a:r>
              <a:rPr lang="el-GR" sz="1400" b="1" u="sng" dirty="0"/>
              <a:t>Προσωποποιήσεις</a:t>
            </a:r>
            <a:r>
              <a:rPr lang="el-GR" sz="2000" b="0" strike="noStrike" spc="-1" dirty="0">
                <a:solidFill>
                  <a:srgbClr val="000000"/>
                </a:solidFill>
              </a:rPr>
              <a:t> </a:t>
            </a:r>
            <a:r>
              <a:rPr lang="el-GR" sz="1400" b="0" strike="noStrike" spc="-1" dirty="0">
                <a:solidFill>
                  <a:srgbClr val="000000"/>
                </a:solidFill>
              </a:rPr>
              <a:t>«Γλυκοκοιτούσε όλο τον κόσμο,… κακία Ιησουίτη!», «Η </a:t>
            </a:r>
            <a:r>
              <a:rPr lang="el-GR" sz="1400" b="0" strike="noStrike" spc="-1" dirty="0" err="1">
                <a:solidFill>
                  <a:srgbClr val="000000"/>
                </a:solidFill>
              </a:rPr>
              <a:t>Καστάνκα</a:t>
            </a:r>
            <a:r>
              <a:rPr lang="el-GR" sz="1400" b="0" strike="noStrike" spc="-1" dirty="0">
                <a:solidFill>
                  <a:srgbClr val="000000"/>
                </a:solidFill>
              </a:rPr>
              <a:t> φταρνίζεται, στραβομουτσουνιάζει… </a:t>
            </a:r>
            <a:r>
              <a:rPr lang="el-GR" sz="1400" b="0" strike="noStrike" spc="-1" dirty="0" err="1">
                <a:solidFill>
                  <a:srgbClr val="000000"/>
                </a:solidFill>
              </a:rPr>
              <a:t>παραπονεμένη</a:t>
            </a:r>
            <a:r>
              <a:rPr lang="el-GR" sz="1400" b="0" strike="noStrike" spc="-1" dirty="0">
                <a:solidFill>
                  <a:srgbClr val="000000"/>
                </a:solidFill>
              </a:rPr>
              <a:t>», «τον καπνό που ανεβαίνει από τις καμινάδες», «με αστέρια που λαμπυρίζουν χαρούμενα», «ένας λυγμός ανέβηκε στο λαιμό του»</a:t>
            </a:r>
            <a:endParaRPr lang="en-US" sz="1400" b="0" strike="noStrike" spc="-1" dirty="0">
              <a:solidFill>
                <a:srgbClr val="000000"/>
              </a:solidFill>
            </a:endParaRPr>
          </a:p>
          <a:p>
            <a:pPr marL="180000" indent="-180000" algn="just">
              <a:lnSpc>
                <a:spcPct val="90000"/>
              </a:lnSpc>
              <a:spcBef>
                <a:spcPts val="1199"/>
              </a:spcBef>
              <a:buClr>
                <a:srgbClr val="9E3611"/>
              </a:buClr>
              <a:buSzPct val="85000"/>
              <a:buFont typeface="Arial"/>
              <a:buChar char="•"/>
            </a:pPr>
            <a:r>
              <a:rPr lang="el-GR" sz="1400" b="1" u="sng" dirty="0"/>
              <a:t>Παρομοιώσεις</a:t>
            </a:r>
            <a:r>
              <a:rPr lang="el-GR" sz="2000" b="0" strike="noStrike" spc="-1" dirty="0">
                <a:solidFill>
                  <a:srgbClr val="000000"/>
                </a:solidFill>
              </a:rPr>
              <a:t> </a:t>
            </a:r>
            <a:r>
              <a:rPr lang="el-GR" sz="1400" b="0" strike="noStrike" spc="-1" dirty="0">
                <a:solidFill>
                  <a:srgbClr val="000000"/>
                </a:solidFill>
              </a:rPr>
              <a:t>: </a:t>
            </a:r>
            <a:r>
              <a:rPr lang="el-GR" sz="1400" dirty="0"/>
              <a:t>«έτσι που νομίζεις πως τον σφουγγάρισαν και τον έτριψαν με χιόνι για τις γιορτές…», «όπως κάνω και για τη μάνα μου την Πελαγία»</a:t>
            </a:r>
          </a:p>
          <a:p>
            <a:pPr marL="180000" indent="-180000" algn="just">
              <a:lnSpc>
                <a:spcPct val="90000"/>
              </a:lnSpc>
              <a:spcBef>
                <a:spcPts val="1199"/>
              </a:spcBef>
              <a:buClr>
                <a:srgbClr val="9E3611"/>
              </a:buClr>
              <a:buSzPct val="85000"/>
              <a:buFont typeface="Arial"/>
              <a:buChar char="•"/>
            </a:pPr>
            <a:r>
              <a:rPr lang="el-GR" sz="1400" b="1" u="sng" dirty="0"/>
              <a:t>Επαναλήψεις</a:t>
            </a:r>
            <a:r>
              <a:rPr lang="el-GR" sz="1400" spc="-1" dirty="0">
                <a:solidFill>
                  <a:srgbClr val="000000"/>
                </a:solidFill>
              </a:rPr>
              <a:t>: </a:t>
            </a:r>
            <a:r>
              <a:rPr lang="el-GR" sz="1400" strike="noStrike" spc="-1" dirty="0">
                <a:solidFill>
                  <a:srgbClr val="000000"/>
                </a:solidFill>
              </a:rPr>
              <a:t>«</a:t>
            </a:r>
            <a:r>
              <a:rPr lang="el-GR" sz="1400" b="0" strike="noStrike" spc="-1" dirty="0">
                <a:solidFill>
                  <a:srgbClr val="000000"/>
                </a:solidFill>
              </a:rPr>
              <a:t>το πρωί ξεροκόμματο… το βράδυ πάλι ξεροκόμματο»)</a:t>
            </a:r>
            <a:endParaRPr lang="en-US" sz="2000" b="0" strike="noStrike" spc="-1" dirty="0">
              <a:solidFill>
                <a:srgbClr val="000000"/>
              </a:solidFill>
            </a:endParaRPr>
          </a:p>
          <a:p>
            <a:pPr marL="180000" indent="-180000" algn="just">
              <a:lnSpc>
                <a:spcPct val="90000"/>
              </a:lnSpc>
              <a:spcBef>
                <a:spcPts val="1199"/>
              </a:spcBef>
              <a:buClr>
                <a:srgbClr val="9E3611"/>
              </a:buClr>
              <a:buSzPct val="85000"/>
              <a:buFont typeface="Arial"/>
              <a:buChar char="•"/>
            </a:pPr>
            <a:r>
              <a:rPr lang="el-GR" sz="1400" b="1" u="sng" dirty="0"/>
              <a:t>Εικόνες</a:t>
            </a:r>
            <a:r>
              <a:rPr lang="el-GR" sz="1400" b="0" strike="noStrike" spc="-1" dirty="0">
                <a:solidFill>
                  <a:srgbClr val="000000"/>
                </a:solidFill>
              </a:rPr>
              <a:t>: </a:t>
            </a:r>
            <a:r>
              <a:rPr lang="el-GR" sz="1400" dirty="0"/>
              <a:t>Η εικόνα του </a:t>
            </a:r>
            <a:r>
              <a:rPr lang="el-GR" sz="1400" dirty="0" err="1"/>
              <a:t>Βάνκα</a:t>
            </a:r>
            <a:r>
              <a:rPr lang="el-GR" sz="1400" dirty="0"/>
              <a:t> που γράφει το γράμμα, οι εικόνες των βασανιστηρίων του </a:t>
            </a:r>
            <a:r>
              <a:rPr lang="el-GR" sz="1400" dirty="0" err="1"/>
              <a:t>Βάνκα</a:t>
            </a:r>
            <a:r>
              <a:rPr lang="el-GR" sz="1400" dirty="0"/>
              <a:t>, η εικόνα του παππού, η εικόνα της ζωής στο χωριό, η εικόνα της ζωής των μικρών βιοπαλαιστών στη Μόσχα, η εικόνα των σκυλιών, η ηχητική εικόνα του παππού να σφυρίζει, η ηχητική εικόνα του παιδιού να τουρτουρίζει, η εικόνα του χριστουγεννιάτικου δέντρου, η εικόνα της τρόικας κ.ά.</a:t>
            </a:r>
            <a:endParaRPr lang="en-US" sz="2000" b="0" strike="noStrike" spc="-1" dirty="0">
              <a:solidFill>
                <a:srgbClr val="000000"/>
              </a:solidFill>
              <a:latin typeface="Rockwell"/>
            </a:endParaRPr>
          </a:p>
          <a:p>
            <a:pPr marL="180000" indent="0">
              <a:lnSpc>
                <a:spcPct val="90000"/>
              </a:lnSpc>
              <a:spcBef>
                <a:spcPts val="1199"/>
              </a:spcBef>
              <a:buNone/>
              <a:tabLst>
                <a:tab pos="0" algn="l"/>
              </a:tabLst>
            </a:pPr>
            <a:endParaRPr lang="en-US" sz="2000" b="0" strike="noStrike" spc="-1" dirty="0">
              <a:solidFill>
                <a:srgbClr val="000000"/>
              </a:solidFill>
              <a:latin typeface="Rockwell"/>
            </a:endParaRPr>
          </a:p>
          <a:p>
            <a:pPr indent="0">
              <a:lnSpc>
                <a:spcPct val="90000"/>
              </a:lnSpc>
              <a:spcBef>
                <a:spcPts val="1199"/>
              </a:spcBef>
              <a:buNone/>
              <a:tabLst>
                <a:tab pos="0" algn="l"/>
              </a:tabLst>
            </a:pPr>
            <a:endParaRPr lang="en-US" sz="2000" b="0" strike="noStrike" spc="-1" dirty="0">
              <a:solidFill>
                <a:srgbClr val="000000"/>
              </a:solidFill>
              <a:latin typeface="Rockwell"/>
            </a:endParaRPr>
          </a:p>
          <a:p>
            <a:pPr indent="0">
              <a:lnSpc>
                <a:spcPct val="90000"/>
              </a:lnSpc>
              <a:spcBef>
                <a:spcPts val="1199"/>
              </a:spcBef>
              <a:buNone/>
              <a:tabLst>
                <a:tab pos="0" algn="l"/>
              </a:tabLst>
            </a:pPr>
            <a:endParaRPr lang="en-US" sz="2000" b="0" strike="noStrike" spc="-1" dirty="0">
              <a:solidFill>
                <a:srgbClr val="000000"/>
              </a:solidFill>
              <a:latin typeface="Rockwell"/>
            </a:endParaRPr>
          </a:p>
        </p:txBody>
      </p:sp>
    </p:spTree>
    <p:extLst>
      <p:ext uri="{BB962C8B-B14F-4D97-AF65-F5344CB8AC3E}">
        <p14:creationId xmlns:p14="http://schemas.microsoft.com/office/powerpoint/2010/main" val="1254008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685800" y="484560"/>
            <a:ext cx="7772040" cy="1608840"/>
          </a:xfrm>
          <a:prstGeom prst="rect">
            <a:avLst/>
          </a:prstGeom>
          <a:noFill/>
          <a:ln w="0">
            <a:noFill/>
          </a:ln>
        </p:spPr>
        <p:txBody>
          <a:bodyPr anchor="ctr">
            <a:noAutofit/>
          </a:bodyPr>
          <a:lstStyle/>
          <a:p>
            <a:pPr indent="0" algn="ctr">
              <a:lnSpc>
                <a:spcPct val="90000"/>
              </a:lnSpc>
              <a:buNone/>
            </a:pPr>
            <a:r>
              <a:rPr lang="el-GR" sz="4200" b="0" strike="noStrike" cap="all" spc="-1" dirty="0">
                <a:solidFill>
                  <a:schemeClr val="accent1"/>
                </a:solidFill>
                <a:latin typeface="Rockwell Condensed"/>
              </a:rPr>
              <a:t>ΕΡΓΑΣΙΑ ΓΙΑ ΤΟ ΣΠΙΤΙ</a:t>
            </a:r>
            <a:endParaRPr lang="en-US" sz="4200" b="0" strike="noStrike" spc="-1" dirty="0">
              <a:solidFill>
                <a:schemeClr val="accent1"/>
              </a:solidFill>
              <a:latin typeface="Rockwell"/>
            </a:endParaRPr>
          </a:p>
        </p:txBody>
      </p:sp>
      <p:sp>
        <p:nvSpPr>
          <p:cNvPr id="121" name="PlaceHolder 2"/>
          <p:cNvSpPr>
            <a:spLocks noGrp="1"/>
          </p:cNvSpPr>
          <p:nvPr>
            <p:ph/>
          </p:nvPr>
        </p:nvSpPr>
        <p:spPr>
          <a:xfrm>
            <a:off x="685800" y="2121480"/>
            <a:ext cx="7772040" cy="4050360"/>
          </a:xfrm>
          <a:prstGeom prst="rect">
            <a:avLst/>
          </a:prstGeom>
          <a:noFill/>
          <a:ln w="0">
            <a:noFill/>
          </a:ln>
        </p:spPr>
        <p:txBody>
          <a:bodyPr anchor="t">
            <a:noAutofit/>
          </a:bodyPr>
          <a:lstStyle/>
          <a:p>
            <a:pPr marL="0" indent="0" algn="ctr">
              <a:lnSpc>
                <a:spcPct val="200000"/>
              </a:lnSpc>
              <a:spcBef>
                <a:spcPts val="1199"/>
              </a:spcBef>
              <a:buClr>
                <a:srgbClr val="9E3611"/>
              </a:buClr>
              <a:buSzPct val="85000"/>
              <a:buNone/>
            </a:pPr>
            <a:r>
              <a:rPr lang="el-GR" sz="2000" b="0" strike="noStrike" spc="-1" dirty="0">
                <a:solidFill>
                  <a:srgbClr val="000000"/>
                </a:solidFill>
                <a:latin typeface="Rockwell"/>
              </a:rPr>
              <a:t>Να γράψετε ένα διαφορετικό τέλος στο διήγημα και να δικαιολογήσετε την αλλαγή αυτή που δώσατε.</a:t>
            </a:r>
            <a:endParaRPr lang="en-US" sz="2000" b="0" strike="noStrike" spc="-1" dirty="0">
              <a:solidFill>
                <a:srgbClr val="000000"/>
              </a:solidFill>
              <a:latin typeface="Rockwe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 name="Content Placeholder 3"/>
          <p:cNvPicPr/>
          <p:nvPr/>
        </p:nvPicPr>
        <p:blipFill>
          <a:blip r:embed="rId2" cstate="print">
            <a:extLst>
              <a:ext uri="{28A0092B-C50C-407E-A947-70E740481C1C}">
                <a14:useLocalDpi xmlns:a14="http://schemas.microsoft.com/office/drawing/2010/main" val="0"/>
              </a:ext>
            </a:extLst>
          </a:blip>
          <a:srcRect/>
          <a:stretch/>
        </p:blipFill>
        <p:spPr>
          <a:xfrm>
            <a:off x="362520" y="247680"/>
            <a:ext cx="3592743" cy="2183580"/>
          </a:xfrm>
          <a:prstGeom prst="rect">
            <a:avLst/>
          </a:prstGeom>
          <a:ln w="0">
            <a:noFill/>
          </a:ln>
        </p:spPr>
      </p:pic>
      <p:pic>
        <p:nvPicPr>
          <p:cNvPr id="97" name="Picture 5"/>
          <p:cNvPicPr/>
          <p:nvPr/>
        </p:nvPicPr>
        <p:blipFill>
          <a:blip r:embed="rId3" cstate="print">
            <a:extLst>
              <a:ext uri="{28A0092B-C50C-407E-A947-70E740481C1C}">
                <a14:useLocalDpi xmlns:a14="http://schemas.microsoft.com/office/drawing/2010/main" val="0"/>
              </a:ext>
            </a:extLst>
          </a:blip>
          <a:srcRect/>
          <a:stretch/>
        </p:blipFill>
        <p:spPr>
          <a:xfrm>
            <a:off x="650448" y="3434760"/>
            <a:ext cx="2328421" cy="2506320"/>
          </a:xfrm>
          <a:prstGeom prst="rect">
            <a:avLst/>
          </a:prstGeom>
          <a:ln w="0">
            <a:noFill/>
          </a:ln>
        </p:spPr>
      </p:pic>
      <p:pic>
        <p:nvPicPr>
          <p:cNvPr id="98" name="Picture 6"/>
          <p:cNvPicPr/>
          <p:nvPr/>
        </p:nvPicPr>
        <p:blipFill>
          <a:blip r:embed="rId4" cstate="print">
            <a:extLst>
              <a:ext uri="{28A0092B-C50C-407E-A947-70E740481C1C}">
                <a14:useLocalDpi xmlns:a14="http://schemas.microsoft.com/office/drawing/2010/main" val="0"/>
              </a:ext>
            </a:extLst>
          </a:blip>
          <a:srcRect t="10638" b="10638"/>
          <a:stretch/>
        </p:blipFill>
        <p:spPr>
          <a:xfrm>
            <a:off x="4572000" y="199620"/>
            <a:ext cx="3844811" cy="2229300"/>
          </a:xfrm>
          <a:prstGeom prst="rect">
            <a:avLst/>
          </a:prstGeom>
          <a:ln w="0">
            <a:noFill/>
          </a:ln>
        </p:spPr>
      </p:pic>
      <p:sp>
        <p:nvSpPr>
          <p:cNvPr id="99" name="Rectangle 9"/>
          <p:cNvSpPr/>
          <p:nvPr/>
        </p:nvSpPr>
        <p:spPr>
          <a:xfrm>
            <a:off x="103680" y="2521080"/>
            <a:ext cx="4571640" cy="638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l-GR" sz="1800" b="0" strike="noStrike" spc="-1">
                <a:solidFill>
                  <a:srgbClr val="000000"/>
                </a:solidFill>
                <a:latin typeface="Rockwell"/>
              </a:rPr>
              <a:t>Ποιο είναι το πρόβλημα που θίγουν οι δυο  πρώτες εικόνες;</a:t>
            </a:r>
            <a:endParaRPr lang="el-GR" sz="1800" b="0" strike="noStrike" spc="-1">
              <a:solidFill>
                <a:srgbClr val="000000"/>
              </a:solidFill>
              <a:latin typeface="Arial"/>
            </a:endParaRPr>
          </a:p>
        </p:txBody>
      </p:sp>
      <p:sp>
        <p:nvSpPr>
          <p:cNvPr id="100" name="Rectangle 10"/>
          <p:cNvSpPr/>
          <p:nvPr/>
        </p:nvSpPr>
        <p:spPr>
          <a:xfrm>
            <a:off x="3996000" y="4365000"/>
            <a:ext cx="4571640" cy="638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l-GR" sz="1800" b="0" strike="noStrike" spc="-1">
                <a:solidFill>
                  <a:srgbClr val="000000"/>
                </a:solidFill>
                <a:latin typeface="Rockwell"/>
              </a:rPr>
              <a:t>Ποια αντίθεση εντοπίζετε στην τρίτη εικόνα;</a:t>
            </a:r>
            <a:endParaRPr lang="el-GR" sz="1800" b="0" strike="noStrike" spc="-1">
              <a:solidFill>
                <a:srgbClr val="000000"/>
              </a:solidFill>
              <a:latin typeface="Arial"/>
            </a:endParaRPr>
          </a:p>
        </p:txBody>
      </p:sp>
      <p:sp>
        <p:nvSpPr>
          <p:cNvPr id="101" name="Rectangle 11"/>
          <p:cNvSpPr/>
          <p:nvPr/>
        </p:nvSpPr>
        <p:spPr>
          <a:xfrm>
            <a:off x="4572000" y="2770920"/>
            <a:ext cx="4571640" cy="638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l-GR" sz="1800" b="0" strike="noStrike" spc="-1">
                <a:solidFill>
                  <a:srgbClr val="000000"/>
                </a:solidFill>
                <a:latin typeface="Rockwell"/>
              </a:rPr>
              <a:t>Πώς φαντάζεστε ότι νιώθουν τα πρόσωπα στις παραπάνω εικόνες;</a:t>
            </a:r>
            <a:endParaRPr lang="el-GR" sz="1800" b="0" strike="noStrike" spc="-1">
              <a:solidFill>
                <a:srgbClr val="000000"/>
              </a:solidFill>
              <a:latin typeface="Arial"/>
            </a:endParaRPr>
          </a:p>
        </p:txBody>
      </p:sp>
      <p:sp>
        <p:nvSpPr>
          <p:cNvPr id="102" name="Rectangle 12"/>
          <p:cNvSpPr/>
          <p:nvPr/>
        </p:nvSpPr>
        <p:spPr>
          <a:xfrm>
            <a:off x="3996000" y="5345280"/>
            <a:ext cx="4571640" cy="912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el-GR" sz="1800" b="0" strike="noStrike" spc="-1">
                <a:solidFill>
                  <a:srgbClr val="000000"/>
                </a:solidFill>
                <a:latin typeface="Rockwell"/>
              </a:rPr>
              <a:t>Ποια είναι τα δικά σας συναισθήματα παρατηρώντας όλες τις παραπάνω εικόνες;</a:t>
            </a:r>
            <a:endParaRPr lang="el-GR" sz="1800" b="0" strike="noStrike" spc="-1">
              <a:solidFill>
                <a:srgbClr val="000000"/>
              </a:solid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PlaceHolder 1"/>
          <p:cNvSpPr>
            <a:spLocks noGrp="1"/>
          </p:cNvSpPr>
          <p:nvPr>
            <p:ph type="title" idx="4294967295"/>
          </p:nvPr>
        </p:nvSpPr>
        <p:spPr>
          <a:xfrm>
            <a:off x="800100" y="381606"/>
            <a:ext cx="7543800" cy="909637"/>
          </a:xfrm>
          <a:prstGeom prst="rect">
            <a:avLst/>
          </a:prstGeom>
          <a:noFill/>
          <a:ln w="0">
            <a:noFill/>
          </a:ln>
        </p:spPr>
        <p:txBody>
          <a:bodyPr anchor="ctr">
            <a:noAutofit/>
          </a:bodyPr>
          <a:lstStyle/>
          <a:p>
            <a:pPr indent="0" algn="ctr">
              <a:lnSpc>
                <a:spcPct val="90000"/>
              </a:lnSpc>
              <a:buNone/>
            </a:pPr>
            <a:r>
              <a:rPr lang="el-GR" sz="4200" b="0" strike="noStrike" cap="all" spc="-1" dirty="0">
                <a:solidFill>
                  <a:schemeClr val="accent1"/>
                </a:solidFill>
              </a:rPr>
              <a:t>Άντον </a:t>
            </a:r>
            <a:r>
              <a:rPr lang="el-GR" sz="4200" b="0" strike="noStrike" cap="all" spc="-1" dirty="0" err="1">
                <a:solidFill>
                  <a:schemeClr val="accent1"/>
                </a:solidFill>
              </a:rPr>
              <a:t>τσέχωφ</a:t>
            </a:r>
            <a:endParaRPr lang="en-US" sz="4200" b="0" strike="noStrike" spc="-1" dirty="0">
              <a:solidFill>
                <a:schemeClr val="accent1"/>
              </a:solidFill>
            </a:endParaRPr>
          </a:p>
        </p:txBody>
      </p:sp>
      <p:sp>
        <p:nvSpPr>
          <p:cNvPr id="104" name="PlaceHolder 2"/>
          <p:cNvSpPr>
            <a:spLocks noGrp="1"/>
          </p:cNvSpPr>
          <p:nvPr>
            <p:ph idx="4294967295"/>
          </p:nvPr>
        </p:nvSpPr>
        <p:spPr>
          <a:xfrm>
            <a:off x="0" y="1443038"/>
            <a:ext cx="8569325" cy="5127625"/>
          </a:xfrm>
          <a:prstGeom prst="rect">
            <a:avLst/>
          </a:prstGeom>
          <a:noFill/>
          <a:ln w="0">
            <a:noFill/>
          </a:ln>
        </p:spPr>
        <p:txBody>
          <a:bodyPr anchor="t">
            <a:normAutofit/>
          </a:bodyPr>
          <a:lstStyle/>
          <a:p>
            <a:pPr marL="182880" indent="-182880" algn="just">
              <a:lnSpc>
                <a:spcPct val="90000"/>
              </a:lnSpc>
              <a:spcBef>
                <a:spcPts val="1199"/>
              </a:spcBef>
              <a:buClr>
                <a:srgbClr val="9E3611"/>
              </a:buClr>
              <a:buSzPct val="85000"/>
              <a:buFont typeface="Wingdings" charset="2"/>
              <a:buChar char=""/>
            </a:pPr>
            <a:r>
              <a:rPr lang="el-GR" sz="2000" b="0" strike="noStrike" spc="-1" dirty="0">
                <a:solidFill>
                  <a:srgbClr val="000000"/>
                </a:solidFill>
                <a:latin typeface="Times New Roman" panose="02020603050405020304" pitchFamily="18" charset="0"/>
                <a:cs typeface="Times New Roman" panose="02020603050405020304" pitchFamily="18" charset="0"/>
              </a:rPr>
              <a:t>Γεννήθηκε το 1860 στο </a:t>
            </a:r>
            <a:r>
              <a:rPr lang="el-GR" sz="2000" b="0" strike="noStrike" spc="-1" dirty="0" err="1">
                <a:solidFill>
                  <a:srgbClr val="000000"/>
                </a:solidFill>
                <a:latin typeface="Times New Roman" panose="02020603050405020304" pitchFamily="18" charset="0"/>
                <a:cs typeface="Times New Roman" panose="02020603050405020304" pitchFamily="18" charset="0"/>
              </a:rPr>
              <a:t>Ταγκανρόγκ</a:t>
            </a:r>
            <a:r>
              <a:rPr lang="el-GR" sz="2000" b="0" strike="noStrike" spc="-1" dirty="0">
                <a:solidFill>
                  <a:srgbClr val="000000"/>
                </a:solidFill>
                <a:latin typeface="Times New Roman" panose="02020603050405020304" pitchFamily="18" charset="0"/>
                <a:cs typeface="Times New Roman" panose="02020603050405020304" pitchFamily="18" charset="0"/>
              </a:rPr>
              <a:t> της νότιας Ρωσίας και πέθανε το 1904, σε ηλικία 44 ετών στη Γερμανία από χρόνια φυματίωση.</a:t>
            </a:r>
          </a:p>
          <a:p>
            <a:pPr marL="0" indent="0" algn="just">
              <a:lnSpc>
                <a:spcPct val="90000"/>
              </a:lnSpc>
              <a:spcBef>
                <a:spcPts val="1199"/>
              </a:spcBef>
              <a:buClr>
                <a:srgbClr val="9E3611"/>
              </a:buClr>
              <a:buSzPct val="85000"/>
              <a:buNone/>
            </a:pPr>
            <a:endParaRPr lang="en-US" sz="2000" b="0" strike="noStrike" spc="-1" dirty="0">
              <a:solidFill>
                <a:srgbClr val="000000"/>
              </a:solidFill>
              <a:latin typeface="Times New Roman" panose="02020603050405020304" pitchFamily="18" charset="0"/>
              <a:cs typeface="Times New Roman" panose="02020603050405020304" pitchFamily="18" charset="0"/>
            </a:endParaRPr>
          </a:p>
          <a:p>
            <a:pPr marL="182880" indent="-182880" algn="just">
              <a:lnSpc>
                <a:spcPct val="90000"/>
              </a:lnSpc>
              <a:spcBef>
                <a:spcPts val="1199"/>
              </a:spcBef>
              <a:buClr>
                <a:srgbClr val="9E3611"/>
              </a:buClr>
              <a:buSzPct val="85000"/>
              <a:buFont typeface="Wingdings" charset="2"/>
              <a:buChar char=""/>
            </a:pPr>
            <a:r>
              <a:rPr lang="el-GR" sz="2000" b="0" strike="noStrike" spc="-1" dirty="0">
                <a:solidFill>
                  <a:srgbClr val="000000"/>
                </a:solidFill>
                <a:latin typeface="Times New Roman" panose="02020603050405020304" pitchFamily="18" charset="0"/>
                <a:cs typeface="Times New Roman" panose="02020603050405020304" pitchFamily="18" charset="0"/>
              </a:rPr>
              <a:t>Τρίτος από τα έξι παιδιά της οικογένειας. Από την 6</a:t>
            </a:r>
            <a:r>
              <a:rPr lang="el-GR" sz="2000" b="0" strike="noStrike" spc="-1" baseline="30000" dirty="0">
                <a:solidFill>
                  <a:srgbClr val="000000"/>
                </a:solidFill>
                <a:latin typeface="Times New Roman" panose="02020603050405020304" pitchFamily="18" charset="0"/>
                <a:cs typeface="Times New Roman" panose="02020603050405020304" pitchFamily="18" charset="0"/>
              </a:rPr>
              <a:t>η</a:t>
            </a:r>
            <a:r>
              <a:rPr lang="el-GR" sz="2000" b="0" strike="noStrike" spc="-1" dirty="0">
                <a:solidFill>
                  <a:srgbClr val="000000"/>
                </a:solidFill>
                <a:latin typeface="Times New Roman" panose="02020603050405020304" pitchFamily="18" charset="0"/>
                <a:cs typeface="Times New Roman" panose="02020603050405020304" pitchFamily="18" charset="0"/>
              </a:rPr>
              <a:t> τάξη του γυμνασίου αναγκάστηκε μόνος του να βγάζει το ψωμί του παραδίδοντας μαθήματα κατ' </a:t>
            </a:r>
            <a:r>
              <a:rPr lang="el-GR" sz="2000" b="0" strike="noStrike" spc="-1" dirty="0" err="1">
                <a:solidFill>
                  <a:srgbClr val="000000"/>
                </a:solidFill>
                <a:latin typeface="Times New Roman" panose="02020603050405020304" pitchFamily="18" charset="0"/>
                <a:cs typeface="Times New Roman" panose="02020603050405020304" pitchFamily="18" charset="0"/>
              </a:rPr>
              <a:t>οίκον</a:t>
            </a:r>
            <a:r>
              <a:rPr lang="el-GR" sz="2000" b="0" strike="noStrike" spc="-1" dirty="0">
                <a:solidFill>
                  <a:srgbClr val="000000"/>
                </a:solidFill>
                <a:latin typeface="Times New Roman" panose="02020603050405020304" pitchFamily="18" charset="0"/>
                <a:cs typeface="Times New Roman" panose="02020603050405020304" pitchFamily="18" charset="0"/>
              </a:rPr>
              <a:t>. Σπούδασε Ιατρική στο Πανεπιστήμιο της Μόσχας και παράλληλα εργάζεται σκληρά για να επιβιώσει γράφοντας.</a:t>
            </a:r>
          </a:p>
          <a:p>
            <a:pPr marL="0" indent="0" algn="just">
              <a:lnSpc>
                <a:spcPct val="90000"/>
              </a:lnSpc>
              <a:spcBef>
                <a:spcPts val="1199"/>
              </a:spcBef>
              <a:buClr>
                <a:srgbClr val="9E3611"/>
              </a:buClr>
              <a:buSzPct val="85000"/>
              <a:buNone/>
            </a:pPr>
            <a:endParaRPr lang="en-US" sz="2000" b="0" strike="noStrike" spc="-1" dirty="0">
              <a:solidFill>
                <a:srgbClr val="000000"/>
              </a:solidFill>
              <a:latin typeface="Times New Roman" panose="02020603050405020304" pitchFamily="18" charset="0"/>
              <a:cs typeface="Times New Roman" panose="02020603050405020304" pitchFamily="18" charset="0"/>
            </a:endParaRPr>
          </a:p>
          <a:p>
            <a:pPr marL="182880" indent="-182880" algn="just">
              <a:lnSpc>
                <a:spcPct val="90000"/>
              </a:lnSpc>
              <a:spcBef>
                <a:spcPts val="1199"/>
              </a:spcBef>
              <a:buClr>
                <a:srgbClr val="9E3611"/>
              </a:buClr>
              <a:buSzPct val="85000"/>
              <a:buFont typeface="Wingdings" charset="2"/>
              <a:buChar char=""/>
            </a:pPr>
            <a:r>
              <a:rPr lang="el-GR" sz="2000" b="0" strike="noStrike" spc="-1" dirty="0">
                <a:solidFill>
                  <a:srgbClr val="000000"/>
                </a:solidFill>
                <a:latin typeface="Times New Roman" panose="02020603050405020304" pitchFamily="18" charset="0"/>
                <a:cs typeface="Times New Roman" panose="02020603050405020304" pitchFamily="18" charset="0"/>
              </a:rPr>
              <a:t>θεατρικός συγγραφέας και ένας από τους μεγαλύτερους </a:t>
            </a:r>
            <a:r>
              <a:rPr lang="el-GR" sz="2000" b="1" i="1" strike="noStrike" spc="-1" dirty="0">
                <a:solidFill>
                  <a:srgbClr val="000000"/>
                </a:solidFill>
                <a:latin typeface="Times New Roman" panose="02020603050405020304" pitchFamily="18" charset="0"/>
                <a:cs typeface="Times New Roman" panose="02020603050405020304" pitchFamily="18" charset="0"/>
              </a:rPr>
              <a:t>διηγηματογράφους της παγκόσμιας λογοτεχνίας</a:t>
            </a:r>
          </a:p>
          <a:p>
            <a:pPr marL="0" indent="0" algn="just">
              <a:lnSpc>
                <a:spcPct val="90000"/>
              </a:lnSpc>
              <a:spcBef>
                <a:spcPts val="1199"/>
              </a:spcBef>
              <a:buClr>
                <a:srgbClr val="9E3611"/>
              </a:buClr>
              <a:buSzPct val="85000"/>
              <a:buNone/>
            </a:pPr>
            <a:endParaRPr lang="el-GR" sz="2000" b="1" i="1" strike="noStrike" spc="-1" dirty="0">
              <a:solidFill>
                <a:srgbClr val="000000"/>
              </a:solidFill>
              <a:latin typeface="Times New Roman" panose="02020603050405020304" pitchFamily="18" charset="0"/>
              <a:cs typeface="Times New Roman" panose="02020603050405020304" pitchFamily="18" charset="0"/>
            </a:endParaRPr>
          </a:p>
          <a:p>
            <a:pPr marL="182880" indent="-182880" algn="just">
              <a:lnSpc>
                <a:spcPct val="90000"/>
              </a:lnSpc>
              <a:spcBef>
                <a:spcPts val="1199"/>
              </a:spcBef>
              <a:buClr>
                <a:srgbClr val="9E3611"/>
              </a:buClr>
              <a:buSzPct val="85000"/>
              <a:buFont typeface="Wingdings" charset="2"/>
              <a:buChar char=""/>
            </a:pPr>
            <a:r>
              <a:rPr lang="el-GR" sz="2000" b="0" strike="noStrike" spc="-1" dirty="0">
                <a:solidFill>
                  <a:srgbClr val="000000"/>
                </a:solidFill>
                <a:latin typeface="Times New Roman" panose="02020603050405020304" pitchFamily="18" charset="0"/>
                <a:cs typeface="Times New Roman" panose="02020603050405020304" pitchFamily="18" charset="0"/>
              </a:rPr>
              <a:t>Εργάστηκε ως γιατρός για την ανακούφιση των κατοίκων της υπαίθρου.</a:t>
            </a:r>
          </a:p>
          <a:p>
            <a:pPr marL="0" indent="0" algn="just">
              <a:lnSpc>
                <a:spcPct val="90000"/>
              </a:lnSpc>
              <a:spcBef>
                <a:spcPts val="1199"/>
              </a:spcBef>
              <a:buClr>
                <a:srgbClr val="9E3611"/>
              </a:buClr>
              <a:buSzPct val="85000"/>
              <a:buNone/>
            </a:pPr>
            <a:endParaRPr lang="el-GR" sz="2000" b="0" strike="noStrike" spc="-1" dirty="0">
              <a:solidFill>
                <a:srgbClr val="000000"/>
              </a:solidFill>
              <a:latin typeface="Times New Roman" panose="02020603050405020304" pitchFamily="18" charset="0"/>
              <a:cs typeface="Times New Roman" panose="02020603050405020304" pitchFamily="18" charset="0"/>
            </a:endParaRPr>
          </a:p>
          <a:p>
            <a:pPr marL="0" indent="0" algn="just">
              <a:lnSpc>
                <a:spcPct val="90000"/>
              </a:lnSpc>
              <a:spcBef>
                <a:spcPts val="1199"/>
              </a:spcBef>
              <a:buClr>
                <a:srgbClr val="9E3611"/>
              </a:buClr>
              <a:buSzPct val="85000"/>
              <a:buNone/>
            </a:pPr>
            <a:endParaRPr lang="el-GR" sz="2000" b="0" strike="noStrike" spc="-1" dirty="0">
              <a:solidFill>
                <a:srgbClr val="000000"/>
              </a:solidFill>
              <a:latin typeface="Times New Roman" panose="02020603050405020304" pitchFamily="18" charset="0"/>
              <a:cs typeface="Times New Roman" panose="02020603050405020304" pitchFamily="18" charset="0"/>
            </a:endParaRPr>
          </a:p>
          <a:p>
            <a:pPr indent="0">
              <a:lnSpc>
                <a:spcPct val="90000"/>
              </a:lnSpc>
              <a:spcBef>
                <a:spcPts val="1199"/>
              </a:spcBef>
              <a:buNone/>
            </a:pPr>
            <a:endParaRPr lang="en-US" sz="2000" b="0" strike="noStrike" spc="-1"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a:extLst>
              <a:ext uri="{FF2B5EF4-FFF2-40B4-BE49-F238E27FC236}">
                <a16:creationId xmlns:a16="http://schemas.microsoft.com/office/drawing/2014/main" id="{3901A1C3-F382-4ACB-809C-2736232FF8F1}"/>
              </a:ext>
            </a:extLst>
          </p:cNvPr>
          <p:cNvSpPr>
            <a:spLocks noGrp="1"/>
          </p:cNvSpPr>
          <p:nvPr>
            <p:ph type="subTitle"/>
          </p:nvPr>
        </p:nvSpPr>
        <p:spPr>
          <a:xfrm>
            <a:off x="685980" y="1072299"/>
            <a:ext cx="7772040" cy="4514400"/>
          </a:xfrm>
        </p:spPr>
        <p:txBody>
          <a:bodyPr/>
          <a:lstStyle/>
          <a:p>
            <a:pPr marL="0" indent="0" algn="ctr">
              <a:buNone/>
            </a:pPr>
            <a:r>
              <a:rPr lang="el-GR" b="1" u="sng" dirty="0">
                <a:solidFill>
                  <a:schemeClr val="accent1"/>
                </a:solidFill>
                <a:latin typeface="Times New Roman" panose="02020603050405020304" pitchFamily="18" charset="0"/>
                <a:cs typeface="Times New Roman" panose="02020603050405020304" pitchFamily="18" charset="0"/>
              </a:rPr>
              <a:t>Διήγημα</a:t>
            </a:r>
          </a:p>
          <a:p>
            <a:pPr marL="0" indent="0" algn="ctr">
              <a:lnSpc>
                <a:spcPct val="150000"/>
              </a:lnSpc>
              <a:buNone/>
            </a:pPr>
            <a:r>
              <a:rPr lang="el-GR" dirty="0">
                <a:latin typeface="Times New Roman" panose="02020603050405020304" pitchFamily="18" charset="0"/>
                <a:cs typeface="Times New Roman" panose="02020603050405020304" pitchFamily="18" charset="0"/>
              </a:rPr>
              <a:t> είδος πεζογραφήματος, αφήγηση που είναι συντομότερη από το μυθιστόρημα, με λίγα συνήθως πρόσωπα και με υπόθεση φανταστική ή πραγματική</a:t>
            </a:r>
          </a:p>
          <a:p>
            <a:pPr marL="0" indent="0" algn="ctr">
              <a:lnSpc>
                <a:spcPct val="150000"/>
              </a:lnSpc>
              <a:buNone/>
            </a:pPr>
            <a:r>
              <a:rPr lang="el-GR" b="1" i="1" dirty="0">
                <a:latin typeface="Times New Roman" panose="02020603050405020304" pitchFamily="18" charset="0"/>
                <a:cs typeface="Times New Roman" panose="02020603050405020304" pitchFamily="18" charset="0"/>
              </a:rPr>
              <a:t>Ο </a:t>
            </a:r>
            <a:r>
              <a:rPr lang="el-GR" b="1" i="1" dirty="0" err="1">
                <a:latin typeface="Times New Roman" panose="02020603050405020304" pitchFamily="18" charset="0"/>
                <a:cs typeface="Times New Roman" panose="02020603050405020304" pitchFamily="18" charset="0"/>
              </a:rPr>
              <a:t>Βάνκας</a:t>
            </a:r>
            <a:r>
              <a:rPr lang="el-GR" dirty="0">
                <a:latin typeface="Times New Roman" panose="02020603050405020304" pitchFamily="18" charset="0"/>
                <a:cs typeface="Times New Roman" panose="02020603050405020304" pitchFamily="18" charset="0"/>
              </a:rPr>
              <a:t>: ρεαλιστικό διήγημα</a:t>
            </a:r>
          </a:p>
        </p:txBody>
      </p:sp>
    </p:spTree>
    <p:extLst>
      <p:ext uri="{BB962C8B-B14F-4D97-AF65-F5344CB8AC3E}">
        <p14:creationId xmlns:p14="http://schemas.microsoft.com/office/powerpoint/2010/main" val="2998179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685800" y="484560"/>
            <a:ext cx="7772040" cy="816339"/>
          </a:xfrm>
          <a:prstGeom prst="rect">
            <a:avLst/>
          </a:prstGeom>
          <a:noFill/>
          <a:ln w="0">
            <a:noFill/>
          </a:ln>
        </p:spPr>
        <p:txBody>
          <a:bodyPr anchor="ctr">
            <a:noAutofit/>
          </a:bodyPr>
          <a:lstStyle/>
          <a:p>
            <a:pPr indent="0" algn="ctr">
              <a:lnSpc>
                <a:spcPct val="90000"/>
              </a:lnSpc>
              <a:buNone/>
            </a:pPr>
            <a:r>
              <a:rPr lang="el-GR" sz="4200" b="0" strike="noStrike" cap="all" spc="-1" dirty="0" err="1">
                <a:solidFill>
                  <a:schemeClr val="accent1"/>
                </a:solidFill>
              </a:rPr>
              <a:t>Διηγημα</a:t>
            </a:r>
            <a:r>
              <a:rPr lang="el-GR" sz="4200" b="0" strike="noStrike" cap="all" spc="-1" dirty="0">
                <a:solidFill>
                  <a:schemeClr val="accent1"/>
                </a:solidFill>
              </a:rPr>
              <a:t> «ο </a:t>
            </a:r>
            <a:r>
              <a:rPr lang="el-GR" sz="4200" b="0" strike="noStrike" cap="all" spc="-1" dirty="0" err="1">
                <a:solidFill>
                  <a:schemeClr val="accent1"/>
                </a:solidFill>
              </a:rPr>
              <a:t>Βανκας</a:t>
            </a:r>
            <a:r>
              <a:rPr lang="el-GR" sz="4200" b="0" strike="noStrike" cap="all" spc="-1" dirty="0">
                <a:solidFill>
                  <a:schemeClr val="accent1"/>
                </a:solidFill>
              </a:rPr>
              <a:t>»</a:t>
            </a:r>
            <a:endParaRPr lang="en-US" sz="4200" b="0" strike="noStrike" spc="-1" dirty="0">
              <a:solidFill>
                <a:schemeClr val="accent1"/>
              </a:solidFill>
            </a:endParaRPr>
          </a:p>
        </p:txBody>
      </p:sp>
      <p:sp>
        <p:nvSpPr>
          <p:cNvPr id="106" name="PlaceHolder 2"/>
          <p:cNvSpPr>
            <a:spLocks noGrp="1"/>
          </p:cNvSpPr>
          <p:nvPr>
            <p:ph/>
          </p:nvPr>
        </p:nvSpPr>
        <p:spPr>
          <a:xfrm>
            <a:off x="301658" y="1140643"/>
            <a:ext cx="8527341" cy="5232797"/>
          </a:xfrm>
          <a:prstGeom prst="rect">
            <a:avLst/>
          </a:prstGeom>
          <a:noFill/>
          <a:ln w="0">
            <a:noFill/>
          </a:ln>
        </p:spPr>
        <p:txBody>
          <a:bodyPr anchor="t">
            <a:normAutofit fontScale="99500" lnSpcReduction="10000"/>
          </a:bodyPr>
          <a:lstStyle/>
          <a:p>
            <a:pPr marL="0" indent="0" algn="just">
              <a:lnSpc>
                <a:spcPct val="90000"/>
              </a:lnSpc>
              <a:spcBef>
                <a:spcPts val="1199"/>
              </a:spcBef>
              <a:buClr>
                <a:srgbClr val="9E3611"/>
              </a:buClr>
              <a:buSzPct val="85000"/>
              <a:buNone/>
            </a:pPr>
            <a:endParaRPr lang="en-US" sz="2400" b="0" strike="noStrike" spc="-1" dirty="0">
              <a:solidFill>
                <a:srgbClr val="000000"/>
              </a:solidFill>
              <a:latin typeface="Times New Roman" panose="02020603050405020304" pitchFamily="18" charset="0"/>
              <a:cs typeface="Times New Roman" panose="02020603050405020304" pitchFamily="18" charset="0"/>
            </a:endParaRPr>
          </a:p>
          <a:p>
            <a:pPr marL="161640" indent="-161640" algn="just">
              <a:lnSpc>
                <a:spcPct val="90000"/>
              </a:lnSpc>
              <a:spcBef>
                <a:spcPts val="1199"/>
              </a:spcBef>
              <a:buClr>
                <a:srgbClr val="9E3611"/>
              </a:buClr>
              <a:buSzPct val="85000"/>
              <a:buFont typeface="Wingdings" charset="2"/>
              <a:buChar char=""/>
            </a:pPr>
            <a:r>
              <a:rPr lang="el-GR" sz="2400" b="0" strike="noStrike" spc="-1" dirty="0">
                <a:solidFill>
                  <a:srgbClr val="000000"/>
                </a:solidFill>
                <a:latin typeface="Times New Roman" panose="02020603050405020304" pitchFamily="18" charset="0"/>
                <a:cs typeface="Times New Roman" panose="02020603050405020304" pitchFamily="18" charset="0"/>
              </a:rPr>
              <a:t>Ήρωας ο </a:t>
            </a:r>
            <a:r>
              <a:rPr lang="el-GR" sz="2400" b="1" strike="noStrike" spc="-1" dirty="0" err="1">
                <a:solidFill>
                  <a:srgbClr val="000000"/>
                </a:solidFill>
                <a:latin typeface="Times New Roman" panose="02020603050405020304" pitchFamily="18" charset="0"/>
                <a:cs typeface="Times New Roman" panose="02020603050405020304" pitchFamily="18" charset="0"/>
              </a:rPr>
              <a:t>Βάκνας</a:t>
            </a:r>
            <a:r>
              <a:rPr lang="el-GR" sz="2400" b="1" strike="noStrike" spc="-1" dirty="0">
                <a:solidFill>
                  <a:srgbClr val="000000"/>
                </a:solidFill>
                <a:latin typeface="Times New Roman" panose="02020603050405020304" pitchFamily="18" charset="0"/>
                <a:cs typeface="Times New Roman" panose="02020603050405020304" pitchFamily="18" charset="0"/>
              </a:rPr>
              <a:t> </a:t>
            </a:r>
            <a:r>
              <a:rPr lang="el-GR" sz="2400" b="1" strike="noStrike" spc="-1" dirty="0" err="1">
                <a:solidFill>
                  <a:srgbClr val="000000"/>
                </a:solidFill>
                <a:latin typeface="Times New Roman" panose="02020603050405020304" pitchFamily="18" charset="0"/>
                <a:cs typeface="Times New Roman" panose="02020603050405020304" pitchFamily="18" charset="0"/>
              </a:rPr>
              <a:t>Ζούκοφ</a:t>
            </a:r>
            <a:r>
              <a:rPr lang="el-GR" sz="2400" b="0" strike="noStrike" spc="-1" dirty="0">
                <a:solidFill>
                  <a:srgbClr val="000000"/>
                </a:solidFill>
                <a:latin typeface="Times New Roman" panose="02020603050405020304" pitchFamily="18" charset="0"/>
                <a:cs typeface="Times New Roman" panose="02020603050405020304" pitchFamily="18" charset="0"/>
              </a:rPr>
              <a:t>, ένα εννιάχρονο αγόρι που έχασε τους γονείς του και υποχρεώθηκε να δουλέψει ως μαθητευόμενος τσαγκάρης στη Μόσχα, μακριά από το μοναδικό οικείο του πρόσωπο, τον παππού του. Την παραμονή των Χριστουγέννων γράφει ένα γράμμα στον παππού του, όπου του περιγράφει τα βάσανά του και τον παρακαλεί να τον πάρει πίσω στο χωριό. Οι τραγικές συνθήκες διαβίωσης και εργασίας του παιδιού, σε ένα καθεστώς απάνθρωπης εκμετάλλευσης, σκιαγραφούν την άσχημη πραγματικότητα της παιδικής εκμετάλλευσης, όχι μόνο στη Ρωσία εκείνης της εποχής, αλλά σε όλα τα μήκη και πλάτη της Γης μέχρι σήμερα. Η ορφάνια και η φτώχεια υποχρεώνουν τον </a:t>
            </a:r>
            <a:r>
              <a:rPr lang="el-GR" sz="2400" b="0" strike="noStrike" spc="-1" dirty="0" err="1">
                <a:solidFill>
                  <a:srgbClr val="000000"/>
                </a:solidFill>
                <a:latin typeface="Times New Roman" panose="02020603050405020304" pitchFamily="18" charset="0"/>
                <a:cs typeface="Times New Roman" panose="02020603050405020304" pitchFamily="18" charset="0"/>
              </a:rPr>
              <a:t>Βάνκα</a:t>
            </a:r>
            <a:r>
              <a:rPr lang="el-GR" sz="2400" b="0" strike="noStrike" spc="-1" dirty="0">
                <a:solidFill>
                  <a:srgbClr val="000000"/>
                </a:solidFill>
                <a:latin typeface="Times New Roman" panose="02020603050405020304" pitchFamily="18" charset="0"/>
                <a:cs typeface="Times New Roman" panose="02020603050405020304" pitchFamily="18" charset="0"/>
              </a:rPr>
              <a:t> να στερηθεί την ξεγνοιασιά τη παιδικής ηλικίας. </a:t>
            </a:r>
            <a:r>
              <a:rPr lang="el-GR" sz="2400" b="1" i="1" strike="noStrike" spc="-1" dirty="0">
                <a:solidFill>
                  <a:srgbClr val="000000"/>
                </a:solidFill>
                <a:latin typeface="Times New Roman" panose="02020603050405020304" pitchFamily="18" charset="0"/>
                <a:cs typeface="Times New Roman" panose="02020603050405020304" pitchFamily="18" charset="0"/>
              </a:rPr>
              <a:t>Έτσι αντί για αγάπη και φροντίδα εισπράττει βαναυσότητα και παραμέληση. </a:t>
            </a:r>
            <a:endParaRPr lang="en-US" sz="2400" b="0" strike="noStrike" spc="-1" dirty="0">
              <a:solidFill>
                <a:srgbClr val="000000"/>
              </a:solidFill>
              <a:latin typeface="Times New Roman" panose="02020603050405020304" pitchFamily="18" charset="0"/>
              <a:cs typeface="Times New Roman" panose="02020603050405020304" pitchFamily="18" charset="0"/>
            </a:endParaRPr>
          </a:p>
          <a:p>
            <a:pPr marL="161640" indent="-161640" algn="just">
              <a:lnSpc>
                <a:spcPct val="90000"/>
              </a:lnSpc>
              <a:spcBef>
                <a:spcPts val="1199"/>
              </a:spcBef>
              <a:buClr>
                <a:srgbClr val="9E3611"/>
              </a:buClr>
              <a:buSzPct val="85000"/>
              <a:buFont typeface="Wingdings" charset="2"/>
              <a:buChar char=""/>
            </a:pPr>
            <a:r>
              <a:rPr lang="el-GR" sz="2400" b="1" spc="-1" dirty="0">
                <a:solidFill>
                  <a:srgbClr val="000000"/>
                </a:solidFill>
                <a:latin typeface="Times New Roman" panose="02020603050405020304" pitchFamily="18" charset="0"/>
                <a:cs typeface="Times New Roman" panose="02020603050405020304" pitchFamily="18" charset="0"/>
              </a:rPr>
              <a:t>Θέμα</a:t>
            </a:r>
            <a:r>
              <a:rPr lang="el-GR" sz="2400" spc="-1" dirty="0">
                <a:solidFill>
                  <a:srgbClr val="000000"/>
                </a:solidFill>
                <a:latin typeface="Times New Roman" panose="02020603050405020304" pitchFamily="18" charset="0"/>
                <a:cs typeface="Times New Roman" panose="02020603050405020304" pitchFamily="18" charset="0"/>
              </a:rPr>
              <a:t>: η παιδική βιοπάλη</a:t>
            </a:r>
            <a:endParaRPr lang="en-US" sz="2400" spc="-1"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Content Placeholder 7"/>
          <p:cNvGraphicFramePr/>
          <p:nvPr>
            <p:extLst>
              <p:ext uri="{D42A27DB-BD31-4B8C-83A1-F6EECF244321}">
                <p14:modId xmlns:p14="http://schemas.microsoft.com/office/powerpoint/2010/main" val="1232208412"/>
              </p:ext>
            </p:extLst>
          </p:nvPr>
        </p:nvGraphicFramePr>
        <p:xfrm>
          <a:off x="721080" y="514859"/>
          <a:ext cx="7701840" cy="5375794"/>
        </p:xfrm>
        <a:graphic>
          <a:graphicData uri="http://schemas.openxmlformats.org/drawingml/2006/table">
            <a:tbl>
              <a:tblPr/>
              <a:tblGrid>
                <a:gridCol w="3850920">
                  <a:extLst>
                    <a:ext uri="{9D8B030D-6E8A-4147-A177-3AD203B41FA5}">
                      <a16:colId xmlns:a16="http://schemas.microsoft.com/office/drawing/2014/main" val="20000"/>
                    </a:ext>
                  </a:extLst>
                </a:gridCol>
                <a:gridCol w="3850920">
                  <a:extLst>
                    <a:ext uri="{9D8B030D-6E8A-4147-A177-3AD203B41FA5}">
                      <a16:colId xmlns:a16="http://schemas.microsoft.com/office/drawing/2014/main" val="20001"/>
                    </a:ext>
                  </a:extLst>
                </a:gridCol>
              </a:tblGrid>
              <a:tr h="1590836">
                <a:tc>
                  <a:txBody>
                    <a:bodyPr/>
                    <a:lstStyle/>
                    <a:p>
                      <a:pPr algn="ctr">
                        <a:lnSpc>
                          <a:spcPct val="2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Τόπος συγγραφής του γράμματος</a:t>
                      </a:r>
                    </a:p>
                    <a:p>
                      <a:pPr algn="ctr">
                        <a:lnSpc>
                          <a:spcPct val="2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Τόπος που ζούσε ο </a:t>
                      </a:r>
                      <a:r>
                        <a:rPr lang="el-GR" sz="2000" b="1" strike="noStrike" kern="1200" spc="-1" dirty="0" err="1">
                          <a:solidFill>
                            <a:schemeClr val="tx1"/>
                          </a:solidFill>
                          <a:latin typeface="Times New Roman" panose="02020603050405020304" pitchFamily="18" charset="0"/>
                          <a:ea typeface="+mn-ea"/>
                          <a:cs typeface="Times New Roman" panose="02020603050405020304" pitchFamily="18" charset="0"/>
                        </a:rPr>
                        <a:t>Βάνκας</a:t>
                      </a: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 και ζει ο παππούς του</a:t>
                      </a: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lstStyle/>
                    <a:p>
                      <a:pPr algn="ctr">
                        <a:lnSpc>
                          <a:spcPct val="1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Μόσχα (τσαγκαράδικο του </a:t>
                      </a:r>
                      <a:r>
                        <a:rPr lang="el-GR" sz="2000" b="1" strike="noStrike" kern="1200" spc="-1" dirty="0" err="1">
                          <a:solidFill>
                            <a:schemeClr val="tx1"/>
                          </a:solidFill>
                          <a:latin typeface="Times New Roman" panose="02020603050405020304" pitchFamily="18" charset="0"/>
                          <a:ea typeface="+mn-ea"/>
                          <a:cs typeface="Times New Roman" panose="02020603050405020304" pitchFamily="18" charset="0"/>
                        </a:rPr>
                        <a:t>Αλιάχιν</a:t>
                      </a: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a:t>
                      </a:r>
                    </a:p>
                    <a:p>
                      <a:pPr algn="ctr">
                        <a:lnSpc>
                          <a:spcPct val="100000"/>
                        </a:lnSpc>
                      </a:pPr>
                      <a:r>
                        <a:rPr lang="en-US" sz="2000" b="1" strike="noStrike" kern="1200" spc="-1" dirty="0">
                          <a:solidFill>
                            <a:schemeClr val="tx1"/>
                          </a:solidFill>
                          <a:latin typeface="Times New Roman" panose="02020603050405020304" pitchFamily="18" charset="0"/>
                          <a:ea typeface="+mn-ea"/>
                          <a:cs typeface="Times New Roman" panose="02020603050405020304" pitchFamily="18" charset="0"/>
                        </a:rPr>
                        <a:t>-</a:t>
                      </a:r>
                      <a:endParaRPr lang="el-GR" sz="2000" b="1" strike="noStrike" kern="1200" spc="-1" dirty="0">
                        <a:solidFill>
                          <a:schemeClr val="tx1"/>
                        </a:solidFill>
                        <a:latin typeface="Times New Roman" panose="02020603050405020304" pitchFamily="18" charset="0"/>
                        <a:ea typeface="+mn-ea"/>
                        <a:cs typeface="Times New Roman" panose="02020603050405020304" pitchFamily="18" charset="0"/>
                      </a:endParaRPr>
                    </a:p>
                    <a:p>
                      <a:pPr algn="ctr">
                        <a:lnSpc>
                          <a:spcPct val="1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Κάποιο χωριό της Ρωσίας</a:t>
                      </a:r>
                    </a:p>
                  </a:txBody>
                  <a:tcPr>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extLst>
                  <a:ext uri="{0D108BD9-81ED-4DB2-BD59-A6C34878D82A}">
                    <a16:rowId xmlns:a16="http://schemas.microsoft.com/office/drawing/2014/main" val="10000"/>
                  </a:ext>
                </a:extLst>
              </a:tr>
              <a:tr h="1165357">
                <a:tc>
                  <a:txBody>
                    <a:bodyPr/>
                    <a:lstStyle/>
                    <a:p>
                      <a:pPr algn="ctr">
                        <a:lnSpc>
                          <a:spcPct val="2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Χρόνος</a:t>
                      </a: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ECFCC"/>
                    </a:solidFill>
                  </a:tcPr>
                </a:tc>
                <a:tc>
                  <a:txBody>
                    <a:bodyPr/>
                    <a:lstStyle/>
                    <a:p>
                      <a:pPr algn="ctr">
                        <a:lnSpc>
                          <a:spcPct val="2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Χριστούγεννα</a:t>
                      </a: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ECFCC"/>
                    </a:solidFill>
                  </a:tcPr>
                </a:tc>
                <a:extLst>
                  <a:ext uri="{0D108BD9-81ED-4DB2-BD59-A6C34878D82A}">
                    <a16:rowId xmlns:a16="http://schemas.microsoft.com/office/drawing/2014/main" val="10001"/>
                  </a:ext>
                </a:extLst>
              </a:tr>
              <a:tr h="1165357">
                <a:tc>
                  <a:txBody>
                    <a:bodyPr/>
                    <a:lstStyle/>
                    <a:p>
                      <a:pPr algn="ctr">
                        <a:lnSpc>
                          <a:spcPct val="2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Κεντρικός Ήρωας</a:t>
                      </a:r>
                    </a:p>
                  </a:txBody>
                  <a:tcPr>
                    <a:lnL w="12240">
                      <a:solidFill>
                        <a:srgbClr val="FFFFFF"/>
                      </a:solidFill>
                    </a:lnL>
                    <a:lnR w="12240">
                      <a:solidFill>
                        <a:srgbClr val="FFFFFF"/>
                      </a:solidFill>
                    </a:lnR>
                    <a:lnT w="12240">
                      <a:solidFill>
                        <a:srgbClr val="FFFFFF"/>
                      </a:solidFill>
                    </a:lnT>
                    <a:lnB w="12240" cap="flat" cmpd="sng" algn="ctr">
                      <a:solidFill>
                        <a:srgbClr val="FFFFFF"/>
                      </a:solidFill>
                      <a:prstDash val="solid"/>
                      <a:round/>
                      <a:headEnd type="none" w="med" len="med"/>
                      <a:tailEnd type="none" w="med" len="med"/>
                    </a:lnB>
                    <a:solidFill>
                      <a:srgbClr val="F7E8E7"/>
                    </a:solidFill>
                  </a:tcPr>
                </a:tc>
                <a:tc>
                  <a:txBody>
                    <a:bodyPr/>
                    <a:lstStyle/>
                    <a:p>
                      <a:pPr algn="ctr">
                        <a:lnSpc>
                          <a:spcPct val="2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Ο μικρός </a:t>
                      </a:r>
                      <a:r>
                        <a:rPr lang="el-GR" sz="2000" b="1" strike="noStrike" kern="1200" spc="-1" dirty="0" err="1">
                          <a:solidFill>
                            <a:schemeClr val="tx1"/>
                          </a:solidFill>
                          <a:latin typeface="Times New Roman" panose="02020603050405020304" pitchFamily="18" charset="0"/>
                          <a:ea typeface="+mn-ea"/>
                          <a:cs typeface="Times New Roman" panose="02020603050405020304" pitchFamily="18" charset="0"/>
                        </a:rPr>
                        <a:t>Βάνκας</a:t>
                      </a: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 </a:t>
                      </a:r>
                      <a:r>
                        <a:rPr lang="el-GR" sz="2000" b="1" strike="noStrike" kern="1200" spc="-1" dirty="0" err="1">
                          <a:solidFill>
                            <a:schemeClr val="tx1"/>
                          </a:solidFill>
                          <a:latin typeface="Times New Roman" panose="02020603050405020304" pitchFamily="18" charset="0"/>
                          <a:ea typeface="+mn-ea"/>
                          <a:cs typeface="Times New Roman" panose="02020603050405020304" pitchFamily="18" charset="0"/>
                        </a:rPr>
                        <a:t>Ζούκοφ</a:t>
                      </a:r>
                      <a:endParaRPr lang="el-GR" sz="2000" b="1" strike="noStrike" kern="1200" spc="-1" dirty="0">
                        <a:solidFill>
                          <a:schemeClr val="tx1"/>
                        </a:solidFill>
                        <a:latin typeface="Times New Roman" panose="02020603050405020304" pitchFamily="18" charset="0"/>
                        <a:ea typeface="+mn-ea"/>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cap="flat" cmpd="sng" algn="ctr">
                      <a:solidFill>
                        <a:srgbClr val="FFFFFF"/>
                      </a:solidFill>
                      <a:prstDash val="solid"/>
                      <a:round/>
                      <a:headEnd type="none" w="med" len="med"/>
                      <a:tailEnd type="none" w="med" len="med"/>
                    </a:lnB>
                    <a:solidFill>
                      <a:srgbClr val="F7E8E7"/>
                    </a:solidFill>
                  </a:tcPr>
                </a:tc>
                <a:extLst>
                  <a:ext uri="{0D108BD9-81ED-4DB2-BD59-A6C34878D82A}">
                    <a16:rowId xmlns:a16="http://schemas.microsoft.com/office/drawing/2014/main" val="10002"/>
                  </a:ext>
                </a:extLst>
              </a:tr>
              <a:tr h="1165357">
                <a:tc>
                  <a:txBody>
                    <a:bodyPr/>
                    <a:lstStyle/>
                    <a:p>
                      <a:pPr algn="ctr">
                        <a:lnSpc>
                          <a:spcPct val="2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Πρόβλημα</a:t>
                      </a:r>
                    </a:p>
                  </a:txBody>
                  <a:tcPr>
                    <a:lnL w="12240">
                      <a:solidFill>
                        <a:srgbClr val="FFFFFF"/>
                      </a:solidFill>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F7E8E7"/>
                    </a:solidFill>
                  </a:tcPr>
                </a:tc>
                <a:tc>
                  <a:txBody>
                    <a:bodyPr/>
                    <a:lstStyle/>
                    <a:p>
                      <a:pPr algn="ctr">
                        <a:lnSpc>
                          <a:spcPct val="200000"/>
                        </a:lnSpc>
                      </a:pP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Οι άσχημες συνθήκες διαβίωσης του </a:t>
                      </a:r>
                      <a:r>
                        <a:rPr lang="el-GR" sz="2000" b="1" strike="noStrike" kern="1200" spc="-1" dirty="0" err="1">
                          <a:solidFill>
                            <a:schemeClr val="tx1"/>
                          </a:solidFill>
                          <a:latin typeface="Times New Roman" panose="02020603050405020304" pitchFamily="18" charset="0"/>
                          <a:ea typeface="+mn-ea"/>
                          <a:cs typeface="Times New Roman" panose="02020603050405020304" pitchFamily="18" charset="0"/>
                        </a:rPr>
                        <a:t>Βάνκα</a:t>
                      </a:r>
                      <a:r>
                        <a:rPr lang="el-GR" sz="2000" b="1" strike="noStrike" kern="1200" spc="-1" dirty="0">
                          <a:solidFill>
                            <a:schemeClr val="tx1"/>
                          </a:solidFill>
                          <a:latin typeface="Times New Roman" panose="02020603050405020304" pitchFamily="18" charset="0"/>
                          <a:ea typeface="+mn-ea"/>
                          <a:cs typeface="Times New Roman" panose="02020603050405020304" pitchFamily="18" charset="0"/>
                        </a:rPr>
                        <a:t> </a:t>
                      </a:r>
                    </a:p>
                  </a:txBody>
                  <a:tcPr>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F7E8E7"/>
                    </a:solidFill>
                  </a:tcPr>
                </a:tc>
                <a:extLst>
                  <a:ext uri="{0D108BD9-81ED-4DB2-BD59-A6C34878D82A}">
                    <a16:rowId xmlns:a16="http://schemas.microsoft.com/office/drawing/2014/main" val="104682151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Πίνακας 4">
            <a:extLst>
              <a:ext uri="{FF2B5EF4-FFF2-40B4-BE49-F238E27FC236}">
                <a16:creationId xmlns:a16="http://schemas.microsoft.com/office/drawing/2014/main" id="{22BA7067-675D-41DB-9D77-4B22D6050745}"/>
              </a:ext>
            </a:extLst>
          </p:cNvPr>
          <p:cNvGraphicFramePr>
            <a:graphicFrameLocks noGrp="1"/>
          </p:cNvGraphicFramePr>
          <p:nvPr>
            <p:extLst>
              <p:ext uri="{D42A27DB-BD31-4B8C-83A1-F6EECF244321}">
                <p14:modId xmlns:p14="http://schemas.microsoft.com/office/powerpoint/2010/main" val="1216469366"/>
              </p:ext>
            </p:extLst>
          </p:nvPr>
        </p:nvGraphicFramePr>
        <p:xfrm>
          <a:off x="565608" y="1074656"/>
          <a:ext cx="7993930" cy="5116855"/>
        </p:xfrm>
        <a:graphic>
          <a:graphicData uri="http://schemas.openxmlformats.org/drawingml/2006/table">
            <a:tbl>
              <a:tblPr firstRow="1" firstCol="1" bandRow="1">
                <a:tableStyleId>{5C22544A-7EE6-4342-B048-85BDC9FD1C3A}</a:tableStyleId>
              </a:tblPr>
              <a:tblGrid>
                <a:gridCol w="2094321">
                  <a:extLst>
                    <a:ext uri="{9D8B030D-6E8A-4147-A177-3AD203B41FA5}">
                      <a16:colId xmlns:a16="http://schemas.microsoft.com/office/drawing/2014/main" val="3657118675"/>
                    </a:ext>
                  </a:extLst>
                </a:gridCol>
                <a:gridCol w="5899609">
                  <a:extLst>
                    <a:ext uri="{9D8B030D-6E8A-4147-A177-3AD203B41FA5}">
                      <a16:colId xmlns:a16="http://schemas.microsoft.com/office/drawing/2014/main" val="303467446"/>
                    </a:ext>
                  </a:extLst>
                </a:gridCol>
              </a:tblGrid>
              <a:tr h="511055">
                <a:tc>
                  <a:txBody>
                    <a:bodyPr/>
                    <a:lstStyle/>
                    <a:p>
                      <a:pPr algn="ctr">
                        <a:lnSpc>
                          <a:spcPct val="107000"/>
                        </a:lnSpc>
                        <a:spcAft>
                          <a:spcPts val="800"/>
                        </a:spcAft>
                      </a:pPr>
                      <a:r>
                        <a:rPr lang="el-GR" sz="2400" dirty="0">
                          <a:effectLst/>
                          <a:latin typeface="Times New Roman" panose="02020603050405020304" pitchFamily="18" charset="0"/>
                          <a:cs typeface="Times New Roman" panose="02020603050405020304" pitchFamily="18" charset="0"/>
                        </a:rPr>
                        <a:t>Ενότητες</a:t>
                      </a:r>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l-GR" sz="2400" dirty="0">
                          <a:effectLst/>
                          <a:latin typeface="Times New Roman" panose="02020603050405020304" pitchFamily="18" charset="0"/>
                          <a:cs typeface="Times New Roman" panose="02020603050405020304" pitchFamily="18" charset="0"/>
                        </a:rPr>
                        <a:t>Από....έως- Πλαγιότιτλοι</a:t>
                      </a:r>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1191822"/>
                  </a:ext>
                </a:extLst>
              </a:tr>
              <a:tr h="1034941">
                <a:tc>
                  <a:txBody>
                    <a:bodyPr/>
                    <a:lstStyle/>
                    <a:p>
                      <a:pPr algn="ctr">
                        <a:lnSpc>
                          <a:spcPct val="250000"/>
                        </a:lnSpc>
                        <a:spcAft>
                          <a:spcPts val="800"/>
                        </a:spcAft>
                      </a:pPr>
                      <a:r>
                        <a:rPr lang="el-GR" sz="2400" dirty="0">
                          <a:effectLst/>
                          <a:latin typeface="Times New Roman" panose="02020603050405020304" pitchFamily="18" charset="0"/>
                          <a:cs typeface="Times New Roman" panose="02020603050405020304" pitchFamily="18" charset="0"/>
                        </a:rPr>
                        <a:t>1</a:t>
                      </a:r>
                      <a:r>
                        <a:rPr lang="el-GR" sz="2400" baseline="30000" dirty="0">
                          <a:effectLst/>
                          <a:latin typeface="Times New Roman" panose="02020603050405020304" pitchFamily="18" charset="0"/>
                          <a:cs typeface="Times New Roman" panose="02020603050405020304" pitchFamily="18" charset="0"/>
                        </a:rPr>
                        <a:t>η </a:t>
                      </a:r>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l-GR" sz="2000" dirty="0">
                          <a:effectLst/>
                          <a:latin typeface="Times New Roman" panose="02020603050405020304" pitchFamily="18" charset="0"/>
                          <a:cs typeface="Times New Roman" panose="02020603050405020304" pitchFamily="18" charset="0"/>
                        </a:rPr>
                        <a:t>«Ο </a:t>
                      </a:r>
                      <a:r>
                        <a:rPr lang="el-GR" sz="2000" dirty="0" err="1">
                          <a:effectLst/>
                          <a:latin typeface="Times New Roman" panose="02020603050405020304" pitchFamily="18" charset="0"/>
                          <a:cs typeface="Times New Roman" panose="02020603050405020304" pitchFamily="18" charset="0"/>
                        </a:rPr>
                        <a:t>Βάνκας</a:t>
                      </a:r>
                      <a:r>
                        <a:rPr lang="el-GR" sz="2000" dirty="0">
                          <a:effectLst/>
                          <a:latin typeface="Times New Roman" panose="02020603050405020304" pitchFamily="18" charset="0"/>
                          <a:cs typeface="Times New Roman" panose="02020603050405020304" pitchFamily="18" charset="0"/>
                        </a:rPr>
                        <a:t> </a:t>
                      </a:r>
                      <a:r>
                        <a:rPr lang="el-GR" sz="2000" dirty="0" err="1">
                          <a:effectLst/>
                          <a:latin typeface="Times New Roman" panose="02020603050405020304" pitchFamily="18" charset="0"/>
                          <a:cs typeface="Times New Roman" panose="02020603050405020304" pitchFamily="18" charset="0"/>
                        </a:rPr>
                        <a:t>Ζούκοφ</a:t>
                      </a:r>
                      <a:r>
                        <a:rPr lang="el-GR" sz="2000" dirty="0">
                          <a:effectLst/>
                          <a:latin typeface="Times New Roman" panose="02020603050405020304" pitchFamily="18" charset="0"/>
                          <a:cs typeface="Times New Roman" panose="02020603050405020304" pitchFamily="18" charset="0"/>
                        </a:rPr>
                        <a:t>... μονάχα εσύ μου απόμεινες.»</a:t>
                      </a:r>
                    </a:p>
                    <a:p>
                      <a:pPr algn="just">
                        <a:lnSpc>
                          <a:spcPct val="150000"/>
                        </a:lnSpc>
                        <a:spcAft>
                          <a:spcPts val="800"/>
                        </a:spcAft>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Ο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Βάνκας</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και το γράμμα στον παππού</a:t>
                      </a:r>
                    </a:p>
                  </a:txBody>
                  <a:tcPr marL="68580" marR="68580" marT="0" marB="0"/>
                </a:tc>
                <a:extLst>
                  <a:ext uri="{0D108BD9-81ED-4DB2-BD59-A6C34878D82A}">
                    <a16:rowId xmlns:a16="http://schemas.microsoft.com/office/drawing/2014/main" val="648330405"/>
                  </a:ext>
                </a:extLst>
              </a:tr>
              <a:tr h="1191865">
                <a:tc>
                  <a:txBody>
                    <a:bodyPr/>
                    <a:lstStyle/>
                    <a:p>
                      <a:pPr algn="ctr">
                        <a:lnSpc>
                          <a:spcPct val="250000"/>
                        </a:lnSpc>
                        <a:spcAft>
                          <a:spcPts val="800"/>
                        </a:spcAft>
                      </a:pPr>
                      <a:r>
                        <a:rPr lang="el-GR" sz="2400">
                          <a:effectLst/>
                          <a:latin typeface="Times New Roman" panose="02020603050405020304" pitchFamily="18" charset="0"/>
                          <a:cs typeface="Times New Roman" panose="02020603050405020304" pitchFamily="18" charset="0"/>
                        </a:rPr>
                        <a:t>2</a:t>
                      </a:r>
                      <a:r>
                        <a:rPr lang="el-GR" sz="2400" baseline="30000">
                          <a:effectLst/>
                          <a:latin typeface="Times New Roman" panose="02020603050405020304" pitchFamily="18" charset="0"/>
                          <a:cs typeface="Times New Roman" panose="02020603050405020304" pitchFamily="18" charset="0"/>
                        </a:rPr>
                        <a:t>η</a:t>
                      </a:r>
                      <a:endParaRPr lang="el-G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l-GR" sz="1800" dirty="0">
                          <a:effectLst/>
                          <a:latin typeface="Times New Roman" panose="02020603050405020304" pitchFamily="18" charset="0"/>
                          <a:cs typeface="Times New Roman" panose="02020603050405020304" pitchFamily="18" charset="0"/>
                        </a:rPr>
                        <a:t>«Ο </a:t>
                      </a:r>
                      <a:r>
                        <a:rPr lang="el-GR" sz="1800" dirty="0" err="1">
                          <a:effectLst/>
                          <a:latin typeface="Times New Roman" panose="02020603050405020304" pitchFamily="18" charset="0"/>
                          <a:cs typeface="Times New Roman" panose="02020603050405020304" pitchFamily="18" charset="0"/>
                        </a:rPr>
                        <a:t>Βάνκας</a:t>
                      </a:r>
                      <a:r>
                        <a:rPr lang="el-GR" sz="1800" dirty="0">
                          <a:effectLst/>
                          <a:latin typeface="Times New Roman" panose="02020603050405020304" pitchFamily="18" charset="0"/>
                          <a:cs typeface="Times New Roman" panose="02020603050405020304" pitchFamily="18" charset="0"/>
                        </a:rPr>
                        <a:t> κοίταξε κατά το σκοτεινό παραθύρι... τον έτριψαν με χιόνι για τις γιορτές.» </a:t>
                      </a:r>
                      <a:r>
                        <a:rPr lang="el-GR" sz="1800" b="1" dirty="0">
                          <a:effectLst/>
                          <a:latin typeface="Times New Roman" panose="02020603050405020304" pitchFamily="18" charset="0"/>
                          <a:cs typeface="Times New Roman" panose="02020603050405020304" pitchFamily="18" charset="0"/>
                        </a:rPr>
                        <a:t>Η ανάμνηση του παππού και οι ευτυχισμένες στιγμές στο χωριό</a:t>
                      </a:r>
                      <a:endParaRPr lang="el-GR"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2868278"/>
                  </a:ext>
                </a:extLst>
              </a:tr>
              <a:tr h="1189497">
                <a:tc>
                  <a:txBody>
                    <a:bodyPr/>
                    <a:lstStyle/>
                    <a:p>
                      <a:pPr algn="ctr">
                        <a:lnSpc>
                          <a:spcPct val="250000"/>
                        </a:lnSpc>
                        <a:spcAft>
                          <a:spcPts val="800"/>
                        </a:spcAft>
                      </a:pPr>
                      <a:r>
                        <a:rPr lang="el-GR" sz="2400">
                          <a:effectLst/>
                          <a:latin typeface="Times New Roman" panose="02020603050405020304" pitchFamily="18" charset="0"/>
                          <a:cs typeface="Times New Roman" panose="02020603050405020304" pitchFamily="18" charset="0"/>
                        </a:rPr>
                        <a:t>3</a:t>
                      </a:r>
                      <a:r>
                        <a:rPr lang="el-GR" sz="2400" baseline="30000">
                          <a:effectLst/>
                          <a:latin typeface="Times New Roman" panose="02020603050405020304" pitchFamily="18" charset="0"/>
                          <a:cs typeface="Times New Roman" panose="02020603050405020304" pitchFamily="18" charset="0"/>
                        </a:rPr>
                        <a:t>η</a:t>
                      </a:r>
                      <a:endParaRPr lang="el-G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l-GR" sz="1800" dirty="0">
                          <a:effectLst/>
                          <a:latin typeface="Times New Roman" panose="02020603050405020304" pitchFamily="18" charset="0"/>
                          <a:cs typeface="Times New Roman" panose="02020603050405020304" pitchFamily="18" charset="0"/>
                        </a:rPr>
                        <a:t>«Ο </a:t>
                      </a:r>
                      <a:r>
                        <a:rPr lang="el-GR" sz="1800" dirty="0" err="1">
                          <a:effectLst/>
                          <a:latin typeface="Times New Roman" panose="02020603050405020304" pitchFamily="18" charset="0"/>
                          <a:cs typeface="Times New Roman" panose="02020603050405020304" pitchFamily="18" charset="0"/>
                        </a:rPr>
                        <a:t>Βάνκας</a:t>
                      </a:r>
                      <a:r>
                        <a:rPr lang="el-GR" sz="1800" dirty="0">
                          <a:effectLst/>
                          <a:latin typeface="Times New Roman" panose="02020603050405020304" pitchFamily="18" charset="0"/>
                          <a:cs typeface="Times New Roman" panose="02020603050405020304" pitchFamily="18" charset="0"/>
                        </a:rPr>
                        <a:t> αναστέναξε... Ο </a:t>
                      </a:r>
                      <a:r>
                        <a:rPr lang="el-GR" sz="1800" dirty="0" err="1">
                          <a:effectLst/>
                          <a:latin typeface="Times New Roman" panose="02020603050405020304" pitchFamily="18" charset="0"/>
                          <a:cs typeface="Times New Roman" panose="02020603050405020304" pitchFamily="18" charset="0"/>
                        </a:rPr>
                        <a:t>εγγονός</a:t>
                      </a:r>
                      <a:r>
                        <a:rPr lang="el-GR" sz="1800" dirty="0">
                          <a:effectLst/>
                          <a:latin typeface="Times New Roman" panose="02020603050405020304" pitchFamily="18" charset="0"/>
                          <a:cs typeface="Times New Roman" panose="02020603050405020304" pitchFamily="18" charset="0"/>
                        </a:rPr>
                        <a:t> σου Ιβάν </a:t>
                      </a:r>
                      <a:r>
                        <a:rPr lang="el-GR" sz="1800" dirty="0" err="1">
                          <a:effectLst/>
                          <a:latin typeface="Times New Roman" panose="02020603050405020304" pitchFamily="18" charset="0"/>
                          <a:cs typeface="Times New Roman" panose="02020603050405020304" pitchFamily="18" charset="0"/>
                        </a:rPr>
                        <a:t>Ζούκοφ</a:t>
                      </a:r>
                      <a:r>
                        <a:rPr lang="el-GR" sz="1800" dirty="0">
                          <a:effectLst/>
                          <a:latin typeface="Times New Roman" panose="02020603050405020304" pitchFamily="18" charset="0"/>
                          <a:cs typeface="Times New Roman" panose="02020603050405020304" pitchFamily="18" charset="0"/>
                        </a:rPr>
                        <a:t>, αγαπημένες μου παππού, έλα.» </a:t>
                      </a:r>
                      <a:r>
                        <a:rPr lang="el-GR" sz="1800" b="1" dirty="0">
                          <a:effectLst/>
                          <a:latin typeface="Times New Roman" panose="02020603050405020304" pitchFamily="18" charset="0"/>
                          <a:cs typeface="Times New Roman" panose="02020603050405020304" pitchFamily="18" charset="0"/>
                        </a:rPr>
                        <a:t>Η δυστυχία στη Μόσχα και η περασμένη ευτυχία στο χωριό</a:t>
                      </a:r>
                      <a:endParaRPr lang="el-GR"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7804097"/>
                  </a:ext>
                </a:extLst>
              </a:tr>
              <a:tr h="1189497">
                <a:tc>
                  <a:txBody>
                    <a:bodyPr/>
                    <a:lstStyle/>
                    <a:p>
                      <a:pPr algn="ctr">
                        <a:lnSpc>
                          <a:spcPct val="250000"/>
                        </a:lnSpc>
                        <a:spcAft>
                          <a:spcPts val="800"/>
                        </a:spcAft>
                      </a:pPr>
                      <a:r>
                        <a:rPr lang="el-GR" sz="2400" dirty="0">
                          <a:effectLst/>
                          <a:latin typeface="Times New Roman" panose="02020603050405020304" pitchFamily="18" charset="0"/>
                          <a:cs typeface="Times New Roman" panose="02020603050405020304" pitchFamily="18" charset="0"/>
                        </a:rPr>
                        <a:t>4</a:t>
                      </a:r>
                      <a:r>
                        <a:rPr lang="el-GR" sz="2400" baseline="30000" dirty="0">
                          <a:effectLst/>
                          <a:latin typeface="Times New Roman" panose="02020603050405020304" pitchFamily="18" charset="0"/>
                          <a:cs typeface="Times New Roman" panose="02020603050405020304" pitchFamily="18" charset="0"/>
                        </a:rPr>
                        <a:t>η</a:t>
                      </a:r>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l-GR" sz="1800" dirty="0">
                          <a:effectLst/>
                          <a:latin typeface="Times New Roman" panose="02020603050405020304" pitchFamily="18" charset="0"/>
                          <a:cs typeface="Times New Roman" panose="02020603050405020304" pitchFamily="18" charset="0"/>
                        </a:rPr>
                        <a:t>«Ο </a:t>
                      </a:r>
                      <a:r>
                        <a:rPr lang="el-GR" sz="1800" dirty="0" err="1">
                          <a:effectLst/>
                          <a:latin typeface="Times New Roman" panose="02020603050405020304" pitchFamily="18" charset="0"/>
                          <a:cs typeface="Times New Roman" panose="02020603050405020304" pitchFamily="18" charset="0"/>
                        </a:rPr>
                        <a:t>Βάνκας</a:t>
                      </a:r>
                      <a:r>
                        <a:rPr lang="el-GR" sz="1800" dirty="0">
                          <a:effectLst/>
                          <a:latin typeface="Times New Roman" panose="02020603050405020304" pitchFamily="18" charset="0"/>
                          <a:cs typeface="Times New Roman" panose="02020603050405020304" pitchFamily="18" charset="0"/>
                        </a:rPr>
                        <a:t> δίπλωσε το γράμμα στα τέσσερα. ... κουνώντας την ουρά του.» </a:t>
                      </a:r>
                      <a:r>
                        <a:rPr lang="el-GR" sz="1800" b="1" dirty="0">
                          <a:effectLst/>
                          <a:latin typeface="Times New Roman" panose="02020603050405020304" pitchFamily="18" charset="0"/>
                          <a:cs typeface="Times New Roman" panose="02020603050405020304" pitchFamily="18" charset="0"/>
                        </a:rPr>
                        <a:t>Η αποστολή του γράμματος και η μάταιη ελπίδα</a:t>
                      </a:r>
                      <a:endParaRPr lang="el-GR"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8759491"/>
                  </a:ext>
                </a:extLst>
              </a:tr>
            </a:tbl>
          </a:graphicData>
        </a:graphic>
      </p:graphicFrame>
      <p:sp>
        <p:nvSpPr>
          <p:cNvPr id="6" name="Τίτλος 5">
            <a:extLst>
              <a:ext uri="{FF2B5EF4-FFF2-40B4-BE49-F238E27FC236}">
                <a16:creationId xmlns:a16="http://schemas.microsoft.com/office/drawing/2014/main" id="{BAA5961B-4760-4177-B002-1F87E3A7DF8E}"/>
              </a:ext>
            </a:extLst>
          </p:cNvPr>
          <p:cNvSpPr>
            <a:spLocks noGrp="1"/>
          </p:cNvSpPr>
          <p:nvPr>
            <p:ph type="title"/>
          </p:nvPr>
        </p:nvSpPr>
        <p:spPr>
          <a:xfrm>
            <a:off x="685800" y="169682"/>
            <a:ext cx="7772040" cy="1112363"/>
          </a:xfrm>
        </p:spPr>
        <p:txBody>
          <a:bodyPr/>
          <a:lstStyle/>
          <a:p>
            <a:pPr algn="ctr"/>
            <a:r>
              <a:rPr lang="el-GR" sz="4200" cap="all" spc="-1" dirty="0">
                <a:solidFill>
                  <a:srgbClr val="000000"/>
                </a:solidFill>
              </a:rPr>
              <a:t>ΔΟΜΗ</a:t>
            </a:r>
          </a:p>
        </p:txBody>
      </p:sp>
    </p:spTree>
    <p:extLst>
      <p:ext uri="{BB962C8B-B14F-4D97-AF65-F5344CB8AC3E}">
        <p14:creationId xmlns:p14="http://schemas.microsoft.com/office/powerpoint/2010/main" val="578483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Υπότιτλος 3">
            <a:extLst>
              <a:ext uri="{FF2B5EF4-FFF2-40B4-BE49-F238E27FC236}">
                <a16:creationId xmlns:a16="http://schemas.microsoft.com/office/drawing/2014/main" id="{29F31631-307A-4569-BD5F-79C19BD22B49}"/>
              </a:ext>
            </a:extLst>
          </p:cNvPr>
          <p:cNvSpPr>
            <a:spLocks noGrp="1"/>
          </p:cNvSpPr>
          <p:nvPr>
            <p:ph type="subTitle"/>
          </p:nvPr>
        </p:nvSpPr>
        <p:spPr>
          <a:xfrm>
            <a:off x="685800" y="1253764"/>
            <a:ext cx="7772040" cy="6689635"/>
          </a:xfrm>
        </p:spPr>
        <p:txBody>
          <a:bodyPr numCol="1" anchor="t"/>
          <a:lstStyle/>
          <a:p>
            <a:pPr marL="0" indent="0" algn="ctr">
              <a:buNone/>
            </a:pPr>
            <a:endParaRPr lang="el-GR" sz="2400" dirty="0"/>
          </a:p>
          <a:p>
            <a:pPr marL="0" indent="0" algn="ctr">
              <a:buNone/>
            </a:pPr>
            <a:endParaRPr lang="el-GR" sz="2400" dirty="0"/>
          </a:p>
          <a:p>
            <a:pPr marL="0" indent="0" algn="ctr">
              <a:buNone/>
            </a:pPr>
            <a:endParaRPr lang="el-GR" sz="2400" dirty="0"/>
          </a:p>
          <a:p>
            <a:pPr marL="0" indent="0" algn="just">
              <a:buNone/>
            </a:pPr>
            <a:endParaRPr lang="el-GR" sz="2400" dirty="0"/>
          </a:p>
          <a:p>
            <a:pPr marL="0" indent="0" algn="just">
              <a:buNone/>
            </a:pPr>
            <a:endParaRPr lang="el-GR" sz="2400" dirty="0"/>
          </a:p>
          <a:p>
            <a:pPr marL="0" indent="0">
              <a:buNone/>
            </a:pPr>
            <a:r>
              <a:rPr lang="el-GR" sz="1800" dirty="0"/>
              <a:t>. </a:t>
            </a:r>
          </a:p>
        </p:txBody>
      </p:sp>
      <p:sp>
        <p:nvSpPr>
          <p:cNvPr id="2" name="Τίτλος 1">
            <a:extLst>
              <a:ext uri="{FF2B5EF4-FFF2-40B4-BE49-F238E27FC236}">
                <a16:creationId xmlns:a16="http://schemas.microsoft.com/office/drawing/2014/main" id="{1F23BCCB-5A2B-4114-90CE-C8B6B9C09632}"/>
              </a:ext>
            </a:extLst>
          </p:cNvPr>
          <p:cNvSpPr>
            <a:spLocks noGrp="1"/>
          </p:cNvSpPr>
          <p:nvPr>
            <p:ph type="title" idx="4294967295"/>
          </p:nvPr>
        </p:nvSpPr>
        <p:spPr>
          <a:xfrm>
            <a:off x="685800" y="144823"/>
            <a:ext cx="7772400" cy="911225"/>
          </a:xfrm>
        </p:spPr>
        <p:txBody>
          <a:bodyPr/>
          <a:lstStyle/>
          <a:p>
            <a:pPr algn="ctr"/>
            <a:br>
              <a:rPr lang="el-GR" dirty="0"/>
            </a:br>
            <a:br>
              <a:rPr lang="el-GR" dirty="0"/>
            </a:br>
            <a:br>
              <a:rPr lang="el-GR" dirty="0"/>
            </a:br>
            <a:br>
              <a:rPr lang="el-GR" dirty="0"/>
            </a:br>
            <a:r>
              <a:rPr lang="el-GR" b="1" dirty="0">
                <a:solidFill>
                  <a:schemeClr val="accent1"/>
                </a:solidFill>
              </a:rPr>
              <a:t>Αφήγηση</a:t>
            </a:r>
            <a:br>
              <a:rPr lang="el-GR" dirty="0"/>
            </a:br>
            <a:br>
              <a:rPr lang="el-GR" dirty="0"/>
            </a:br>
            <a:r>
              <a:rPr lang="el-GR" sz="2000" dirty="0"/>
              <a:t>Ο χρόνος της αφήγησης ως προς τη σειρά παρουσίασης των γεγονότων</a:t>
            </a:r>
            <a:br>
              <a:rPr lang="el-GR" dirty="0"/>
            </a:br>
            <a:br>
              <a:rPr lang="el-GR" dirty="0"/>
            </a:br>
            <a:endParaRPr lang="el-GR" dirty="0"/>
          </a:p>
        </p:txBody>
      </p:sp>
      <p:sp>
        <p:nvSpPr>
          <p:cNvPr id="5" name="Βέλος: Δεξιό 4">
            <a:extLst>
              <a:ext uri="{FF2B5EF4-FFF2-40B4-BE49-F238E27FC236}">
                <a16:creationId xmlns:a16="http://schemas.microsoft.com/office/drawing/2014/main" id="{01AE4700-AA95-4489-A07F-C8EC5B234A4E}"/>
              </a:ext>
            </a:extLst>
          </p:cNvPr>
          <p:cNvSpPr/>
          <p:nvPr/>
        </p:nvSpPr>
        <p:spPr>
          <a:xfrm rot="4639575">
            <a:off x="5344997" y="2286358"/>
            <a:ext cx="1074656" cy="8295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Βέλος: Δεξιό 5">
            <a:extLst>
              <a:ext uri="{FF2B5EF4-FFF2-40B4-BE49-F238E27FC236}">
                <a16:creationId xmlns:a16="http://schemas.microsoft.com/office/drawing/2014/main" id="{45B47DD4-1671-4FF8-93C9-D37A9A698266}"/>
              </a:ext>
            </a:extLst>
          </p:cNvPr>
          <p:cNvSpPr/>
          <p:nvPr/>
        </p:nvSpPr>
        <p:spPr>
          <a:xfrm rot="6479420">
            <a:off x="2373557" y="2310284"/>
            <a:ext cx="1074656" cy="8295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7" name="Πίνακας 7">
            <a:extLst>
              <a:ext uri="{FF2B5EF4-FFF2-40B4-BE49-F238E27FC236}">
                <a16:creationId xmlns:a16="http://schemas.microsoft.com/office/drawing/2014/main" id="{7A45E84D-087A-4043-B0F2-93D8783298B6}"/>
              </a:ext>
            </a:extLst>
          </p:cNvPr>
          <p:cNvGraphicFramePr>
            <a:graphicFrameLocks noGrp="1"/>
          </p:cNvGraphicFramePr>
          <p:nvPr>
            <p:extLst>
              <p:ext uri="{D42A27DB-BD31-4B8C-83A1-F6EECF244321}">
                <p14:modId xmlns:p14="http://schemas.microsoft.com/office/powerpoint/2010/main" val="3069180136"/>
              </p:ext>
            </p:extLst>
          </p:nvPr>
        </p:nvGraphicFramePr>
        <p:xfrm>
          <a:off x="1159497" y="3316376"/>
          <a:ext cx="6385088" cy="2567783"/>
        </p:xfrm>
        <a:graphic>
          <a:graphicData uri="http://schemas.openxmlformats.org/drawingml/2006/table">
            <a:tbl>
              <a:tblPr firstRow="1" bandRow="1">
                <a:tableStyleId>{5C22544A-7EE6-4342-B048-85BDC9FD1C3A}</a:tableStyleId>
              </a:tblPr>
              <a:tblGrid>
                <a:gridCol w="3192544">
                  <a:extLst>
                    <a:ext uri="{9D8B030D-6E8A-4147-A177-3AD203B41FA5}">
                      <a16:colId xmlns:a16="http://schemas.microsoft.com/office/drawing/2014/main" val="3362271826"/>
                    </a:ext>
                  </a:extLst>
                </a:gridCol>
                <a:gridCol w="3192544">
                  <a:extLst>
                    <a:ext uri="{9D8B030D-6E8A-4147-A177-3AD203B41FA5}">
                      <a16:colId xmlns:a16="http://schemas.microsoft.com/office/drawing/2014/main" val="1271866590"/>
                    </a:ext>
                  </a:extLst>
                </a:gridCol>
              </a:tblGrid>
              <a:tr h="898724">
                <a:tc>
                  <a:txBody>
                    <a:bodyPr/>
                    <a:lstStyle/>
                    <a:p>
                      <a:pPr algn="ctr"/>
                      <a:r>
                        <a:rPr lang="el-GR" dirty="0"/>
                        <a:t>Ευθύγραμμη αφήγηση</a:t>
                      </a:r>
                    </a:p>
                    <a:p>
                      <a:pPr algn="ctr"/>
                      <a:endParaRPr lang="el-GR" dirty="0"/>
                    </a:p>
                  </a:txBody>
                  <a:tcPr/>
                </a:tc>
                <a:tc>
                  <a:txBody>
                    <a:bodyPr/>
                    <a:lstStyle/>
                    <a:p>
                      <a:pPr algn="ctr"/>
                      <a:r>
                        <a:rPr lang="el-GR" dirty="0"/>
                        <a:t>Αφήγηση με </a:t>
                      </a:r>
                      <a:r>
                        <a:rPr lang="el-GR" dirty="0" err="1"/>
                        <a:t>αναχρονίες</a:t>
                      </a:r>
                      <a:endParaRPr lang="el-GR" dirty="0"/>
                    </a:p>
                  </a:txBody>
                  <a:tcPr/>
                </a:tc>
                <a:extLst>
                  <a:ext uri="{0D108BD9-81ED-4DB2-BD59-A6C34878D82A}">
                    <a16:rowId xmlns:a16="http://schemas.microsoft.com/office/drawing/2014/main" val="3542865015"/>
                  </a:ext>
                </a:extLst>
              </a:tr>
              <a:tr h="1669059">
                <a:tc>
                  <a:txBody>
                    <a:bodyPr/>
                    <a:lstStyle/>
                    <a:p>
                      <a:pPr algn="ctr"/>
                      <a:r>
                        <a:rPr lang="el-GR" dirty="0"/>
                        <a:t>Τα γεγονότα παρουσιάζονται στην αφήγηση με τη σειρά που συνέβησαν</a:t>
                      </a:r>
                    </a:p>
                  </a:txBody>
                  <a:tcPr/>
                </a:tc>
                <a:tc>
                  <a:txBody>
                    <a:bodyPr/>
                    <a:lstStyle/>
                    <a:p>
                      <a:pPr algn="ctr"/>
                      <a:r>
                        <a:rPr lang="el-GR" dirty="0"/>
                        <a:t>Η παρουσίαση των γεγονότων δεν ακολουθεί την πραγματική τους σειρά</a:t>
                      </a:r>
                    </a:p>
                  </a:txBody>
                  <a:tcPr/>
                </a:tc>
                <a:extLst>
                  <a:ext uri="{0D108BD9-81ED-4DB2-BD59-A6C34878D82A}">
                    <a16:rowId xmlns:a16="http://schemas.microsoft.com/office/drawing/2014/main" val="4157836776"/>
                  </a:ext>
                </a:extLst>
              </a:tr>
            </a:tbl>
          </a:graphicData>
        </a:graphic>
      </p:graphicFrame>
    </p:spTree>
    <p:extLst>
      <p:ext uri="{BB962C8B-B14F-4D97-AF65-F5344CB8AC3E}">
        <p14:creationId xmlns:p14="http://schemas.microsoft.com/office/powerpoint/2010/main" val="3286478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Υπότιτλος 3">
            <a:extLst>
              <a:ext uri="{FF2B5EF4-FFF2-40B4-BE49-F238E27FC236}">
                <a16:creationId xmlns:a16="http://schemas.microsoft.com/office/drawing/2014/main" id="{29F31631-307A-4569-BD5F-79C19BD22B49}"/>
              </a:ext>
            </a:extLst>
          </p:cNvPr>
          <p:cNvSpPr>
            <a:spLocks noGrp="1"/>
          </p:cNvSpPr>
          <p:nvPr>
            <p:ph type="subTitle"/>
          </p:nvPr>
        </p:nvSpPr>
        <p:spPr>
          <a:xfrm>
            <a:off x="685800" y="1253764"/>
            <a:ext cx="7772040" cy="6689635"/>
          </a:xfrm>
        </p:spPr>
        <p:txBody>
          <a:bodyPr numCol="1" anchor="t"/>
          <a:lstStyle/>
          <a:p>
            <a:pPr marL="0" indent="0" algn="ctr">
              <a:buNone/>
            </a:pPr>
            <a:endParaRPr lang="el-GR" sz="2400" dirty="0"/>
          </a:p>
          <a:p>
            <a:pPr marL="0" indent="0" algn="ctr">
              <a:buNone/>
            </a:pPr>
            <a:endParaRPr lang="el-GR" sz="2400" dirty="0"/>
          </a:p>
          <a:p>
            <a:pPr marL="0" indent="0" algn="ctr">
              <a:buNone/>
            </a:pPr>
            <a:endParaRPr lang="el-GR" sz="2400" dirty="0"/>
          </a:p>
          <a:p>
            <a:pPr marL="0" indent="0" algn="just">
              <a:buNone/>
            </a:pPr>
            <a:endParaRPr lang="el-GR" sz="2400" dirty="0"/>
          </a:p>
          <a:p>
            <a:pPr marL="0" indent="0" algn="just">
              <a:buNone/>
            </a:pPr>
            <a:endParaRPr lang="el-GR" sz="2400" dirty="0"/>
          </a:p>
          <a:p>
            <a:pPr marL="0" indent="0">
              <a:buNone/>
            </a:pPr>
            <a:r>
              <a:rPr lang="el-GR" sz="1800" dirty="0"/>
              <a:t>. </a:t>
            </a:r>
          </a:p>
        </p:txBody>
      </p:sp>
      <p:sp>
        <p:nvSpPr>
          <p:cNvPr id="2" name="Τίτλος 1">
            <a:extLst>
              <a:ext uri="{FF2B5EF4-FFF2-40B4-BE49-F238E27FC236}">
                <a16:creationId xmlns:a16="http://schemas.microsoft.com/office/drawing/2014/main" id="{1F23BCCB-5A2B-4114-90CE-C8B6B9C09632}"/>
              </a:ext>
            </a:extLst>
          </p:cNvPr>
          <p:cNvSpPr>
            <a:spLocks noGrp="1"/>
          </p:cNvSpPr>
          <p:nvPr>
            <p:ph type="title" idx="4294967295"/>
          </p:nvPr>
        </p:nvSpPr>
        <p:spPr>
          <a:xfrm>
            <a:off x="685440" y="511804"/>
            <a:ext cx="7772400" cy="924074"/>
          </a:xfrm>
        </p:spPr>
        <p:txBody>
          <a:bodyPr>
            <a:noAutofit/>
          </a:bodyPr>
          <a:lstStyle/>
          <a:p>
            <a:pPr algn="ctr"/>
            <a:br>
              <a:rPr lang="el-GR" dirty="0"/>
            </a:br>
            <a:br>
              <a:rPr lang="el-GR" dirty="0"/>
            </a:br>
            <a:br>
              <a:rPr lang="el-GR" dirty="0"/>
            </a:br>
            <a:br>
              <a:rPr lang="el-GR" dirty="0"/>
            </a:br>
            <a:br>
              <a:rPr lang="el-GR" dirty="0"/>
            </a:br>
            <a:r>
              <a:rPr lang="el-GR" b="1" dirty="0">
                <a:solidFill>
                  <a:schemeClr val="accent1"/>
                </a:solidFill>
              </a:rPr>
              <a:t>Αφήγηση με </a:t>
            </a:r>
            <a:r>
              <a:rPr lang="el-GR" b="1" dirty="0" err="1">
                <a:solidFill>
                  <a:schemeClr val="accent1"/>
                </a:solidFill>
              </a:rPr>
              <a:t>αναχρονίες</a:t>
            </a:r>
            <a:br>
              <a:rPr lang="el-GR" b="1" dirty="0">
                <a:solidFill>
                  <a:schemeClr val="accent1"/>
                </a:solidFill>
              </a:rPr>
            </a:br>
            <a:br>
              <a:rPr lang="el-GR" dirty="0"/>
            </a:br>
            <a:br>
              <a:rPr lang="el-GR" dirty="0"/>
            </a:br>
            <a:br>
              <a:rPr lang="el-GR" dirty="0"/>
            </a:br>
            <a:br>
              <a:rPr lang="el-GR" dirty="0"/>
            </a:br>
            <a:endParaRPr lang="el-GR" dirty="0"/>
          </a:p>
        </p:txBody>
      </p:sp>
      <p:sp>
        <p:nvSpPr>
          <p:cNvPr id="5" name="Βέλος: Δεξιό 4">
            <a:extLst>
              <a:ext uri="{FF2B5EF4-FFF2-40B4-BE49-F238E27FC236}">
                <a16:creationId xmlns:a16="http://schemas.microsoft.com/office/drawing/2014/main" id="{01AE4700-AA95-4489-A07F-C8EC5B234A4E}"/>
              </a:ext>
            </a:extLst>
          </p:cNvPr>
          <p:cNvSpPr/>
          <p:nvPr/>
        </p:nvSpPr>
        <p:spPr>
          <a:xfrm rot="4639575">
            <a:off x="5344997" y="2286358"/>
            <a:ext cx="1074656" cy="8295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Βέλος: Δεξιό 5">
            <a:extLst>
              <a:ext uri="{FF2B5EF4-FFF2-40B4-BE49-F238E27FC236}">
                <a16:creationId xmlns:a16="http://schemas.microsoft.com/office/drawing/2014/main" id="{45B47DD4-1671-4FF8-93C9-D37A9A698266}"/>
              </a:ext>
            </a:extLst>
          </p:cNvPr>
          <p:cNvSpPr/>
          <p:nvPr/>
        </p:nvSpPr>
        <p:spPr>
          <a:xfrm rot="6479420">
            <a:off x="2373557" y="2310284"/>
            <a:ext cx="1074656" cy="8295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7" name="Πίνακας 7">
            <a:extLst>
              <a:ext uri="{FF2B5EF4-FFF2-40B4-BE49-F238E27FC236}">
                <a16:creationId xmlns:a16="http://schemas.microsoft.com/office/drawing/2014/main" id="{7A45E84D-087A-4043-B0F2-93D8783298B6}"/>
              </a:ext>
            </a:extLst>
          </p:cNvPr>
          <p:cNvGraphicFramePr>
            <a:graphicFrameLocks noGrp="1"/>
          </p:cNvGraphicFramePr>
          <p:nvPr>
            <p:extLst>
              <p:ext uri="{D42A27DB-BD31-4B8C-83A1-F6EECF244321}">
                <p14:modId xmlns:p14="http://schemas.microsoft.com/office/powerpoint/2010/main" val="1265903038"/>
              </p:ext>
            </p:extLst>
          </p:nvPr>
        </p:nvGraphicFramePr>
        <p:xfrm>
          <a:off x="1159496" y="3316376"/>
          <a:ext cx="6693030" cy="2600960"/>
        </p:xfrm>
        <a:graphic>
          <a:graphicData uri="http://schemas.openxmlformats.org/drawingml/2006/table">
            <a:tbl>
              <a:tblPr firstRow="1" bandRow="1">
                <a:tableStyleId>{5C22544A-7EE6-4342-B048-85BDC9FD1C3A}</a:tableStyleId>
              </a:tblPr>
              <a:tblGrid>
                <a:gridCol w="3346515">
                  <a:extLst>
                    <a:ext uri="{9D8B030D-6E8A-4147-A177-3AD203B41FA5}">
                      <a16:colId xmlns:a16="http://schemas.microsoft.com/office/drawing/2014/main" val="3362271826"/>
                    </a:ext>
                  </a:extLst>
                </a:gridCol>
                <a:gridCol w="3346515">
                  <a:extLst>
                    <a:ext uri="{9D8B030D-6E8A-4147-A177-3AD203B41FA5}">
                      <a16:colId xmlns:a16="http://schemas.microsoft.com/office/drawing/2014/main" val="1271866590"/>
                    </a:ext>
                  </a:extLst>
                </a:gridCol>
              </a:tblGrid>
              <a:tr h="898724">
                <a:tc>
                  <a:txBody>
                    <a:bodyPr/>
                    <a:lstStyle/>
                    <a:p>
                      <a:pPr algn="ctr"/>
                      <a:endParaRPr lang="el-GR" dirty="0"/>
                    </a:p>
                    <a:p>
                      <a:pPr algn="ctr"/>
                      <a:r>
                        <a:rPr lang="el-GR" u="sng" dirty="0"/>
                        <a:t>Αναδρομή (αναδρομική αφήγηση)</a:t>
                      </a:r>
                    </a:p>
                  </a:txBody>
                  <a:tcPr/>
                </a:tc>
                <a:tc>
                  <a:txBody>
                    <a:bodyPr/>
                    <a:lstStyle/>
                    <a:p>
                      <a:pPr algn="ctr"/>
                      <a:endParaRPr lang="el-GR" sz="1800" b="1" i="0" u="sng" kern="1200" dirty="0">
                        <a:solidFill>
                          <a:schemeClr val="lt1"/>
                        </a:solidFill>
                        <a:effectLst/>
                        <a:latin typeface="+mn-lt"/>
                        <a:ea typeface="+mn-ea"/>
                        <a:cs typeface="+mn-cs"/>
                      </a:endParaRPr>
                    </a:p>
                    <a:p>
                      <a:pPr algn="ctr"/>
                      <a:r>
                        <a:rPr lang="el-GR" sz="1800" b="1" i="0" u="sng" kern="1200" dirty="0">
                          <a:solidFill>
                            <a:schemeClr val="lt1"/>
                          </a:solidFill>
                          <a:effectLst/>
                          <a:latin typeface="+mn-lt"/>
                          <a:ea typeface="+mn-ea"/>
                          <a:cs typeface="+mn-cs"/>
                        </a:rPr>
                        <a:t>Πρόληψη</a:t>
                      </a:r>
                      <a:endParaRPr lang="el-GR" dirty="0"/>
                    </a:p>
                  </a:txBody>
                  <a:tcPr/>
                </a:tc>
                <a:extLst>
                  <a:ext uri="{0D108BD9-81ED-4DB2-BD59-A6C34878D82A}">
                    <a16:rowId xmlns:a16="http://schemas.microsoft.com/office/drawing/2014/main" val="3542865015"/>
                  </a:ext>
                </a:extLst>
              </a:tr>
              <a:tr h="1669059">
                <a:tc>
                  <a:txBody>
                    <a:bodyPr/>
                    <a:lstStyle/>
                    <a:p>
                      <a:pPr marL="0" algn="ctr" defTabSz="914400" rtl="0" eaLnBrk="1" latinLnBrk="0" hangingPunct="1">
                        <a:lnSpc>
                          <a:spcPct val="150000"/>
                        </a:lnSpc>
                      </a:pPr>
                      <a:r>
                        <a:rPr lang="el-GR" sz="1800" b="0" i="0" kern="1200" dirty="0">
                          <a:solidFill>
                            <a:schemeClr val="dk1"/>
                          </a:solidFill>
                          <a:effectLst/>
                          <a:latin typeface="+mn-lt"/>
                          <a:ea typeface="+mn-ea"/>
                          <a:cs typeface="+mn-cs"/>
                        </a:rPr>
                        <a:t>Ο αφηγητής αφηγείται γεγονότα που συνέβησαν στο παρελθόν, διακόπτοντας την κανονική ροή</a:t>
                      </a:r>
                    </a:p>
                  </a:txBody>
                  <a:tcPr/>
                </a:tc>
                <a:tc>
                  <a:txBody>
                    <a:bodyPr/>
                    <a:lstStyle/>
                    <a:p>
                      <a:pPr algn="ctr">
                        <a:lnSpc>
                          <a:spcPct val="150000"/>
                        </a:lnSpc>
                      </a:pPr>
                      <a:r>
                        <a:rPr lang="el-GR" sz="1800" b="0" i="0" kern="1200" dirty="0">
                          <a:solidFill>
                            <a:schemeClr val="dk1"/>
                          </a:solidFill>
                          <a:effectLst/>
                          <a:latin typeface="+mn-lt"/>
                          <a:ea typeface="+mn-ea"/>
                          <a:cs typeface="+mn-cs"/>
                        </a:rPr>
                        <a:t>Ο αφηγητής παραθέτει γεγονότα που θα συμβούν στο μέλλον</a:t>
                      </a:r>
                      <a:endParaRPr lang="el-GR" dirty="0"/>
                    </a:p>
                  </a:txBody>
                  <a:tcPr/>
                </a:tc>
                <a:extLst>
                  <a:ext uri="{0D108BD9-81ED-4DB2-BD59-A6C34878D82A}">
                    <a16:rowId xmlns:a16="http://schemas.microsoft.com/office/drawing/2014/main" val="4157836776"/>
                  </a:ext>
                </a:extLst>
              </a:tr>
            </a:tbl>
          </a:graphicData>
        </a:graphic>
      </p:graphicFrame>
    </p:spTree>
    <p:extLst>
      <p:ext uri="{BB962C8B-B14F-4D97-AF65-F5344CB8AC3E}">
        <p14:creationId xmlns:p14="http://schemas.microsoft.com/office/powerpoint/2010/main" val="2967277579"/>
      </p:ext>
    </p:extLst>
  </p:cSld>
  <p:clrMapOvr>
    <a:masterClrMapping/>
  </p:clrMapOvr>
</p:sld>
</file>

<file path=ppt/theme/theme1.xml><?xml version="1.0" encoding="utf-8"?>
<a:theme xmlns:a="http://schemas.openxmlformats.org/drawingml/2006/main" name="Wood Type">
  <a:themeElements>
    <a:clrScheme name="Wood Type">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1213</TotalTime>
  <Words>1610</Words>
  <Application>Microsoft Office PowerPoint</Application>
  <PresentationFormat>Προβολή στην οθόνη (4:3)</PresentationFormat>
  <Paragraphs>160</Paragraphs>
  <Slides>18</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2</vt:i4>
      </vt:variant>
      <vt:variant>
        <vt:lpstr>Τίτλοι διαφανειών</vt:lpstr>
      </vt:variant>
      <vt:variant>
        <vt:i4>18</vt:i4>
      </vt:variant>
    </vt:vector>
  </HeadingPairs>
  <TitlesOfParts>
    <vt:vector size="27" baseType="lpstr">
      <vt:lpstr>Arial</vt:lpstr>
      <vt:lpstr>Calibri</vt:lpstr>
      <vt:lpstr>Calibri Light</vt:lpstr>
      <vt:lpstr>Rockwell</vt:lpstr>
      <vt:lpstr>Rockwell Condensed</vt:lpstr>
      <vt:lpstr>Times New Roman</vt:lpstr>
      <vt:lpstr>Wingdings</vt:lpstr>
      <vt:lpstr>Wood Type</vt:lpstr>
      <vt:lpstr>Ανασκόπηση</vt:lpstr>
      <vt:lpstr>ΚΕΙΜΕΝΑ ΝΕΟΕΛΛΗΝΙΚΗΣ ΛΟΓΟΤΕΧΝΙΑΣ Α’ ΓΥΜΝΑΣΙΟΥ</vt:lpstr>
      <vt:lpstr>Παρουσίαση του PowerPoint</vt:lpstr>
      <vt:lpstr>Άντον τσέχωφ</vt:lpstr>
      <vt:lpstr>Παρουσίαση του PowerPoint</vt:lpstr>
      <vt:lpstr>Διηγημα «ο Βανκας»</vt:lpstr>
      <vt:lpstr>Παρουσίαση του PowerPoint</vt:lpstr>
      <vt:lpstr>ΔΟΜΗ</vt:lpstr>
      <vt:lpstr>    Αφήγηση  Ο χρόνος της αφήγησης ως προς τη σειρά παρουσίασης των γεγονότων  </vt:lpstr>
      <vt:lpstr>     Αφήγηση με αναχρονίες     </vt:lpstr>
      <vt:lpstr>     ΣΥΝΑΙΣΘΗΜΑΤΑ    </vt:lpstr>
      <vt:lpstr>Η ζωη στο τσαγκαραδικο</vt:lpstr>
      <vt:lpstr>ΔΙΑΦΟΡΕΣ ΜΕΤΑΞΥ ΤΗΣ ΖΩΗΣ ΤΟΥ ΒΑΝΚΑ ΣΤΗΝ ΠΟΛΗ ΚΑΙ ΤΗΣ ΖΩΗΣ ΤΟΥ ΣΤΟ ΧΩΡΙΟ</vt:lpstr>
      <vt:lpstr>Τελικά το γράμμα θα φτάσει στον παραλήπτη του;</vt:lpstr>
      <vt:lpstr>ΧαρακτηρισμΟς προσΩπων</vt:lpstr>
      <vt:lpstr>ΤΟΠΟΣ-ΧΡΟΝΟΣ-ΑΦΗΓΗΤΗΣ</vt:lpstr>
      <vt:lpstr>ΑΦΗΓΗΜΑΤΙΚΟΙ ΤΡΟΠΟΙ/ ΓΛΩΣΣΑ/ ΥΦΟΣ/ ΕΚΦΡΑΣΤΙΚΑ ΜΕΣΑ</vt:lpstr>
      <vt:lpstr>ΕΚΦΡΑΣΤΙΚΑ ΜΕΣΑ</vt:lpstr>
      <vt:lpstr>ΕΡΓΑΣΙΑ ΓΙΑ ΤΟ ΣΠΙΤΙ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ΚΕΙΜΕΝΑ ΝΕΟΕΛΛΗΝΙΚΗΣ ΛΟΓΟΤΕΧΝΙΑΣ Α’ ΓΥΜΝΑΣΙΟΥ</dc:title>
  <dc:subject/>
  <dc:creator>Filimon</dc:creator>
  <dc:description/>
  <cp:lastModifiedBy>Δήμητρα Τσιγκάκου</cp:lastModifiedBy>
  <cp:revision>58</cp:revision>
  <dcterms:created xsi:type="dcterms:W3CDTF">2014-04-27T10:16:28Z</dcterms:created>
  <dcterms:modified xsi:type="dcterms:W3CDTF">2025-02-19T08:40:19Z</dcterms:modified>
  <dc:language>el-GR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On-screen Show (4:3)</vt:lpwstr>
  </property>
  <property fmtid="{D5CDD505-2E9C-101B-9397-08002B2CF9AE}" pid="3" name="Slides">
    <vt:i4>12</vt:i4>
  </property>
</Properties>
</file>