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57" r:id="rId4"/>
    <p:sldId id="265" r:id="rId5"/>
    <p:sldId id="266" r:id="rId6"/>
    <p:sldId id="267" r:id="rId7"/>
    <p:sldId id="268" r:id="rId8"/>
    <p:sldId id="259" r:id="rId9"/>
    <p:sldId id="269" r:id="rId10"/>
    <p:sldId id="270" r:id="rId11"/>
    <p:sldId id="271" r:id="rId12"/>
    <p:sldId id="272" r:id="rId13"/>
    <p:sldId id="26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61" r:id="rId22"/>
    <p:sldId id="262" r:id="rId23"/>
    <p:sldId id="263" r:id="rId24"/>
    <p:sldId id="264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34C04-6676-495F-9A72-96DC9CAB998C}" type="datetimeFigureOut">
              <a:rPr lang="el-GR" smtClean="0"/>
              <a:t>26/9/2024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6DFB1-2B93-4690-BED4-4746B6C029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811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6DFB1-2B93-4690-BED4-4746B6C0295A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126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6DFB1-2B93-4690-BED4-4746B6C0295A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62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6DFB1-2B93-4690-BED4-4746B6C0295A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57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3624-FC06-A16E-0A45-3D15368DBE5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F2541-664A-E8FA-BC6D-088FB89019F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3F634-FBEA-7973-0D46-05FF315A02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514A4E-BBF7-4903-A7D9-A5DAF52F3C04}" type="datetime1">
              <a:rPr lang="en-US"/>
              <a:pPr lvl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EA2F9-F6AD-CCA4-DF7F-6F66E4A441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5F9CA-5F40-E713-7460-3BE42EB2C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6E7C51-841D-44FD-84CD-DA954E3109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262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4DA4-461D-19EB-E602-9D910B8DDF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7118B-E1C7-8529-234C-FD8F71FB4B3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1249A-4282-AB9E-F3AE-C4D5909102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18A66F-07B4-4F1D-804B-83FCEFFE9B3D}" type="datetime1">
              <a:rPr lang="en-US"/>
              <a:pPr lvl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7281F-F186-F6C3-D018-9A86F44106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DD939-A619-58BD-8089-46EA0B9561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44F3C2-2FAA-4752-8A55-1E1477F4B1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5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86466-93EE-1761-E099-ABE802BE837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9C40F-B3E3-094A-A337-237F6DE2160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7DF43-8A84-6E83-CDBA-BD8C322910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54E087-359F-4631-8230-40C289428853}" type="datetime1">
              <a:rPr lang="en-US"/>
              <a:pPr lvl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FA85-8981-875F-F758-42E45FBC6B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62FF7-5481-B5B5-FC72-0626CB6F7B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14A236-9023-49AB-AE54-6204CC917B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0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5AAE-4D35-AB19-5F80-E8F7C79657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8CC70-52EA-9985-9700-3709571B3D4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FAA7A-64D4-DB52-9B90-D7B90A8636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91732E-2ACD-459F-B7B9-A17C86B74D40}" type="datetime1">
              <a:rPr lang="en-US"/>
              <a:pPr lvl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9542-5098-FA62-B900-39A27DC6F2D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4B20A-393B-60B7-DFDF-3D427A5F17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4A04EA-4DF4-4E62-ACF2-3904BB3DCC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862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212C-23DC-6946-D088-DC57417C16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C27E7-5132-C2D8-0BE3-F4F5C286D2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00656-BE1D-220B-9EDE-C8889751F4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431F81-4896-4CBB-82C2-0964481E86DD}" type="datetime1">
              <a:rPr lang="en-US"/>
              <a:pPr lvl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EC8AB-3E1C-9CF5-DB2A-9F00A85CC6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1A185-DD96-D269-E470-490B6EE5EE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375643-51A6-48FE-A82A-5E744DB5AB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55F8-A18E-5186-2E1B-230E70DBEA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F5DA9-9E69-4F3B-B746-0E5A7816B8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22C37-858E-D10E-555A-FB1FF93A05F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6616D-2135-ED25-4B8A-79EF765050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4BFC3F-0C58-4337-9402-DA961115D1CB}" type="datetime1">
              <a:rPr lang="en-US"/>
              <a:pPr lvl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7080A-ED6E-F77D-FE5D-19561C3578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C37F0-C056-E5F3-869C-751EBB22F3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E4AD9D-ECF9-479D-9440-3AD06373E4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0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26077-2576-3826-6BCA-3AEF77848F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D21FE-6998-ECA4-C6D1-D9B13CD5CB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362FC-9CE0-2187-3181-D3D4771A815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91073-81B3-A3B0-595E-5CBD6C8881E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86ED6F-88BA-1C7C-70BD-95C63087DB7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57375C-16BC-8E4D-218F-A963411E42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A451E3-45C7-4108-A5D9-335891D01A59}" type="datetime1">
              <a:rPr lang="en-US"/>
              <a:pPr lvl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1F0B8B-F070-5A99-1E2A-1DD0FB593C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FCF8B2-30B7-A324-395D-857E577C4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D0F293-7ABA-4561-AA84-1A8CDBA3E4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8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0E52-F0C6-1326-5D57-C7D2E5BADE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F8F1C-C5E0-D011-0B4A-019F0D2BDB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6BC986-33E1-4793-9F28-0859C9AD8EF3}" type="datetime1">
              <a:rPr lang="en-US"/>
              <a:pPr lvl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CD9FA-E174-6E76-2EF2-7EB41FE9C9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524DE-414D-4F4E-7761-8D448A1E4C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C42EA-B01E-43A4-A7DA-1D5DC96384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25706A-4F15-DA93-5C45-DCE349B506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271495-19B3-41D0-B247-43B21594C895}" type="datetime1">
              <a:rPr lang="en-US"/>
              <a:pPr lvl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351FB6-DEDC-ACDE-655A-DAEBB9DBFA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7B896-FE3D-366C-41D7-F596CC1C3E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626D62-BC44-460D-9DAE-86E19DCEB0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3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B6A2-F8E1-80FA-3F99-B04C2505C4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204FB-A994-7D63-86A4-0A3C8D883A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133F8-4D21-3121-21A8-685FEF1A327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1BDEA-4711-DDCB-4E1E-52383D1C5B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C012A0-FFD9-47E5-BCC0-0499902A0FC5}" type="datetime1">
              <a:rPr lang="en-US"/>
              <a:pPr lvl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E30B4-888B-EC78-07A2-AC54D88743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2CA9F-1FAB-3D98-7C43-3565F509FA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D73FFE-7C40-48A6-A03C-E1D1A9A791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4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D912-6DB2-FDD7-3147-BDEE773FB2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3AF02-250B-D88B-A579-53DA02A83FC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8898D-9FA9-C4ED-1B1A-6AED7ECB69A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0B8B5-5CF3-D57A-A47E-1EBFC4C9C2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51ABA3-876D-4C27-ADB0-F2B71C98EA12}" type="datetime1">
              <a:rPr lang="en-US"/>
              <a:pPr lvl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0C9FE-7DFB-58D1-838A-AA7B6054A3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19501-2C51-BB2B-E272-16819C2FE8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C28FCF-44F5-4A4C-9446-C98577893B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4952D71-BE5F-BD54-72A9-6185C3FF161D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0E9"/>
          </a:solidFill>
          <a:ln w="12701" cap="flat">
            <a:solidFill>
              <a:srgbClr val="F2F2F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95959"/>
              </a:solidFill>
              <a:uFillTx/>
              <a:latin typeface="AvenirNext LT Pro Medium" pitchFamily="34"/>
            </a:endParaRPr>
          </a:p>
        </p:txBody>
      </p:sp>
      <p:sp>
        <p:nvSpPr>
          <p:cNvPr id="3" name="Freeform: Shape 7">
            <a:extLst>
              <a:ext uri="{FF2B5EF4-FFF2-40B4-BE49-F238E27FC236}">
                <a16:creationId xmlns:a16="http://schemas.microsoft.com/office/drawing/2014/main" id="{CB852C54-DD9D-51A3-07ED-247BA51A9D61}"/>
              </a:ext>
            </a:extLst>
          </p:cNvPr>
          <p:cNvSpPr/>
          <p:nvPr/>
        </p:nvSpPr>
        <p:spPr>
          <a:xfrm rot="10799991">
            <a:off x="692840" y="-3101"/>
            <a:ext cx="1326108" cy="59760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82102"/>
              <a:gd name="f7" fmla="val 679363"/>
              <a:gd name="f8" fmla="val 741051"/>
              <a:gd name="f9" fmla="val 1102506"/>
              <a:gd name="f10" fmla="val 1404077"/>
              <a:gd name="f11" fmla="val 256390"/>
              <a:gd name="f12" fmla="val 1473822"/>
              <a:gd name="f13" fmla="val 597226"/>
              <a:gd name="f14" fmla="val 8280"/>
              <a:gd name="f15" fmla="val 78025"/>
              <a:gd name="f16" fmla="val 379596"/>
              <a:gd name="f17" fmla="+- 0 0 -90"/>
              <a:gd name="f18" fmla="*/ f3 1 1482102"/>
              <a:gd name="f19" fmla="*/ f4 1 679363"/>
              <a:gd name="f20" fmla="+- f7 0 f5"/>
              <a:gd name="f21" fmla="+- f6 0 f5"/>
              <a:gd name="f22" fmla="*/ f17 f0 1"/>
              <a:gd name="f23" fmla="*/ f21 1 1482102"/>
              <a:gd name="f24" fmla="*/ f20 1 679363"/>
              <a:gd name="f25" fmla="*/ 741051 f21 1"/>
              <a:gd name="f26" fmla="*/ 0 f20 1"/>
              <a:gd name="f27" fmla="*/ 1473822 f21 1"/>
              <a:gd name="f28" fmla="*/ 597226 f20 1"/>
              <a:gd name="f29" fmla="*/ 1482102 f21 1"/>
              <a:gd name="f30" fmla="*/ 679363 f20 1"/>
              <a:gd name="f31" fmla="*/ 0 f21 1"/>
              <a:gd name="f32" fmla="*/ 8280 f21 1"/>
              <a:gd name="f33" fmla="*/ f22 1 f2"/>
              <a:gd name="f34" fmla="*/ f25 1 1482102"/>
              <a:gd name="f35" fmla="*/ f26 1 679363"/>
              <a:gd name="f36" fmla="*/ f27 1 1482102"/>
              <a:gd name="f37" fmla="*/ f28 1 679363"/>
              <a:gd name="f38" fmla="*/ f29 1 1482102"/>
              <a:gd name="f39" fmla="*/ f30 1 679363"/>
              <a:gd name="f40" fmla="*/ f31 1 1482102"/>
              <a:gd name="f41" fmla="*/ f32 1 1482102"/>
              <a:gd name="f42" fmla="*/ f5 1 f23"/>
              <a:gd name="f43" fmla="*/ f6 1 f23"/>
              <a:gd name="f44" fmla="*/ f5 1 f24"/>
              <a:gd name="f45" fmla="*/ f7 1 f24"/>
              <a:gd name="f46" fmla="+- f33 0 f1"/>
              <a:gd name="f47" fmla="*/ f34 1 f23"/>
              <a:gd name="f48" fmla="*/ f35 1 f24"/>
              <a:gd name="f49" fmla="*/ f36 1 f23"/>
              <a:gd name="f50" fmla="*/ f37 1 f24"/>
              <a:gd name="f51" fmla="*/ f38 1 f23"/>
              <a:gd name="f52" fmla="*/ f39 1 f24"/>
              <a:gd name="f53" fmla="*/ f40 1 f23"/>
              <a:gd name="f54" fmla="*/ f41 1 f23"/>
              <a:gd name="f55" fmla="*/ f42 f18 1"/>
              <a:gd name="f56" fmla="*/ f43 f18 1"/>
              <a:gd name="f57" fmla="*/ f45 f19 1"/>
              <a:gd name="f58" fmla="*/ f44 f19 1"/>
              <a:gd name="f59" fmla="*/ f47 f18 1"/>
              <a:gd name="f60" fmla="*/ f48 f19 1"/>
              <a:gd name="f61" fmla="*/ f49 f18 1"/>
              <a:gd name="f62" fmla="*/ f50 f19 1"/>
              <a:gd name="f63" fmla="*/ f51 f18 1"/>
              <a:gd name="f64" fmla="*/ f52 f19 1"/>
              <a:gd name="f65" fmla="*/ f53 f18 1"/>
              <a:gd name="f66" fmla="*/ f54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59" y="f60"/>
              </a:cxn>
              <a:cxn ang="f46">
                <a:pos x="f61" y="f62"/>
              </a:cxn>
              <a:cxn ang="f46">
                <a:pos x="f63" y="f64"/>
              </a:cxn>
              <a:cxn ang="f46">
                <a:pos x="f65" y="f64"/>
              </a:cxn>
              <a:cxn ang="f46">
                <a:pos x="f66" y="f62"/>
              </a:cxn>
              <a:cxn ang="f46">
                <a:pos x="f59" y="f60"/>
              </a:cxn>
            </a:cxnLst>
            <a:rect l="f55" t="f58" r="f56" b="f57"/>
            <a:pathLst>
              <a:path w="1482102" h="679363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lnTo>
                  <a:pt x="f6" y="f7"/>
                </a:lnTo>
                <a:lnTo>
                  <a:pt x="f5" y="f7"/>
                </a:lnTo>
                <a:lnTo>
                  <a:pt x="f14" y="f13"/>
                </a:lnTo>
                <a:cubicBezTo>
                  <a:pt x="f15" y="f11"/>
                  <a:pt x="f16" y="f5"/>
                  <a:pt x="f8" y="f5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B83CB6A8-7FD9-FAC5-BEA8-912DE668BD55}"/>
              </a:ext>
            </a:extLst>
          </p:cNvPr>
          <p:cNvSpPr/>
          <p:nvPr/>
        </p:nvSpPr>
        <p:spPr>
          <a:xfrm>
            <a:off x="10439256" y="6172200"/>
            <a:ext cx="1482105" cy="6793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82102"/>
              <a:gd name="f7" fmla="val 679363"/>
              <a:gd name="f8" fmla="val 741051"/>
              <a:gd name="f9" fmla="val 1102506"/>
              <a:gd name="f10" fmla="val 1404077"/>
              <a:gd name="f11" fmla="val 256390"/>
              <a:gd name="f12" fmla="val 1473822"/>
              <a:gd name="f13" fmla="val 597226"/>
              <a:gd name="f14" fmla="val 8280"/>
              <a:gd name="f15" fmla="val 78025"/>
              <a:gd name="f16" fmla="val 379596"/>
              <a:gd name="f17" fmla="+- 0 0 -90"/>
              <a:gd name="f18" fmla="*/ f3 1 1482102"/>
              <a:gd name="f19" fmla="*/ f4 1 679363"/>
              <a:gd name="f20" fmla="+- f7 0 f5"/>
              <a:gd name="f21" fmla="+- f6 0 f5"/>
              <a:gd name="f22" fmla="*/ f17 f0 1"/>
              <a:gd name="f23" fmla="*/ f21 1 1482102"/>
              <a:gd name="f24" fmla="*/ f20 1 679363"/>
              <a:gd name="f25" fmla="*/ 741051 f21 1"/>
              <a:gd name="f26" fmla="*/ 0 f20 1"/>
              <a:gd name="f27" fmla="*/ 1473822 f21 1"/>
              <a:gd name="f28" fmla="*/ 597226 f20 1"/>
              <a:gd name="f29" fmla="*/ 1482102 f21 1"/>
              <a:gd name="f30" fmla="*/ 679363 f20 1"/>
              <a:gd name="f31" fmla="*/ 0 f21 1"/>
              <a:gd name="f32" fmla="*/ 8280 f21 1"/>
              <a:gd name="f33" fmla="*/ f22 1 f2"/>
              <a:gd name="f34" fmla="*/ f25 1 1482102"/>
              <a:gd name="f35" fmla="*/ f26 1 679363"/>
              <a:gd name="f36" fmla="*/ f27 1 1482102"/>
              <a:gd name="f37" fmla="*/ f28 1 679363"/>
              <a:gd name="f38" fmla="*/ f29 1 1482102"/>
              <a:gd name="f39" fmla="*/ f30 1 679363"/>
              <a:gd name="f40" fmla="*/ f31 1 1482102"/>
              <a:gd name="f41" fmla="*/ f32 1 1482102"/>
              <a:gd name="f42" fmla="*/ f5 1 f23"/>
              <a:gd name="f43" fmla="*/ f6 1 f23"/>
              <a:gd name="f44" fmla="*/ f5 1 f24"/>
              <a:gd name="f45" fmla="*/ f7 1 f24"/>
              <a:gd name="f46" fmla="+- f33 0 f1"/>
              <a:gd name="f47" fmla="*/ f34 1 f23"/>
              <a:gd name="f48" fmla="*/ f35 1 f24"/>
              <a:gd name="f49" fmla="*/ f36 1 f23"/>
              <a:gd name="f50" fmla="*/ f37 1 f24"/>
              <a:gd name="f51" fmla="*/ f38 1 f23"/>
              <a:gd name="f52" fmla="*/ f39 1 f24"/>
              <a:gd name="f53" fmla="*/ f40 1 f23"/>
              <a:gd name="f54" fmla="*/ f41 1 f23"/>
              <a:gd name="f55" fmla="*/ f42 f18 1"/>
              <a:gd name="f56" fmla="*/ f43 f18 1"/>
              <a:gd name="f57" fmla="*/ f45 f19 1"/>
              <a:gd name="f58" fmla="*/ f44 f19 1"/>
              <a:gd name="f59" fmla="*/ f47 f18 1"/>
              <a:gd name="f60" fmla="*/ f48 f19 1"/>
              <a:gd name="f61" fmla="*/ f49 f18 1"/>
              <a:gd name="f62" fmla="*/ f50 f19 1"/>
              <a:gd name="f63" fmla="*/ f51 f18 1"/>
              <a:gd name="f64" fmla="*/ f52 f19 1"/>
              <a:gd name="f65" fmla="*/ f53 f18 1"/>
              <a:gd name="f66" fmla="*/ f54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59" y="f60"/>
              </a:cxn>
              <a:cxn ang="f46">
                <a:pos x="f61" y="f62"/>
              </a:cxn>
              <a:cxn ang="f46">
                <a:pos x="f63" y="f64"/>
              </a:cxn>
              <a:cxn ang="f46">
                <a:pos x="f65" y="f64"/>
              </a:cxn>
              <a:cxn ang="f46">
                <a:pos x="f66" y="f62"/>
              </a:cxn>
              <a:cxn ang="f46">
                <a:pos x="f59" y="f60"/>
              </a:cxn>
            </a:cxnLst>
            <a:rect l="f55" t="f58" r="f56" b="f57"/>
            <a:pathLst>
              <a:path w="1482102" h="679363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lnTo>
                  <a:pt x="f6" y="f7"/>
                </a:lnTo>
                <a:lnTo>
                  <a:pt x="f5" y="f7"/>
                </a:lnTo>
                <a:lnTo>
                  <a:pt x="f14" y="f13"/>
                </a:lnTo>
                <a:cubicBezTo>
                  <a:pt x="f15" y="f11"/>
                  <a:pt x="f16" y="f5"/>
                  <a:pt x="f8" y="f5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580680EE-355D-2602-04B0-9EF1EA705632}"/>
              </a:ext>
            </a:extLst>
          </p:cNvPr>
          <p:cNvSpPr/>
          <p:nvPr/>
        </p:nvSpPr>
        <p:spPr>
          <a:xfrm>
            <a:off x="7977353" y="5197175"/>
            <a:ext cx="4211598" cy="16608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11600"/>
              <a:gd name="f7" fmla="val 1660822"/>
              <a:gd name="f8" fmla="val 58430"/>
              <a:gd name="f9" fmla="val 4136524"/>
              <a:gd name="f10" fmla="val 208808"/>
              <a:gd name="f11" fmla="val 4089791"/>
              <a:gd name="f12" fmla="val 287770"/>
              <a:gd name="f13" fmla="val 4030588"/>
              <a:gd name="f14" fmla="val 363780"/>
              <a:gd name="f15" fmla="val 3973354"/>
              <a:gd name="f16" fmla="val 437313"/>
              <a:gd name="f17" fmla="val 3943819"/>
              <a:gd name="f18" fmla="val 475222"/>
              <a:gd name="f19" fmla="val 3913231"/>
              <a:gd name="f20" fmla="val 514465"/>
              <a:gd name="f21" fmla="val 3884746"/>
              <a:gd name="f22" fmla="val 553613"/>
              <a:gd name="f23" fmla="val 3872801"/>
              <a:gd name="f24" fmla="val 569996"/>
              <a:gd name="f25" fmla="val 3861119"/>
              <a:gd name="f26" fmla="val 586569"/>
              <a:gd name="f27" fmla="val 3849435"/>
              <a:gd name="f28" fmla="val 603143"/>
              <a:gd name="f29" fmla="val 3796665"/>
              <a:gd name="f30" fmla="val 678009"/>
              <a:gd name="f31" fmla="val 3742187"/>
              <a:gd name="f32" fmla="val 755352"/>
              <a:gd name="f33" fmla="val 3661849"/>
              <a:gd name="f34" fmla="val 819075"/>
              <a:gd name="f35" fmla="val 3596214"/>
              <a:gd name="f36" fmla="val 871176"/>
              <a:gd name="f37" fmla="val 3509050"/>
              <a:gd name="f38" fmla="val 916230"/>
              <a:gd name="f39" fmla="val 3402589"/>
              <a:gd name="f40" fmla="val 952996"/>
              <a:gd name="f41" fmla="val 3312406"/>
              <a:gd name="f42" fmla="val 984048"/>
              <a:gd name="f43" fmla="val 3215660"/>
              <a:gd name="f44" fmla="val 1005003"/>
              <a:gd name="f45" fmla="val 3130202"/>
              <a:gd name="f46" fmla="val 1023386"/>
              <a:gd name="f47" fmla="val 3058529"/>
              <a:gd name="f48" fmla="val 1038816"/>
              <a:gd name="f49" fmla="val 2985412"/>
              <a:gd name="f50" fmla="val 1053675"/>
              <a:gd name="f51" fmla="val 2914657"/>
              <a:gd name="f52" fmla="val 1068058"/>
              <a:gd name="f53" fmla="val 2805176"/>
              <a:gd name="f54" fmla="val 1090251"/>
              <a:gd name="f55" fmla="val 2692021"/>
              <a:gd name="f56" fmla="val 1113207"/>
              <a:gd name="f57" fmla="val 2582149"/>
              <a:gd name="f58" fmla="val 1138924"/>
              <a:gd name="f59" fmla="val 2549330"/>
              <a:gd name="f60" fmla="val 1146639"/>
              <a:gd name="f61" fmla="val 2516644"/>
              <a:gd name="f62" fmla="val 1154450"/>
              <a:gd name="f63" fmla="val 2483958"/>
              <a:gd name="f64" fmla="val 1162356"/>
              <a:gd name="f65" fmla="val 2367257"/>
              <a:gd name="f66" fmla="val 1190550"/>
              <a:gd name="f67" fmla="val 2246621"/>
              <a:gd name="f68" fmla="val 1219601"/>
              <a:gd name="f69" fmla="val 2123750"/>
              <a:gd name="f70" fmla="val 1238651"/>
              <a:gd name="f71" fmla="val 2004294"/>
              <a:gd name="f72" fmla="val 1257129"/>
              <a:gd name="f73" fmla="val 1880769"/>
              <a:gd name="f74" fmla="val 1265416"/>
              <a:gd name="f75" fmla="val 1761444"/>
              <a:gd name="f76" fmla="val 1273417"/>
              <a:gd name="f77" fmla="val 1711167"/>
              <a:gd name="f78" fmla="val 1276751"/>
              <a:gd name="f79" fmla="val 1659184"/>
              <a:gd name="f80" fmla="val 1280275"/>
              <a:gd name="f81" fmla="val 1608382"/>
              <a:gd name="f82" fmla="val 1284466"/>
              <a:gd name="f83" fmla="val 1408589"/>
              <a:gd name="f84" fmla="val 1300944"/>
              <a:gd name="f85" fmla="val 1214570"/>
              <a:gd name="f86" fmla="val 1325805"/>
              <a:gd name="f87" fmla="val 999942"/>
              <a:gd name="f88" fmla="val 1354284"/>
              <a:gd name="f89" fmla="val 826403"/>
              <a:gd name="f90" fmla="val 1377240"/>
              <a:gd name="f91" fmla="val 647744"/>
              <a:gd name="f92" fmla="val 1400957"/>
              <a:gd name="f93" fmla="val 484705"/>
              <a:gd name="f94" fmla="val 1450487"/>
              <a:gd name="f95" fmla="val 355831"/>
              <a:gd name="f96" fmla="val 1489635"/>
              <a:gd name="f97" fmla="val 231387"/>
              <a:gd name="f98" fmla="val 1544374"/>
              <a:gd name="f99" fmla="val 113310"/>
              <a:gd name="f100" fmla="val 1613700"/>
              <a:gd name="f101" fmla="val 39668"/>
              <a:gd name="f102" fmla="val 96701"/>
              <a:gd name="f103" fmla="val 1598934"/>
              <a:gd name="f104" fmla="val 216635"/>
              <a:gd name="f105" fmla="val 1528533"/>
              <a:gd name="f106" fmla="val 343196"/>
              <a:gd name="f107" fmla="val 1472919"/>
              <a:gd name="f108" fmla="val 474335"/>
              <a:gd name="f109" fmla="val 1433056"/>
              <a:gd name="f110" fmla="val 639999"/>
              <a:gd name="f111" fmla="val 1382669"/>
              <a:gd name="f112" fmla="val 820102"/>
              <a:gd name="f113" fmla="val 1358856"/>
              <a:gd name="f114" fmla="val 994299"/>
              <a:gd name="f115" fmla="val 1335806"/>
              <a:gd name="f116" fmla="val 1210239"/>
              <a:gd name="f117" fmla="val 1307231"/>
              <a:gd name="f118" fmla="val 1404650"/>
              <a:gd name="f119" fmla="val 1282275"/>
              <a:gd name="f120" fmla="val 1605231"/>
              <a:gd name="f121" fmla="val 1265702"/>
              <a:gd name="f122" fmla="val 1656428"/>
              <a:gd name="f123" fmla="val 1261511"/>
              <a:gd name="f124" fmla="val 1708411"/>
              <a:gd name="f125" fmla="val 1257987"/>
              <a:gd name="f126" fmla="val 1758819"/>
              <a:gd name="f127" fmla="val 1254558"/>
              <a:gd name="f128" fmla="val 1877487"/>
              <a:gd name="f129" fmla="val 1246557"/>
              <a:gd name="f130" fmla="val 2000094"/>
              <a:gd name="f131" fmla="val 1238365"/>
              <a:gd name="f132" fmla="val 2118106"/>
              <a:gd name="f133" fmla="val 1220077"/>
              <a:gd name="f134" fmla="val 2239531"/>
              <a:gd name="f135" fmla="val 1201313"/>
              <a:gd name="f136" fmla="val 2359513"/>
              <a:gd name="f137" fmla="val 1172357"/>
              <a:gd name="f138" fmla="val 2475557"/>
              <a:gd name="f139" fmla="val 1144353"/>
              <a:gd name="f140" fmla="val 2508243"/>
              <a:gd name="f141" fmla="val 1136448"/>
              <a:gd name="f142" fmla="val 2541060"/>
              <a:gd name="f143" fmla="val 1128542"/>
              <a:gd name="f144" fmla="val 2573878"/>
              <a:gd name="f145" fmla="val 1120827"/>
              <a:gd name="f146" fmla="val 2684276"/>
              <a:gd name="f147" fmla="val 1094919"/>
              <a:gd name="f148" fmla="val 2797694"/>
              <a:gd name="f149" fmla="val 1071963"/>
              <a:gd name="f150" fmla="val 2907437"/>
              <a:gd name="f151" fmla="val 1049675"/>
              <a:gd name="f152" fmla="val 2978061"/>
              <a:gd name="f153" fmla="val 1035387"/>
              <a:gd name="f154" fmla="val 3051178"/>
              <a:gd name="f155" fmla="val 1020528"/>
              <a:gd name="f156" fmla="val 3122589"/>
              <a:gd name="f157" fmla="val 1005098"/>
              <a:gd name="f158" fmla="val 3206997"/>
              <a:gd name="f159" fmla="val 986810"/>
              <a:gd name="f160" fmla="val 3302823"/>
              <a:gd name="f161" fmla="val 966141"/>
              <a:gd name="f162" fmla="val 3391169"/>
              <a:gd name="f163" fmla="val 935756"/>
              <a:gd name="f164" fmla="val 3494479"/>
              <a:gd name="f165" fmla="val 900132"/>
              <a:gd name="f166" fmla="val 3578886"/>
              <a:gd name="f167" fmla="val 856508"/>
              <a:gd name="f168" fmla="val 3642290"/>
              <a:gd name="f169" fmla="val 806216"/>
              <a:gd name="f170" fmla="val 3720133"/>
              <a:gd name="f171" fmla="val 744303"/>
              <a:gd name="f172" fmla="val 3773953"/>
              <a:gd name="f173" fmla="val 668103"/>
              <a:gd name="f174" fmla="val 3825937"/>
              <a:gd name="f175" fmla="val 594475"/>
              <a:gd name="f176" fmla="val 3837621"/>
              <a:gd name="f177" fmla="val 577902"/>
              <a:gd name="f178" fmla="val 561233"/>
              <a:gd name="f179" fmla="val 3861381"/>
              <a:gd name="f180" fmla="val 544755"/>
              <a:gd name="f181" fmla="val 3889997"/>
              <a:gd name="f182" fmla="val 505416"/>
              <a:gd name="f183" fmla="val 3920715"/>
              <a:gd name="f184" fmla="val 465983"/>
              <a:gd name="f185" fmla="val 3950381"/>
              <a:gd name="f186" fmla="val 427978"/>
              <a:gd name="f187" fmla="val 4007353"/>
              <a:gd name="f188" fmla="val 354921"/>
              <a:gd name="f189" fmla="val 4066163"/>
              <a:gd name="f190" fmla="val 279388"/>
              <a:gd name="f191" fmla="val 4112370"/>
              <a:gd name="f192" fmla="val 201378"/>
              <a:gd name="f193" fmla="val 4144662"/>
              <a:gd name="f194" fmla="val 146800"/>
              <a:gd name="f195" fmla="val 4170785"/>
              <a:gd name="f196" fmla="val 89364"/>
              <a:gd name="f197" fmla="val 4195989"/>
              <a:gd name="f198" fmla="val 33834"/>
              <a:gd name="f199" fmla="+- 0 0 -90"/>
              <a:gd name="f200" fmla="*/ f3 1 4211600"/>
              <a:gd name="f201" fmla="*/ f4 1 1660822"/>
              <a:gd name="f202" fmla="+- f7 0 f5"/>
              <a:gd name="f203" fmla="+- f6 0 f5"/>
              <a:gd name="f204" fmla="*/ f199 f0 1"/>
              <a:gd name="f205" fmla="*/ f203 1 4211600"/>
              <a:gd name="f206" fmla="*/ f202 1 1660822"/>
              <a:gd name="f207" fmla="*/ 4211600 f203 1"/>
              <a:gd name="f208" fmla="*/ 0 f202 1"/>
              <a:gd name="f209" fmla="*/ 58430 f202 1"/>
              <a:gd name="f210" fmla="*/ 4136524 f203 1"/>
              <a:gd name="f211" fmla="*/ 208808 f202 1"/>
              <a:gd name="f212" fmla="*/ 3973354 f203 1"/>
              <a:gd name="f213" fmla="*/ 437313 f202 1"/>
              <a:gd name="f214" fmla="*/ 3884746 f203 1"/>
              <a:gd name="f215" fmla="*/ 553613 f202 1"/>
              <a:gd name="f216" fmla="*/ 3849435 f203 1"/>
              <a:gd name="f217" fmla="*/ 603143 f202 1"/>
              <a:gd name="f218" fmla="*/ 3661849 f203 1"/>
              <a:gd name="f219" fmla="*/ 819075 f202 1"/>
              <a:gd name="f220" fmla="*/ 3402589 f203 1"/>
              <a:gd name="f221" fmla="*/ 952996 f202 1"/>
              <a:gd name="f222" fmla="*/ 3130202 f203 1"/>
              <a:gd name="f223" fmla="*/ 1023386 f202 1"/>
              <a:gd name="f224" fmla="*/ 2914657 f203 1"/>
              <a:gd name="f225" fmla="*/ 1068058 f202 1"/>
              <a:gd name="f226" fmla="*/ 2582149 f203 1"/>
              <a:gd name="f227" fmla="*/ 1138924 f202 1"/>
              <a:gd name="f228" fmla="*/ 2483958 f203 1"/>
              <a:gd name="f229" fmla="*/ 1162356 f202 1"/>
              <a:gd name="f230" fmla="*/ 2123750 f203 1"/>
              <a:gd name="f231" fmla="*/ 1238651 f202 1"/>
              <a:gd name="f232" fmla="*/ 1761444 f203 1"/>
              <a:gd name="f233" fmla="*/ 1273417 f202 1"/>
              <a:gd name="f234" fmla="*/ 1608382 f203 1"/>
              <a:gd name="f235" fmla="*/ 1284466 f202 1"/>
              <a:gd name="f236" fmla="*/ 999942 f203 1"/>
              <a:gd name="f237" fmla="*/ 1354284 f202 1"/>
              <a:gd name="f238" fmla="*/ 484705 f203 1"/>
              <a:gd name="f239" fmla="*/ 1450487 f202 1"/>
              <a:gd name="f240" fmla="*/ 113310 f203 1"/>
              <a:gd name="f241" fmla="*/ 1613700 f202 1"/>
              <a:gd name="f242" fmla="*/ 39668 f203 1"/>
              <a:gd name="f243" fmla="*/ 1660822 f202 1"/>
              <a:gd name="f244" fmla="*/ 0 f203 1"/>
              <a:gd name="f245" fmla="*/ 96701 f203 1"/>
              <a:gd name="f246" fmla="*/ 1598934 f202 1"/>
              <a:gd name="f247" fmla="*/ 474335 f203 1"/>
              <a:gd name="f248" fmla="*/ 1433056 f202 1"/>
              <a:gd name="f249" fmla="*/ 994299 f203 1"/>
              <a:gd name="f250" fmla="*/ 1335806 f202 1"/>
              <a:gd name="f251" fmla="*/ 1605231 f203 1"/>
              <a:gd name="f252" fmla="*/ 1265702 f202 1"/>
              <a:gd name="f253" fmla="*/ 1758819 f203 1"/>
              <a:gd name="f254" fmla="*/ 1254558 f202 1"/>
              <a:gd name="f255" fmla="*/ 2118106 f203 1"/>
              <a:gd name="f256" fmla="*/ 1220077 f202 1"/>
              <a:gd name="f257" fmla="*/ 2475557 f203 1"/>
              <a:gd name="f258" fmla="*/ 1144353 f202 1"/>
              <a:gd name="f259" fmla="*/ 2573878 f203 1"/>
              <a:gd name="f260" fmla="*/ 1120827 f202 1"/>
              <a:gd name="f261" fmla="*/ 2907437 f203 1"/>
              <a:gd name="f262" fmla="*/ 1049675 f202 1"/>
              <a:gd name="f263" fmla="*/ 3122589 f203 1"/>
              <a:gd name="f264" fmla="*/ 1005098 f202 1"/>
              <a:gd name="f265" fmla="*/ 3391169 f203 1"/>
              <a:gd name="f266" fmla="*/ 935756 f202 1"/>
              <a:gd name="f267" fmla="*/ 3642290 f203 1"/>
              <a:gd name="f268" fmla="*/ 806216 f202 1"/>
              <a:gd name="f269" fmla="*/ 3825937 f203 1"/>
              <a:gd name="f270" fmla="*/ 594475 f202 1"/>
              <a:gd name="f271" fmla="*/ 3861381 f203 1"/>
              <a:gd name="f272" fmla="*/ 544755 f202 1"/>
              <a:gd name="f273" fmla="*/ 3950381 f203 1"/>
              <a:gd name="f274" fmla="*/ 427978 f202 1"/>
              <a:gd name="f275" fmla="*/ 4112370 f203 1"/>
              <a:gd name="f276" fmla="*/ 201378 f202 1"/>
              <a:gd name="f277" fmla="*/ 4195989 f203 1"/>
              <a:gd name="f278" fmla="*/ 33834 f202 1"/>
              <a:gd name="f279" fmla="*/ f204 1 f2"/>
              <a:gd name="f280" fmla="*/ f207 1 4211600"/>
              <a:gd name="f281" fmla="*/ f208 1 1660822"/>
              <a:gd name="f282" fmla="*/ f209 1 1660822"/>
              <a:gd name="f283" fmla="*/ f210 1 4211600"/>
              <a:gd name="f284" fmla="*/ f211 1 1660822"/>
              <a:gd name="f285" fmla="*/ f212 1 4211600"/>
              <a:gd name="f286" fmla="*/ f213 1 1660822"/>
              <a:gd name="f287" fmla="*/ f214 1 4211600"/>
              <a:gd name="f288" fmla="*/ f215 1 1660822"/>
              <a:gd name="f289" fmla="*/ f216 1 4211600"/>
              <a:gd name="f290" fmla="*/ f217 1 1660822"/>
              <a:gd name="f291" fmla="*/ f218 1 4211600"/>
              <a:gd name="f292" fmla="*/ f219 1 1660822"/>
              <a:gd name="f293" fmla="*/ f220 1 4211600"/>
              <a:gd name="f294" fmla="*/ f221 1 1660822"/>
              <a:gd name="f295" fmla="*/ f222 1 4211600"/>
              <a:gd name="f296" fmla="*/ f223 1 1660822"/>
              <a:gd name="f297" fmla="*/ f224 1 4211600"/>
              <a:gd name="f298" fmla="*/ f225 1 1660822"/>
              <a:gd name="f299" fmla="*/ f226 1 4211600"/>
              <a:gd name="f300" fmla="*/ f227 1 1660822"/>
              <a:gd name="f301" fmla="*/ f228 1 4211600"/>
              <a:gd name="f302" fmla="*/ f229 1 1660822"/>
              <a:gd name="f303" fmla="*/ f230 1 4211600"/>
              <a:gd name="f304" fmla="*/ f231 1 1660822"/>
              <a:gd name="f305" fmla="*/ f232 1 4211600"/>
              <a:gd name="f306" fmla="*/ f233 1 1660822"/>
              <a:gd name="f307" fmla="*/ f234 1 4211600"/>
              <a:gd name="f308" fmla="*/ f235 1 1660822"/>
              <a:gd name="f309" fmla="*/ f236 1 4211600"/>
              <a:gd name="f310" fmla="*/ f237 1 1660822"/>
              <a:gd name="f311" fmla="*/ f238 1 4211600"/>
              <a:gd name="f312" fmla="*/ f239 1 1660822"/>
              <a:gd name="f313" fmla="*/ f240 1 4211600"/>
              <a:gd name="f314" fmla="*/ f241 1 1660822"/>
              <a:gd name="f315" fmla="*/ f242 1 4211600"/>
              <a:gd name="f316" fmla="*/ f243 1 1660822"/>
              <a:gd name="f317" fmla="*/ f244 1 4211600"/>
              <a:gd name="f318" fmla="*/ f245 1 4211600"/>
              <a:gd name="f319" fmla="*/ f246 1 1660822"/>
              <a:gd name="f320" fmla="*/ f247 1 4211600"/>
              <a:gd name="f321" fmla="*/ f248 1 1660822"/>
              <a:gd name="f322" fmla="*/ f249 1 4211600"/>
              <a:gd name="f323" fmla="*/ f250 1 1660822"/>
              <a:gd name="f324" fmla="*/ f251 1 4211600"/>
              <a:gd name="f325" fmla="*/ f252 1 1660822"/>
              <a:gd name="f326" fmla="*/ f253 1 4211600"/>
              <a:gd name="f327" fmla="*/ f254 1 1660822"/>
              <a:gd name="f328" fmla="*/ f255 1 4211600"/>
              <a:gd name="f329" fmla="*/ f256 1 1660822"/>
              <a:gd name="f330" fmla="*/ f257 1 4211600"/>
              <a:gd name="f331" fmla="*/ f258 1 1660822"/>
              <a:gd name="f332" fmla="*/ f259 1 4211600"/>
              <a:gd name="f333" fmla="*/ f260 1 1660822"/>
              <a:gd name="f334" fmla="*/ f261 1 4211600"/>
              <a:gd name="f335" fmla="*/ f262 1 1660822"/>
              <a:gd name="f336" fmla="*/ f263 1 4211600"/>
              <a:gd name="f337" fmla="*/ f264 1 1660822"/>
              <a:gd name="f338" fmla="*/ f265 1 4211600"/>
              <a:gd name="f339" fmla="*/ f266 1 1660822"/>
              <a:gd name="f340" fmla="*/ f267 1 4211600"/>
              <a:gd name="f341" fmla="*/ f268 1 1660822"/>
              <a:gd name="f342" fmla="*/ f269 1 4211600"/>
              <a:gd name="f343" fmla="*/ f270 1 1660822"/>
              <a:gd name="f344" fmla="*/ f271 1 4211600"/>
              <a:gd name="f345" fmla="*/ f272 1 1660822"/>
              <a:gd name="f346" fmla="*/ f273 1 4211600"/>
              <a:gd name="f347" fmla="*/ f274 1 1660822"/>
              <a:gd name="f348" fmla="*/ f275 1 4211600"/>
              <a:gd name="f349" fmla="*/ f276 1 1660822"/>
              <a:gd name="f350" fmla="*/ f277 1 4211600"/>
              <a:gd name="f351" fmla="*/ f278 1 1660822"/>
              <a:gd name="f352" fmla="*/ f5 1 f205"/>
              <a:gd name="f353" fmla="*/ f6 1 f205"/>
              <a:gd name="f354" fmla="*/ f5 1 f206"/>
              <a:gd name="f355" fmla="*/ f7 1 f206"/>
              <a:gd name="f356" fmla="+- f279 0 f1"/>
              <a:gd name="f357" fmla="*/ f280 1 f205"/>
              <a:gd name="f358" fmla="*/ f281 1 f206"/>
              <a:gd name="f359" fmla="*/ f282 1 f206"/>
              <a:gd name="f360" fmla="*/ f283 1 f205"/>
              <a:gd name="f361" fmla="*/ f284 1 f206"/>
              <a:gd name="f362" fmla="*/ f285 1 f205"/>
              <a:gd name="f363" fmla="*/ f286 1 f206"/>
              <a:gd name="f364" fmla="*/ f287 1 f205"/>
              <a:gd name="f365" fmla="*/ f288 1 f206"/>
              <a:gd name="f366" fmla="*/ f289 1 f205"/>
              <a:gd name="f367" fmla="*/ f290 1 f206"/>
              <a:gd name="f368" fmla="*/ f291 1 f205"/>
              <a:gd name="f369" fmla="*/ f292 1 f206"/>
              <a:gd name="f370" fmla="*/ f293 1 f205"/>
              <a:gd name="f371" fmla="*/ f294 1 f206"/>
              <a:gd name="f372" fmla="*/ f295 1 f205"/>
              <a:gd name="f373" fmla="*/ f296 1 f206"/>
              <a:gd name="f374" fmla="*/ f297 1 f205"/>
              <a:gd name="f375" fmla="*/ f298 1 f206"/>
              <a:gd name="f376" fmla="*/ f299 1 f205"/>
              <a:gd name="f377" fmla="*/ f300 1 f206"/>
              <a:gd name="f378" fmla="*/ f301 1 f205"/>
              <a:gd name="f379" fmla="*/ f302 1 f206"/>
              <a:gd name="f380" fmla="*/ f303 1 f205"/>
              <a:gd name="f381" fmla="*/ f304 1 f206"/>
              <a:gd name="f382" fmla="*/ f305 1 f205"/>
              <a:gd name="f383" fmla="*/ f306 1 f206"/>
              <a:gd name="f384" fmla="*/ f307 1 f205"/>
              <a:gd name="f385" fmla="*/ f308 1 f206"/>
              <a:gd name="f386" fmla="*/ f309 1 f205"/>
              <a:gd name="f387" fmla="*/ f310 1 f206"/>
              <a:gd name="f388" fmla="*/ f311 1 f205"/>
              <a:gd name="f389" fmla="*/ f312 1 f206"/>
              <a:gd name="f390" fmla="*/ f313 1 f205"/>
              <a:gd name="f391" fmla="*/ f314 1 f206"/>
              <a:gd name="f392" fmla="*/ f315 1 f205"/>
              <a:gd name="f393" fmla="*/ f316 1 f206"/>
              <a:gd name="f394" fmla="*/ f317 1 f205"/>
              <a:gd name="f395" fmla="*/ f318 1 f205"/>
              <a:gd name="f396" fmla="*/ f319 1 f206"/>
              <a:gd name="f397" fmla="*/ f320 1 f205"/>
              <a:gd name="f398" fmla="*/ f321 1 f206"/>
              <a:gd name="f399" fmla="*/ f322 1 f205"/>
              <a:gd name="f400" fmla="*/ f323 1 f206"/>
              <a:gd name="f401" fmla="*/ f324 1 f205"/>
              <a:gd name="f402" fmla="*/ f325 1 f206"/>
              <a:gd name="f403" fmla="*/ f326 1 f205"/>
              <a:gd name="f404" fmla="*/ f327 1 f206"/>
              <a:gd name="f405" fmla="*/ f328 1 f205"/>
              <a:gd name="f406" fmla="*/ f329 1 f206"/>
              <a:gd name="f407" fmla="*/ f330 1 f205"/>
              <a:gd name="f408" fmla="*/ f331 1 f206"/>
              <a:gd name="f409" fmla="*/ f332 1 f205"/>
              <a:gd name="f410" fmla="*/ f333 1 f206"/>
              <a:gd name="f411" fmla="*/ f334 1 f205"/>
              <a:gd name="f412" fmla="*/ f335 1 f206"/>
              <a:gd name="f413" fmla="*/ f336 1 f205"/>
              <a:gd name="f414" fmla="*/ f337 1 f206"/>
              <a:gd name="f415" fmla="*/ f338 1 f205"/>
              <a:gd name="f416" fmla="*/ f339 1 f206"/>
              <a:gd name="f417" fmla="*/ f340 1 f205"/>
              <a:gd name="f418" fmla="*/ f341 1 f206"/>
              <a:gd name="f419" fmla="*/ f342 1 f205"/>
              <a:gd name="f420" fmla="*/ f343 1 f206"/>
              <a:gd name="f421" fmla="*/ f344 1 f205"/>
              <a:gd name="f422" fmla="*/ f345 1 f206"/>
              <a:gd name="f423" fmla="*/ f346 1 f205"/>
              <a:gd name="f424" fmla="*/ f347 1 f206"/>
              <a:gd name="f425" fmla="*/ f348 1 f205"/>
              <a:gd name="f426" fmla="*/ f349 1 f206"/>
              <a:gd name="f427" fmla="*/ f350 1 f205"/>
              <a:gd name="f428" fmla="*/ f351 1 f206"/>
              <a:gd name="f429" fmla="*/ f352 f200 1"/>
              <a:gd name="f430" fmla="*/ f353 f200 1"/>
              <a:gd name="f431" fmla="*/ f355 f201 1"/>
              <a:gd name="f432" fmla="*/ f354 f201 1"/>
              <a:gd name="f433" fmla="*/ f357 f200 1"/>
              <a:gd name="f434" fmla="*/ f358 f201 1"/>
              <a:gd name="f435" fmla="*/ f359 f201 1"/>
              <a:gd name="f436" fmla="*/ f360 f200 1"/>
              <a:gd name="f437" fmla="*/ f361 f201 1"/>
              <a:gd name="f438" fmla="*/ f362 f200 1"/>
              <a:gd name="f439" fmla="*/ f363 f201 1"/>
              <a:gd name="f440" fmla="*/ f364 f200 1"/>
              <a:gd name="f441" fmla="*/ f365 f201 1"/>
              <a:gd name="f442" fmla="*/ f366 f200 1"/>
              <a:gd name="f443" fmla="*/ f367 f201 1"/>
              <a:gd name="f444" fmla="*/ f368 f200 1"/>
              <a:gd name="f445" fmla="*/ f369 f201 1"/>
              <a:gd name="f446" fmla="*/ f370 f200 1"/>
              <a:gd name="f447" fmla="*/ f371 f201 1"/>
              <a:gd name="f448" fmla="*/ f372 f200 1"/>
              <a:gd name="f449" fmla="*/ f373 f201 1"/>
              <a:gd name="f450" fmla="*/ f374 f200 1"/>
              <a:gd name="f451" fmla="*/ f375 f201 1"/>
              <a:gd name="f452" fmla="*/ f376 f200 1"/>
              <a:gd name="f453" fmla="*/ f377 f201 1"/>
              <a:gd name="f454" fmla="*/ f378 f200 1"/>
              <a:gd name="f455" fmla="*/ f379 f201 1"/>
              <a:gd name="f456" fmla="*/ f380 f200 1"/>
              <a:gd name="f457" fmla="*/ f381 f201 1"/>
              <a:gd name="f458" fmla="*/ f382 f200 1"/>
              <a:gd name="f459" fmla="*/ f383 f201 1"/>
              <a:gd name="f460" fmla="*/ f384 f200 1"/>
              <a:gd name="f461" fmla="*/ f385 f201 1"/>
              <a:gd name="f462" fmla="*/ f386 f200 1"/>
              <a:gd name="f463" fmla="*/ f387 f201 1"/>
              <a:gd name="f464" fmla="*/ f388 f200 1"/>
              <a:gd name="f465" fmla="*/ f389 f201 1"/>
              <a:gd name="f466" fmla="*/ f390 f200 1"/>
              <a:gd name="f467" fmla="*/ f391 f201 1"/>
              <a:gd name="f468" fmla="*/ f392 f200 1"/>
              <a:gd name="f469" fmla="*/ f393 f201 1"/>
              <a:gd name="f470" fmla="*/ f394 f200 1"/>
              <a:gd name="f471" fmla="*/ f395 f200 1"/>
              <a:gd name="f472" fmla="*/ f396 f201 1"/>
              <a:gd name="f473" fmla="*/ f397 f200 1"/>
              <a:gd name="f474" fmla="*/ f398 f201 1"/>
              <a:gd name="f475" fmla="*/ f399 f200 1"/>
              <a:gd name="f476" fmla="*/ f400 f201 1"/>
              <a:gd name="f477" fmla="*/ f401 f200 1"/>
              <a:gd name="f478" fmla="*/ f402 f201 1"/>
              <a:gd name="f479" fmla="*/ f403 f200 1"/>
              <a:gd name="f480" fmla="*/ f404 f201 1"/>
              <a:gd name="f481" fmla="*/ f405 f200 1"/>
              <a:gd name="f482" fmla="*/ f406 f201 1"/>
              <a:gd name="f483" fmla="*/ f407 f200 1"/>
              <a:gd name="f484" fmla="*/ f408 f201 1"/>
              <a:gd name="f485" fmla="*/ f409 f200 1"/>
              <a:gd name="f486" fmla="*/ f410 f201 1"/>
              <a:gd name="f487" fmla="*/ f411 f200 1"/>
              <a:gd name="f488" fmla="*/ f412 f201 1"/>
              <a:gd name="f489" fmla="*/ f413 f200 1"/>
              <a:gd name="f490" fmla="*/ f414 f201 1"/>
              <a:gd name="f491" fmla="*/ f415 f200 1"/>
              <a:gd name="f492" fmla="*/ f416 f201 1"/>
              <a:gd name="f493" fmla="*/ f417 f200 1"/>
              <a:gd name="f494" fmla="*/ f418 f201 1"/>
              <a:gd name="f495" fmla="*/ f419 f200 1"/>
              <a:gd name="f496" fmla="*/ f420 f201 1"/>
              <a:gd name="f497" fmla="*/ f421 f200 1"/>
              <a:gd name="f498" fmla="*/ f422 f201 1"/>
              <a:gd name="f499" fmla="*/ f423 f200 1"/>
              <a:gd name="f500" fmla="*/ f424 f201 1"/>
              <a:gd name="f501" fmla="*/ f425 f200 1"/>
              <a:gd name="f502" fmla="*/ f426 f201 1"/>
              <a:gd name="f503" fmla="*/ f427 f200 1"/>
              <a:gd name="f504" fmla="*/ f428 f2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6">
                <a:pos x="f433" y="f434"/>
              </a:cxn>
              <a:cxn ang="f356">
                <a:pos x="f433" y="f435"/>
              </a:cxn>
              <a:cxn ang="f356">
                <a:pos x="f436" y="f437"/>
              </a:cxn>
              <a:cxn ang="f356">
                <a:pos x="f438" y="f439"/>
              </a:cxn>
              <a:cxn ang="f356">
                <a:pos x="f440" y="f441"/>
              </a:cxn>
              <a:cxn ang="f356">
                <a:pos x="f442" y="f443"/>
              </a:cxn>
              <a:cxn ang="f356">
                <a:pos x="f444" y="f445"/>
              </a:cxn>
              <a:cxn ang="f356">
                <a:pos x="f446" y="f447"/>
              </a:cxn>
              <a:cxn ang="f356">
                <a:pos x="f448" y="f449"/>
              </a:cxn>
              <a:cxn ang="f356">
                <a:pos x="f450" y="f451"/>
              </a:cxn>
              <a:cxn ang="f356">
                <a:pos x="f452" y="f453"/>
              </a:cxn>
              <a:cxn ang="f356">
                <a:pos x="f454" y="f455"/>
              </a:cxn>
              <a:cxn ang="f356">
                <a:pos x="f456" y="f457"/>
              </a:cxn>
              <a:cxn ang="f356">
                <a:pos x="f458" y="f459"/>
              </a:cxn>
              <a:cxn ang="f356">
                <a:pos x="f460" y="f461"/>
              </a:cxn>
              <a:cxn ang="f356">
                <a:pos x="f462" y="f463"/>
              </a:cxn>
              <a:cxn ang="f356">
                <a:pos x="f464" y="f465"/>
              </a:cxn>
              <a:cxn ang="f356">
                <a:pos x="f466" y="f467"/>
              </a:cxn>
              <a:cxn ang="f356">
                <a:pos x="f468" y="f469"/>
              </a:cxn>
              <a:cxn ang="f356">
                <a:pos x="f470" y="f469"/>
              </a:cxn>
              <a:cxn ang="f356">
                <a:pos x="f471" y="f472"/>
              </a:cxn>
              <a:cxn ang="f356">
                <a:pos x="f473" y="f474"/>
              </a:cxn>
              <a:cxn ang="f356">
                <a:pos x="f475" y="f476"/>
              </a:cxn>
              <a:cxn ang="f356">
                <a:pos x="f477" y="f478"/>
              </a:cxn>
              <a:cxn ang="f356">
                <a:pos x="f479" y="f480"/>
              </a:cxn>
              <a:cxn ang="f356">
                <a:pos x="f481" y="f482"/>
              </a:cxn>
              <a:cxn ang="f356">
                <a:pos x="f483" y="f484"/>
              </a:cxn>
              <a:cxn ang="f356">
                <a:pos x="f485" y="f486"/>
              </a:cxn>
              <a:cxn ang="f356">
                <a:pos x="f487" y="f488"/>
              </a:cxn>
              <a:cxn ang="f356">
                <a:pos x="f489" y="f490"/>
              </a:cxn>
              <a:cxn ang="f356">
                <a:pos x="f491" y="f492"/>
              </a:cxn>
              <a:cxn ang="f356">
                <a:pos x="f493" y="f494"/>
              </a:cxn>
              <a:cxn ang="f356">
                <a:pos x="f495" y="f496"/>
              </a:cxn>
              <a:cxn ang="f356">
                <a:pos x="f497" y="f498"/>
              </a:cxn>
              <a:cxn ang="f356">
                <a:pos x="f499" y="f500"/>
              </a:cxn>
              <a:cxn ang="f356">
                <a:pos x="f501" y="f502"/>
              </a:cxn>
              <a:cxn ang="f356">
                <a:pos x="f503" y="f504"/>
              </a:cxn>
            </a:cxnLst>
            <a:rect l="f429" t="f432" r="f430" b="f431"/>
            <a:pathLst>
              <a:path w="4211600" h="1660822">
                <a:moveTo>
                  <a:pt x="f6" y="f5"/>
                </a:moveTo>
                <a:lnTo>
                  <a:pt x="f6" y="f8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lnTo>
                  <a:pt x="f101" y="f7"/>
                </a:lnTo>
                <a:lnTo>
                  <a:pt x="f5" y="f7"/>
                </a:lnTo>
                <a:lnTo>
                  <a:pt x="f102" y="f103"/>
                </a:ln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2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lose/>
              </a:path>
            </a:pathLst>
          </a:custGeom>
          <a:solidFill>
            <a:srgbClr val="E4522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grpSp>
        <p:nvGrpSpPr>
          <p:cNvPr id="6" name="Graphic 141">
            <a:extLst>
              <a:ext uri="{FF2B5EF4-FFF2-40B4-BE49-F238E27FC236}">
                <a16:creationId xmlns:a16="http://schemas.microsoft.com/office/drawing/2014/main" id="{826A9B44-8A69-BF56-6EE4-41C410556BE1}"/>
              </a:ext>
            </a:extLst>
          </p:cNvPr>
          <p:cNvGrpSpPr/>
          <p:nvPr/>
        </p:nvGrpSpPr>
        <p:grpSpPr>
          <a:xfrm>
            <a:off x="10844" y="15179"/>
            <a:ext cx="2198958" cy="3331250"/>
            <a:chOff x="10844" y="15179"/>
            <a:chExt cx="2198958" cy="3331250"/>
          </a:xfrm>
        </p:grpSpPr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4A6E262C-475E-E706-6E08-177743D4E6CA}"/>
                </a:ext>
              </a:extLst>
            </p:cNvPr>
            <p:cNvSpPr/>
            <p:nvPr/>
          </p:nvSpPr>
          <p:spPr>
            <a:xfrm>
              <a:off x="19394" y="15243"/>
              <a:ext cx="2190408" cy="33311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96088"/>
                <a:gd name="f7" fmla="val 5012722"/>
                <a:gd name="f8" fmla="val 81820"/>
                <a:gd name="f9" fmla="val 4949095"/>
                <a:gd name="f10" fmla="val 163544"/>
                <a:gd name="f11" fmla="val 4885468"/>
                <a:gd name="f12" fmla="val 244031"/>
                <a:gd name="f13" fmla="val 4820222"/>
                <a:gd name="f14" fmla="val 417671"/>
                <a:gd name="f15" fmla="val 4679633"/>
                <a:gd name="f16" fmla="val 589883"/>
                <a:gd name="f17" fmla="val 4535139"/>
                <a:gd name="f18" fmla="val 729234"/>
                <a:gd name="f19" fmla="val 4360641"/>
                <a:gd name="f20" fmla="val 779431"/>
                <a:gd name="f21" fmla="val 4297776"/>
                <a:gd name="f22" fmla="val 825818"/>
                <a:gd name="f23" fmla="val 4231958"/>
                <a:gd name="f24" fmla="val 881444"/>
                <a:gd name="f25" fmla="val 4173950"/>
                <a:gd name="f26" fmla="val 959358"/>
                <a:gd name="f27" fmla="val 4092607"/>
                <a:gd name="f28" fmla="val 1054799"/>
                <a:gd name="f29" fmla="val 4031075"/>
                <a:gd name="f30" fmla="val 1151287"/>
                <a:gd name="f31" fmla="val 3972877"/>
                <a:gd name="f32" fmla="val 1263968"/>
                <a:gd name="f33" fmla="val 3904964"/>
                <a:gd name="f34" fmla="val 1379315"/>
                <a:gd name="f35" fmla="val 3841337"/>
                <a:gd name="f36" fmla="val 1498664"/>
                <a:gd name="f37" fmla="val 3786188"/>
                <a:gd name="f38" fmla="val 1573149"/>
                <a:gd name="f39" fmla="val 3751802"/>
                <a:gd name="f40" fmla="val 1649159"/>
                <a:gd name="f41" fmla="val 3720179"/>
                <a:gd name="f42" fmla="val 1716881"/>
                <a:gd name="f43" fmla="val 3674174"/>
                <a:gd name="f44" fmla="val 1794034"/>
                <a:gd name="f45" fmla="val 3621691"/>
                <a:gd name="f46" fmla="val 1856708"/>
                <a:gd name="f47" fmla="val 3551492"/>
                <a:gd name="f48" fmla="val 1913573"/>
                <a:gd name="f49" fmla="val 3477387"/>
                <a:gd name="f50" fmla="val 2016157"/>
                <a:gd name="f51" fmla="val 3343751"/>
                <a:gd name="f52" fmla="val 2099024"/>
                <a:gd name="f53" fmla="val 3196114"/>
                <a:gd name="f54" fmla="val 2167700"/>
                <a:gd name="f55" fmla="val 3042190"/>
                <a:gd name="f56" fmla="val 2206752"/>
                <a:gd name="f57" fmla="val 2954655"/>
                <a:gd name="f58" fmla="val 2241233"/>
                <a:gd name="f59" fmla="val 2865215"/>
                <a:gd name="f60" fmla="val 2273903"/>
                <a:gd name="f61" fmla="val 2775014"/>
                <a:gd name="f62" fmla="val 2328482"/>
                <a:gd name="f63" fmla="val 2624423"/>
                <a:gd name="f64" fmla="val 2379440"/>
                <a:gd name="f65" fmla="val 2471642"/>
                <a:gd name="f66" fmla="val 2463356"/>
                <a:gd name="f67" fmla="val 2335530"/>
                <a:gd name="f68" fmla="val 2542127"/>
                <a:gd name="f69" fmla="val 2207705"/>
                <a:gd name="f70" fmla="val 2647855"/>
                <a:gd name="f71" fmla="val 2099501"/>
                <a:gd name="f72" fmla="val 2741866"/>
                <a:gd name="f73" fmla="val 1982248"/>
                <a:gd name="f74" fmla="val 2830449"/>
                <a:gd name="f75" fmla="val 1871758"/>
                <a:gd name="f76" fmla="val 2908554"/>
                <a:gd name="f77" fmla="val 1753362"/>
                <a:gd name="f78" fmla="val 2985897"/>
                <a:gd name="f79" fmla="val 1634681"/>
                <a:gd name="f80" fmla="val 3071146"/>
                <a:gd name="f81" fmla="val 1503902"/>
                <a:gd name="f82" fmla="val 3156395"/>
                <a:gd name="f83" fmla="val 1372172"/>
                <a:gd name="f84" fmla="val 3212687"/>
                <a:gd name="f85" fmla="val 1226820"/>
                <a:gd name="f86" fmla="val 3246025"/>
                <a:gd name="f87" fmla="val 1140809"/>
                <a:gd name="f88" fmla="val 3268790"/>
                <a:gd name="f89" fmla="val 1051084"/>
                <a:gd name="f90" fmla="val 3281553"/>
                <a:gd name="f91" fmla="val 959644"/>
                <a:gd name="f92" fmla="val 3293555"/>
                <a:gd name="f93" fmla="val 874014"/>
                <a:gd name="f94" fmla="val 3296888"/>
                <a:gd name="f95" fmla="val 787527"/>
                <a:gd name="f96" fmla="val 3295936"/>
                <a:gd name="f97" fmla="val 701135"/>
                <a:gd name="f98" fmla="val 3294888"/>
                <a:gd name="f99" fmla="val 612172"/>
                <a:gd name="f100" fmla="val 3289268"/>
                <a:gd name="f101" fmla="val 523018"/>
                <a:gd name="f102" fmla="val 3267266"/>
                <a:gd name="f103" fmla="val 436817"/>
                <a:gd name="f104" fmla="val 3227832"/>
                <a:gd name="f105" fmla="val 282416"/>
                <a:gd name="f106" fmla="val 3105341"/>
                <a:gd name="f107" fmla="+- 0 0 -90"/>
                <a:gd name="f108" fmla="*/ f3 1 3296088"/>
                <a:gd name="f109" fmla="*/ f4 1 5012722"/>
                <a:gd name="f110" fmla="+- f7 0 f5"/>
                <a:gd name="f111" fmla="+- f6 0 f5"/>
                <a:gd name="f112" fmla="*/ f107 f0 1"/>
                <a:gd name="f113" fmla="*/ f111 1 3296088"/>
                <a:gd name="f114" fmla="*/ f110 1 5012722"/>
                <a:gd name="f115" fmla="*/ 0 f111 1"/>
                <a:gd name="f116" fmla="*/ 5012722 f110 1"/>
                <a:gd name="f117" fmla="*/ 244031 f111 1"/>
                <a:gd name="f118" fmla="*/ 4820222 f110 1"/>
                <a:gd name="f119" fmla="*/ 729234 f111 1"/>
                <a:gd name="f120" fmla="*/ 4360641 f110 1"/>
                <a:gd name="f121" fmla="*/ 881444 f111 1"/>
                <a:gd name="f122" fmla="*/ 4173950 f110 1"/>
                <a:gd name="f123" fmla="*/ 1151287 f111 1"/>
                <a:gd name="f124" fmla="*/ 3972877 f110 1"/>
                <a:gd name="f125" fmla="*/ 1498664 f111 1"/>
                <a:gd name="f126" fmla="*/ 3786188 f110 1"/>
                <a:gd name="f127" fmla="*/ 1716881 f111 1"/>
                <a:gd name="f128" fmla="*/ 3674174 f110 1"/>
                <a:gd name="f129" fmla="*/ 1913573 f111 1"/>
                <a:gd name="f130" fmla="*/ 3477387 f110 1"/>
                <a:gd name="f131" fmla="*/ 2167700 f111 1"/>
                <a:gd name="f132" fmla="*/ 3042190 f110 1"/>
                <a:gd name="f133" fmla="*/ 2273903 f111 1"/>
                <a:gd name="f134" fmla="*/ 2775014 f110 1"/>
                <a:gd name="f135" fmla="*/ 2463356 f111 1"/>
                <a:gd name="f136" fmla="*/ 2335530 f110 1"/>
                <a:gd name="f137" fmla="*/ 2741866 f111 1"/>
                <a:gd name="f138" fmla="*/ 1982248 f110 1"/>
                <a:gd name="f139" fmla="*/ 2985897 f111 1"/>
                <a:gd name="f140" fmla="*/ 1634681 f110 1"/>
                <a:gd name="f141" fmla="*/ 3212687 f111 1"/>
                <a:gd name="f142" fmla="*/ 1226820 f110 1"/>
                <a:gd name="f143" fmla="*/ 3281553 f111 1"/>
                <a:gd name="f144" fmla="*/ 959644 f110 1"/>
                <a:gd name="f145" fmla="*/ 3295936 f111 1"/>
                <a:gd name="f146" fmla="*/ 701135 f110 1"/>
                <a:gd name="f147" fmla="*/ 3267266 f111 1"/>
                <a:gd name="f148" fmla="*/ 436817 f110 1"/>
                <a:gd name="f149" fmla="*/ 3105341 f111 1"/>
                <a:gd name="f150" fmla="*/ 0 f110 1"/>
                <a:gd name="f151" fmla="*/ f112 1 f2"/>
                <a:gd name="f152" fmla="*/ f115 1 3296088"/>
                <a:gd name="f153" fmla="*/ f116 1 5012722"/>
                <a:gd name="f154" fmla="*/ f117 1 3296088"/>
                <a:gd name="f155" fmla="*/ f118 1 5012722"/>
                <a:gd name="f156" fmla="*/ f119 1 3296088"/>
                <a:gd name="f157" fmla="*/ f120 1 5012722"/>
                <a:gd name="f158" fmla="*/ f121 1 3296088"/>
                <a:gd name="f159" fmla="*/ f122 1 5012722"/>
                <a:gd name="f160" fmla="*/ f123 1 3296088"/>
                <a:gd name="f161" fmla="*/ f124 1 5012722"/>
                <a:gd name="f162" fmla="*/ f125 1 3296088"/>
                <a:gd name="f163" fmla="*/ f126 1 5012722"/>
                <a:gd name="f164" fmla="*/ f127 1 3296088"/>
                <a:gd name="f165" fmla="*/ f128 1 5012722"/>
                <a:gd name="f166" fmla="*/ f129 1 3296088"/>
                <a:gd name="f167" fmla="*/ f130 1 5012722"/>
                <a:gd name="f168" fmla="*/ f131 1 3296088"/>
                <a:gd name="f169" fmla="*/ f132 1 5012722"/>
                <a:gd name="f170" fmla="*/ f133 1 3296088"/>
                <a:gd name="f171" fmla="*/ f134 1 5012722"/>
                <a:gd name="f172" fmla="*/ f135 1 3296088"/>
                <a:gd name="f173" fmla="*/ f136 1 5012722"/>
                <a:gd name="f174" fmla="*/ f137 1 3296088"/>
                <a:gd name="f175" fmla="*/ f138 1 5012722"/>
                <a:gd name="f176" fmla="*/ f139 1 3296088"/>
                <a:gd name="f177" fmla="*/ f140 1 5012722"/>
                <a:gd name="f178" fmla="*/ f141 1 3296088"/>
                <a:gd name="f179" fmla="*/ f142 1 5012722"/>
                <a:gd name="f180" fmla="*/ f143 1 3296088"/>
                <a:gd name="f181" fmla="*/ f144 1 5012722"/>
                <a:gd name="f182" fmla="*/ f145 1 3296088"/>
                <a:gd name="f183" fmla="*/ f146 1 5012722"/>
                <a:gd name="f184" fmla="*/ f147 1 3296088"/>
                <a:gd name="f185" fmla="*/ f148 1 5012722"/>
                <a:gd name="f186" fmla="*/ f149 1 3296088"/>
                <a:gd name="f187" fmla="*/ f150 1 5012722"/>
                <a:gd name="f188" fmla="*/ f5 1 f113"/>
                <a:gd name="f189" fmla="*/ f6 1 f113"/>
                <a:gd name="f190" fmla="*/ f5 1 f114"/>
                <a:gd name="f191" fmla="*/ f7 1 f114"/>
                <a:gd name="f192" fmla="+- f151 0 f1"/>
                <a:gd name="f193" fmla="*/ f152 1 f113"/>
                <a:gd name="f194" fmla="*/ f153 1 f114"/>
                <a:gd name="f195" fmla="*/ f154 1 f113"/>
                <a:gd name="f196" fmla="*/ f155 1 f114"/>
                <a:gd name="f197" fmla="*/ f156 1 f113"/>
                <a:gd name="f198" fmla="*/ f157 1 f114"/>
                <a:gd name="f199" fmla="*/ f158 1 f113"/>
                <a:gd name="f200" fmla="*/ f159 1 f114"/>
                <a:gd name="f201" fmla="*/ f160 1 f113"/>
                <a:gd name="f202" fmla="*/ f161 1 f114"/>
                <a:gd name="f203" fmla="*/ f162 1 f113"/>
                <a:gd name="f204" fmla="*/ f163 1 f114"/>
                <a:gd name="f205" fmla="*/ f164 1 f113"/>
                <a:gd name="f206" fmla="*/ f165 1 f114"/>
                <a:gd name="f207" fmla="*/ f166 1 f113"/>
                <a:gd name="f208" fmla="*/ f167 1 f114"/>
                <a:gd name="f209" fmla="*/ f168 1 f113"/>
                <a:gd name="f210" fmla="*/ f169 1 f114"/>
                <a:gd name="f211" fmla="*/ f170 1 f113"/>
                <a:gd name="f212" fmla="*/ f171 1 f114"/>
                <a:gd name="f213" fmla="*/ f172 1 f113"/>
                <a:gd name="f214" fmla="*/ f173 1 f114"/>
                <a:gd name="f215" fmla="*/ f174 1 f113"/>
                <a:gd name="f216" fmla="*/ f175 1 f114"/>
                <a:gd name="f217" fmla="*/ f176 1 f113"/>
                <a:gd name="f218" fmla="*/ f177 1 f114"/>
                <a:gd name="f219" fmla="*/ f178 1 f113"/>
                <a:gd name="f220" fmla="*/ f179 1 f114"/>
                <a:gd name="f221" fmla="*/ f180 1 f113"/>
                <a:gd name="f222" fmla="*/ f181 1 f114"/>
                <a:gd name="f223" fmla="*/ f182 1 f113"/>
                <a:gd name="f224" fmla="*/ f183 1 f114"/>
                <a:gd name="f225" fmla="*/ f184 1 f113"/>
                <a:gd name="f226" fmla="*/ f185 1 f114"/>
                <a:gd name="f227" fmla="*/ f186 1 f113"/>
                <a:gd name="f228" fmla="*/ f187 1 f114"/>
                <a:gd name="f229" fmla="*/ f188 f108 1"/>
                <a:gd name="f230" fmla="*/ f189 f108 1"/>
                <a:gd name="f231" fmla="*/ f191 f109 1"/>
                <a:gd name="f232" fmla="*/ f190 f109 1"/>
                <a:gd name="f233" fmla="*/ f193 f108 1"/>
                <a:gd name="f234" fmla="*/ f194 f109 1"/>
                <a:gd name="f235" fmla="*/ f195 f108 1"/>
                <a:gd name="f236" fmla="*/ f196 f109 1"/>
                <a:gd name="f237" fmla="*/ f197 f108 1"/>
                <a:gd name="f238" fmla="*/ f198 f109 1"/>
                <a:gd name="f239" fmla="*/ f199 f108 1"/>
                <a:gd name="f240" fmla="*/ f200 f109 1"/>
                <a:gd name="f241" fmla="*/ f201 f108 1"/>
                <a:gd name="f242" fmla="*/ f202 f109 1"/>
                <a:gd name="f243" fmla="*/ f203 f108 1"/>
                <a:gd name="f244" fmla="*/ f204 f109 1"/>
                <a:gd name="f245" fmla="*/ f205 f108 1"/>
                <a:gd name="f246" fmla="*/ f206 f109 1"/>
                <a:gd name="f247" fmla="*/ f207 f108 1"/>
                <a:gd name="f248" fmla="*/ f208 f109 1"/>
                <a:gd name="f249" fmla="*/ f209 f108 1"/>
                <a:gd name="f250" fmla="*/ f210 f109 1"/>
                <a:gd name="f251" fmla="*/ f211 f108 1"/>
                <a:gd name="f252" fmla="*/ f212 f109 1"/>
                <a:gd name="f253" fmla="*/ f213 f108 1"/>
                <a:gd name="f254" fmla="*/ f214 f109 1"/>
                <a:gd name="f255" fmla="*/ f215 f108 1"/>
                <a:gd name="f256" fmla="*/ f216 f109 1"/>
                <a:gd name="f257" fmla="*/ f217 f108 1"/>
                <a:gd name="f258" fmla="*/ f218 f109 1"/>
                <a:gd name="f259" fmla="*/ f219 f108 1"/>
                <a:gd name="f260" fmla="*/ f220 f109 1"/>
                <a:gd name="f261" fmla="*/ f221 f108 1"/>
                <a:gd name="f262" fmla="*/ f222 f109 1"/>
                <a:gd name="f263" fmla="*/ f223 f108 1"/>
                <a:gd name="f264" fmla="*/ f224 f109 1"/>
                <a:gd name="f265" fmla="*/ f225 f108 1"/>
                <a:gd name="f266" fmla="*/ f226 f109 1"/>
                <a:gd name="f267" fmla="*/ f227 f108 1"/>
                <a:gd name="f268" fmla="*/ f228 f1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2">
                  <a:pos x="f233" y="f234"/>
                </a:cxn>
                <a:cxn ang="f192">
                  <a:pos x="f235" y="f236"/>
                </a:cxn>
                <a:cxn ang="f192">
                  <a:pos x="f237" y="f238"/>
                </a:cxn>
                <a:cxn ang="f192">
                  <a:pos x="f239" y="f240"/>
                </a:cxn>
                <a:cxn ang="f192">
                  <a:pos x="f241" y="f242"/>
                </a:cxn>
                <a:cxn ang="f192">
                  <a:pos x="f243" y="f244"/>
                </a:cxn>
                <a:cxn ang="f192">
                  <a:pos x="f245" y="f246"/>
                </a:cxn>
                <a:cxn ang="f192">
                  <a:pos x="f247" y="f248"/>
                </a:cxn>
                <a:cxn ang="f192">
                  <a:pos x="f249" y="f250"/>
                </a:cxn>
                <a:cxn ang="f192">
                  <a:pos x="f251" y="f252"/>
                </a:cxn>
                <a:cxn ang="f192">
                  <a:pos x="f253" y="f254"/>
                </a:cxn>
                <a:cxn ang="f192">
                  <a:pos x="f255" y="f256"/>
                </a:cxn>
                <a:cxn ang="f192">
                  <a:pos x="f257" y="f258"/>
                </a:cxn>
                <a:cxn ang="f192">
                  <a:pos x="f259" y="f260"/>
                </a:cxn>
                <a:cxn ang="f192">
                  <a:pos x="f261" y="f262"/>
                </a:cxn>
                <a:cxn ang="f192">
                  <a:pos x="f263" y="f264"/>
                </a:cxn>
                <a:cxn ang="f192">
                  <a:pos x="f265" y="f266"/>
                </a:cxn>
                <a:cxn ang="f192">
                  <a:pos x="f267" y="f268"/>
                </a:cxn>
              </a:cxnLst>
              <a:rect l="f229" t="f232" r="f230" b="f231"/>
              <a:pathLst>
                <a:path w="3296088" h="5012722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5"/>
                    <a:pt x="f106" y="f5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75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A3B59FB9-8C48-B5E0-019D-A7904EB8C633}"/>
                </a:ext>
              </a:extLst>
            </p:cNvPr>
            <p:cNvSpPr/>
            <p:nvPr/>
          </p:nvSpPr>
          <p:spPr>
            <a:xfrm>
              <a:off x="10844" y="15179"/>
              <a:ext cx="1978670" cy="30749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77477"/>
                <a:gd name="f7" fmla="val 4627149"/>
                <a:gd name="f8" fmla="val 4627150"/>
                <a:gd name="f9" fmla="val 79820"/>
                <a:gd name="f10" fmla="val 4552283"/>
                <a:gd name="f11" fmla="val 203835"/>
                <a:gd name="f12" fmla="val 4424648"/>
                <a:gd name="f13" fmla="val 275082"/>
                <a:gd name="f14" fmla="val 4341590"/>
                <a:gd name="f15" fmla="val 354711"/>
                <a:gd name="f16" fmla="val 4248722"/>
                <a:gd name="f17" fmla="val 421005"/>
                <a:gd name="f18" fmla="val 4145090"/>
                <a:gd name="f19" fmla="val 502825"/>
                <a:gd name="f20" fmla="val 4054126"/>
                <a:gd name="f21" fmla="val 554355"/>
                <a:gd name="f22" fmla="val 3996881"/>
                <a:gd name="f23" fmla="val 612362"/>
                <a:gd name="f24" fmla="val 3945827"/>
                <a:gd name="f25" fmla="val 666179"/>
                <a:gd name="f26" fmla="val 3890677"/>
                <a:gd name="f27" fmla="val 734187"/>
                <a:gd name="f28" fmla="val 3821049"/>
                <a:gd name="f29" fmla="val 796671"/>
                <a:gd name="f30" fmla="val 3746183"/>
                <a:gd name="f31" fmla="val 864203"/>
                <a:gd name="f32" fmla="val 3675983"/>
                <a:gd name="f33" fmla="val 902875"/>
                <a:gd name="f34" fmla="val 3635788"/>
                <a:gd name="f35" fmla="val 943642"/>
                <a:gd name="f36" fmla="val 3597593"/>
                <a:gd name="f37" fmla="val 982599"/>
                <a:gd name="f38" fmla="val 3557492"/>
                <a:gd name="f39" fmla="val 1053941"/>
                <a:gd name="f40" fmla="val 3484150"/>
                <a:gd name="f41" fmla="val 1121378"/>
                <a:gd name="f42" fmla="val 3407093"/>
                <a:gd name="f43" fmla="val 1188244"/>
                <a:gd name="f44" fmla="val 3329654"/>
                <a:gd name="f45" fmla="val 1240631"/>
                <a:gd name="f46" fmla="val 3268885"/>
                <a:gd name="f47" fmla="val 1293495"/>
                <a:gd name="f48" fmla="val 3208496"/>
                <a:gd name="f49" fmla="val 1344740"/>
                <a:gd name="f50" fmla="val 3146774"/>
                <a:gd name="f51" fmla="val 1388459"/>
                <a:gd name="f52" fmla="val 3094101"/>
                <a:gd name="f53" fmla="val 1431512"/>
                <a:gd name="f54" fmla="val 3040761"/>
                <a:gd name="f55" fmla="val 1470755"/>
                <a:gd name="f56" fmla="val 2984659"/>
                <a:gd name="f57" fmla="val 1540764"/>
                <a:gd name="f58" fmla="val 2884646"/>
                <a:gd name="f59" fmla="val 1598771"/>
                <a:gd name="f60" fmla="val 2777109"/>
                <a:gd name="f61" fmla="val 1657636"/>
                <a:gd name="f62" fmla="val 2670239"/>
                <a:gd name="f63" fmla="val 1693545"/>
                <a:gd name="f64" fmla="val 2605088"/>
                <a:gd name="f65" fmla="val 1728502"/>
                <a:gd name="f66" fmla="val 2539460"/>
                <a:gd name="f67" fmla="val 1762887"/>
                <a:gd name="f68" fmla="val 2473547"/>
                <a:gd name="f69" fmla="val 1795367"/>
                <a:gd name="f70" fmla="val 2411349"/>
                <a:gd name="f71" fmla="val 1826419"/>
                <a:gd name="f72" fmla="val 2348103"/>
                <a:gd name="f73" fmla="val 1866710"/>
                <a:gd name="f74" fmla="val 2290667"/>
                <a:gd name="f75" fmla="val 1934623"/>
                <a:gd name="f76" fmla="val 2193893"/>
                <a:gd name="f77" fmla="val 2022729"/>
                <a:gd name="f78" fmla="val 2114169"/>
                <a:gd name="f79" fmla="val 2106263"/>
                <a:gd name="f80" fmla="val 2030254"/>
                <a:gd name="f81" fmla="val 2163128"/>
                <a:gd name="f82" fmla="val 1973104"/>
                <a:gd name="f83" fmla="val 2218182"/>
                <a:gd name="f84" fmla="val 1914049"/>
                <a:gd name="f85" fmla="val 2277237"/>
                <a:gd name="f86" fmla="val 1859185"/>
                <a:gd name="f87" fmla="val 2350770"/>
                <a:gd name="f88" fmla="val 1790891"/>
                <a:gd name="f89" fmla="val 2430304"/>
                <a:gd name="f90" fmla="val 1728978"/>
                <a:gd name="f91" fmla="val 2499455"/>
                <a:gd name="f92" fmla="val 1656207"/>
                <a:gd name="f93" fmla="val 2576989"/>
                <a:gd name="f94" fmla="val 1574578"/>
                <a:gd name="f95" fmla="val 2641568"/>
                <a:gd name="f96" fmla="val 1481900"/>
                <a:gd name="f97" fmla="val 2707100"/>
                <a:gd name="f98" fmla="val 1390269"/>
                <a:gd name="f99" fmla="val 2744153"/>
                <a:gd name="f100" fmla="val 1338453"/>
                <a:gd name="f101" fmla="val 2781586"/>
                <a:gd name="f102" fmla="val 1286732"/>
                <a:gd name="f103" fmla="val 2812352"/>
                <a:gd name="f104" fmla="val 1230916"/>
                <a:gd name="f105" fmla="val 2846546"/>
                <a:gd name="f106" fmla="val 1168908"/>
                <a:gd name="f107" fmla="val 2872550"/>
                <a:gd name="f108" fmla="val 1102900"/>
                <a:gd name="f109" fmla="val 2898172"/>
                <a:gd name="f110" fmla="val 1036987"/>
                <a:gd name="f111" fmla="val 2922175"/>
                <a:gd name="f112" fmla="val 975455"/>
                <a:gd name="f113" fmla="val 2948273"/>
                <a:gd name="f114" fmla="val 914305"/>
                <a:gd name="f115" fmla="val 2963228"/>
                <a:gd name="f116" fmla="val 850011"/>
                <a:gd name="f117" fmla="val 2971229"/>
                <a:gd name="f118" fmla="val 815626"/>
                <a:gd name="f119" fmla="val 2976563"/>
                <a:gd name="f120" fmla="val 780764"/>
                <a:gd name="f121" fmla="val 2977325"/>
                <a:gd name="f122" fmla="val 745427"/>
                <a:gd name="f123" fmla="val 2979230"/>
                <a:gd name="f124" fmla="val 654844"/>
                <a:gd name="f125" fmla="val 2963323"/>
                <a:gd name="f126" fmla="val 564261"/>
                <a:gd name="f127" fmla="val 2929509"/>
                <a:gd name="f128" fmla="val 480155"/>
                <a:gd name="f129" fmla="val 2851309"/>
                <a:gd name="f130" fmla="val 285655"/>
                <a:gd name="f131" fmla="val 2563082"/>
                <a:gd name="f132" fmla="+- 0 0 -90"/>
                <a:gd name="f133" fmla="*/ f3 1 2977477"/>
                <a:gd name="f134" fmla="*/ f4 1 4627149"/>
                <a:gd name="f135" fmla="+- f7 0 f5"/>
                <a:gd name="f136" fmla="+- f6 0 f5"/>
                <a:gd name="f137" fmla="*/ f132 f0 1"/>
                <a:gd name="f138" fmla="*/ f136 1 2977477"/>
                <a:gd name="f139" fmla="*/ f135 1 4627149"/>
                <a:gd name="f140" fmla="*/ 0 f136 1"/>
                <a:gd name="f141" fmla="*/ 4627150 f135 1"/>
                <a:gd name="f142" fmla="*/ 275082 f136 1"/>
                <a:gd name="f143" fmla="*/ 4341590 f135 1"/>
                <a:gd name="f144" fmla="*/ 502825 f136 1"/>
                <a:gd name="f145" fmla="*/ 4054126 f135 1"/>
                <a:gd name="f146" fmla="*/ 666179 f136 1"/>
                <a:gd name="f147" fmla="*/ 3890677 f135 1"/>
                <a:gd name="f148" fmla="*/ 864203 f136 1"/>
                <a:gd name="f149" fmla="*/ 3675983 f135 1"/>
                <a:gd name="f150" fmla="*/ 982599 f136 1"/>
                <a:gd name="f151" fmla="*/ 3557492 f135 1"/>
                <a:gd name="f152" fmla="*/ 1188244 f136 1"/>
                <a:gd name="f153" fmla="*/ 3329654 f135 1"/>
                <a:gd name="f154" fmla="*/ 1344740 f136 1"/>
                <a:gd name="f155" fmla="*/ 3146774 f135 1"/>
                <a:gd name="f156" fmla="*/ 1470755 f136 1"/>
                <a:gd name="f157" fmla="*/ 2984659 f135 1"/>
                <a:gd name="f158" fmla="*/ 1657636 f136 1"/>
                <a:gd name="f159" fmla="*/ 2670239 f135 1"/>
                <a:gd name="f160" fmla="*/ 1762887 f136 1"/>
                <a:gd name="f161" fmla="*/ 2473547 f135 1"/>
                <a:gd name="f162" fmla="*/ 1866710 f136 1"/>
                <a:gd name="f163" fmla="*/ 2290667 f135 1"/>
                <a:gd name="f164" fmla="*/ 2106263 f136 1"/>
                <a:gd name="f165" fmla="*/ 2030254 f135 1"/>
                <a:gd name="f166" fmla="*/ 2277237 f136 1"/>
                <a:gd name="f167" fmla="*/ 1859185 f135 1"/>
                <a:gd name="f168" fmla="*/ 2499455 f136 1"/>
                <a:gd name="f169" fmla="*/ 1656207 f135 1"/>
                <a:gd name="f170" fmla="*/ 2707100 f136 1"/>
                <a:gd name="f171" fmla="*/ 1390269 f135 1"/>
                <a:gd name="f172" fmla="*/ 2812352 f136 1"/>
                <a:gd name="f173" fmla="*/ 1230916 f135 1"/>
                <a:gd name="f174" fmla="*/ 2898172 f136 1"/>
                <a:gd name="f175" fmla="*/ 1036987 f135 1"/>
                <a:gd name="f176" fmla="*/ 2963228 f136 1"/>
                <a:gd name="f177" fmla="*/ 850011 f135 1"/>
                <a:gd name="f178" fmla="*/ 2977325 f136 1"/>
                <a:gd name="f179" fmla="*/ 745427 f135 1"/>
                <a:gd name="f180" fmla="*/ 2929509 f136 1"/>
                <a:gd name="f181" fmla="*/ 480155 f135 1"/>
                <a:gd name="f182" fmla="*/ 2563082 f136 1"/>
                <a:gd name="f183" fmla="*/ 0 f135 1"/>
                <a:gd name="f184" fmla="*/ f137 1 f2"/>
                <a:gd name="f185" fmla="*/ f140 1 2977477"/>
                <a:gd name="f186" fmla="*/ f141 1 4627149"/>
                <a:gd name="f187" fmla="*/ f142 1 2977477"/>
                <a:gd name="f188" fmla="*/ f143 1 4627149"/>
                <a:gd name="f189" fmla="*/ f144 1 2977477"/>
                <a:gd name="f190" fmla="*/ f145 1 4627149"/>
                <a:gd name="f191" fmla="*/ f146 1 2977477"/>
                <a:gd name="f192" fmla="*/ f147 1 4627149"/>
                <a:gd name="f193" fmla="*/ f148 1 2977477"/>
                <a:gd name="f194" fmla="*/ f149 1 4627149"/>
                <a:gd name="f195" fmla="*/ f150 1 2977477"/>
                <a:gd name="f196" fmla="*/ f151 1 4627149"/>
                <a:gd name="f197" fmla="*/ f152 1 2977477"/>
                <a:gd name="f198" fmla="*/ f153 1 4627149"/>
                <a:gd name="f199" fmla="*/ f154 1 2977477"/>
                <a:gd name="f200" fmla="*/ f155 1 4627149"/>
                <a:gd name="f201" fmla="*/ f156 1 2977477"/>
                <a:gd name="f202" fmla="*/ f157 1 4627149"/>
                <a:gd name="f203" fmla="*/ f158 1 2977477"/>
                <a:gd name="f204" fmla="*/ f159 1 4627149"/>
                <a:gd name="f205" fmla="*/ f160 1 2977477"/>
                <a:gd name="f206" fmla="*/ f161 1 4627149"/>
                <a:gd name="f207" fmla="*/ f162 1 2977477"/>
                <a:gd name="f208" fmla="*/ f163 1 4627149"/>
                <a:gd name="f209" fmla="*/ f164 1 2977477"/>
                <a:gd name="f210" fmla="*/ f165 1 4627149"/>
                <a:gd name="f211" fmla="*/ f166 1 2977477"/>
                <a:gd name="f212" fmla="*/ f167 1 4627149"/>
                <a:gd name="f213" fmla="*/ f168 1 2977477"/>
                <a:gd name="f214" fmla="*/ f169 1 4627149"/>
                <a:gd name="f215" fmla="*/ f170 1 2977477"/>
                <a:gd name="f216" fmla="*/ f171 1 4627149"/>
                <a:gd name="f217" fmla="*/ f172 1 2977477"/>
                <a:gd name="f218" fmla="*/ f173 1 4627149"/>
                <a:gd name="f219" fmla="*/ f174 1 2977477"/>
                <a:gd name="f220" fmla="*/ f175 1 4627149"/>
                <a:gd name="f221" fmla="*/ f176 1 2977477"/>
                <a:gd name="f222" fmla="*/ f177 1 4627149"/>
                <a:gd name="f223" fmla="*/ f178 1 2977477"/>
                <a:gd name="f224" fmla="*/ f179 1 4627149"/>
                <a:gd name="f225" fmla="*/ f180 1 2977477"/>
                <a:gd name="f226" fmla="*/ f181 1 4627149"/>
                <a:gd name="f227" fmla="*/ f182 1 2977477"/>
                <a:gd name="f228" fmla="*/ f183 1 4627149"/>
                <a:gd name="f229" fmla="*/ f5 1 f138"/>
                <a:gd name="f230" fmla="*/ f6 1 f138"/>
                <a:gd name="f231" fmla="*/ f5 1 f139"/>
                <a:gd name="f232" fmla="*/ f7 1 f139"/>
                <a:gd name="f233" fmla="+- f184 0 f1"/>
                <a:gd name="f234" fmla="*/ f185 1 f138"/>
                <a:gd name="f235" fmla="*/ f186 1 f139"/>
                <a:gd name="f236" fmla="*/ f187 1 f138"/>
                <a:gd name="f237" fmla="*/ f188 1 f139"/>
                <a:gd name="f238" fmla="*/ f189 1 f138"/>
                <a:gd name="f239" fmla="*/ f190 1 f139"/>
                <a:gd name="f240" fmla="*/ f191 1 f138"/>
                <a:gd name="f241" fmla="*/ f192 1 f139"/>
                <a:gd name="f242" fmla="*/ f193 1 f138"/>
                <a:gd name="f243" fmla="*/ f194 1 f139"/>
                <a:gd name="f244" fmla="*/ f195 1 f138"/>
                <a:gd name="f245" fmla="*/ f196 1 f139"/>
                <a:gd name="f246" fmla="*/ f197 1 f138"/>
                <a:gd name="f247" fmla="*/ f198 1 f139"/>
                <a:gd name="f248" fmla="*/ f199 1 f138"/>
                <a:gd name="f249" fmla="*/ f200 1 f139"/>
                <a:gd name="f250" fmla="*/ f201 1 f138"/>
                <a:gd name="f251" fmla="*/ f202 1 f139"/>
                <a:gd name="f252" fmla="*/ f203 1 f138"/>
                <a:gd name="f253" fmla="*/ f204 1 f139"/>
                <a:gd name="f254" fmla="*/ f205 1 f138"/>
                <a:gd name="f255" fmla="*/ f206 1 f139"/>
                <a:gd name="f256" fmla="*/ f207 1 f138"/>
                <a:gd name="f257" fmla="*/ f208 1 f139"/>
                <a:gd name="f258" fmla="*/ f209 1 f138"/>
                <a:gd name="f259" fmla="*/ f210 1 f139"/>
                <a:gd name="f260" fmla="*/ f211 1 f138"/>
                <a:gd name="f261" fmla="*/ f212 1 f139"/>
                <a:gd name="f262" fmla="*/ f213 1 f138"/>
                <a:gd name="f263" fmla="*/ f214 1 f139"/>
                <a:gd name="f264" fmla="*/ f215 1 f138"/>
                <a:gd name="f265" fmla="*/ f216 1 f139"/>
                <a:gd name="f266" fmla="*/ f217 1 f138"/>
                <a:gd name="f267" fmla="*/ f218 1 f139"/>
                <a:gd name="f268" fmla="*/ f219 1 f138"/>
                <a:gd name="f269" fmla="*/ f220 1 f139"/>
                <a:gd name="f270" fmla="*/ f221 1 f138"/>
                <a:gd name="f271" fmla="*/ f222 1 f139"/>
                <a:gd name="f272" fmla="*/ f223 1 f138"/>
                <a:gd name="f273" fmla="*/ f224 1 f139"/>
                <a:gd name="f274" fmla="*/ f225 1 f138"/>
                <a:gd name="f275" fmla="*/ f226 1 f139"/>
                <a:gd name="f276" fmla="*/ f227 1 f138"/>
                <a:gd name="f277" fmla="*/ f228 1 f139"/>
                <a:gd name="f278" fmla="*/ f229 f133 1"/>
                <a:gd name="f279" fmla="*/ f230 f133 1"/>
                <a:gd name="f280" fmla="*/ f232 f134 1"/>
                <a:gd name="f281" fmla="*/ f231 f134 1"/>
                <a:gd name="f282" fmla="*/ f234 f133 1"/>
                <a:gd name="f283" fmla="*/ f235 f134 1"/>
                <a:gd name="f284" fmla="*/ f236 f133 1"/>
                <a:gd name="f285" fmla="*/ f237 f134 1"/>
                <a:gd name="f286" fmla="*/ f238 f133 1"/>
                <a:gd name="f287" fmla="*/ f239 f134 1"/>
                <a:gd name="f288" fmla="*/ f240 f133 1"/>
                <a:gd name="f289" fmla="*/ f241 f134 1"/>
                <a:gd name="f290" fmla="*/ f242 f133 1"/>
                <a:gd name="f291" fmla="*/ f243 f134 1"/>
                <a:gd name="f292" fmla="*/ f244 f133 1"/>
                <a:gd name="f293" fmla="*/ f245 f134 1"/>
                <a:gd name="f294" fmla="*/ f246 f133 1"/>
                <a:gd name="f295" fmla="*/ f247 f134 1"/>
                <a:gd name="f296" fmla="*/ f248 f133 1"/>
                <a:gd name="f297" fmla="*/ f249 f134 1"/>
                <a:gd name="f298" fmla="*/ f250 f133 1"/>
                <a:gd name="f299" fmla="*/ f251 f134 1"/>
                <a:gd name="f300" fmla="*/ f252 f133 1"/>
                <a:gd name="f301" fmla="*/ f253 f134 1"/>
                <a:gd name="f302" fmla="*/ f254 f133 1"/>
                <a:gd name="f303" fmla="*/ f255 f134 1"/>
                <a:gd name="f304" fmla="*/ f256 f133 1"/>
                <a:gd name="f305" fmla="*/ f257 f134 1"/>
                <a:gd name="f306" fmla="*/ f258 f133 1"/>
                <a:gd name="f307" fmla="*/ f259 f134 1"/>
                <a:gd name="f308" fmla="*/ f260 f133 1"/>
                <a:gd name="f309" fmla="*/ f261 f134 1"/>
                <a:gd name="f310" fmla="*/ f262 f133 1"/>
                <a:gd name="f311" fmla="*/ f263 f134 1"/>
                <a:gd name="f312" fmla="*/ f264 f133 1"/>
                <a:gd name="f313" fmla="*/ f265 f134 1"/>
                <a:gd name="f314" fmla="*/ f266 f133 1"/>
                <a:gd name="f315" fmla="*/ f267 f134 1"/>
                <a:gd name="f316" fmla="*/ f268 f133 1"/>
                <a:gd name="f317" fmla="*/ f269 f134 1"/>
                <a:gd name="f318" fmla="*/ f270 f133 1"/>
                <a:gd name="f319" fmla="*/ f271 f134 1"/>
                <a:gd name="f320" fmla="*/ f272 f133 1"/>
                <a:gd name="f321" fmla="*/ f273 f134 1"/>
                <a:gd name="f322" fmla="*/ f274 f133 1"/>
                <a:gd name="f323" fmla="*/ f275 f134 1"/>
                <a:gd name="f324" fmla="*/ f276 f133 1"/>
                <a:gd name="f325" fmla="*/ f277 f1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3">
                  <a:pos x="f282" y="f283"/>
                </a:cxn>
                <a:cxn ang="f233">
                  <a:pos x="f284" y="f285"/>
                </a:cxn>
                <a:cxn ang="f233">
                  <a:pos x="f286" y="f287"/>
                </a:cxn>
                <a:cxn ang="f233">
                  <a:pos x="f288" y="f289"/>
                </a:cxn>
                <a:cxn ang="f233">
                  <a:pos x="f290" y="f291"/>
                </a:cxn>
                <a:cxn ang="f233">
                  <a:pos x="f292" y="f293"/>
                </a:cxn>
                <a:cxn ang="f233">
                  <a:pos x="f294" y="f295"/>
                </a:cxn>
                <a:cxn ang="f233">
                  <a:pos x="f296" y="f297"/>
                </a:cxn>
                <a:cxn ang="f233">
                  <a:pos x="f298" y="f299"/>
                </a:cxn>
                <a:cxn ang="f233">
                  <a:pos x="f300" y="f301"/>
                </a:cxn>
                <a:cxn ang="f233">
                  <a:pos x="f302" y="f303"/>
                </a:cxn>
                <a:cxn ang="f233">
                  <a:pos x="f304" y="f305"/>
                </a:cxn>
                <a:cxn ang="f233">
                  <a:pos x="f306" y="f307"/>
                </a:cxn>
                <a:cxn ang="f233">
                  <a:pos x="f308" y="f309"/>
                </a:cxn>
                <a:cxn ang="f233">
                  <a:pos x="f310" y="f311"/>
                </a:cxn>
                <a:cxn ang="f233">
                  <a:pos x="f312" y="f313"/>
                </a:cxn>
                <a:cxn ang="f233">
                  <a:pos x="f314" y="f315"/>
                </a:cxn>
                <a:cxn ang="f233">
                  <a:pos x="f316" y="f317"/>
                </a:cxn>
                <a:cxn ang="f233">
                  <a:pos x="f318" y="f319"/>
                </a:cxn>
                <a:cxn ang="f233">
                  <a:pos x="f320" y="f321"/>
                </a:cxn>
                <a:cxn ang="f233">
                  <a:pos x="f322" y="f323"/>
                </a:cxn>
                <a:cxn ang="f233">
                  <a:pos x="f324" y="f325"/>
                </a:cxn>
              </a:cxnLst>
              <a:rect l="f278" t="f281" r="f279" b="f280"/>
              <a:pathLst>
                <a:path w="2977477" h="4627149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5"/>
                    <a:pt x="f131" y="f5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75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8F960B11-208E-184D-9A03-C454C4A28997}"/>
                </a:ext>
              </a:extLst>
            </p:cNvPr>
            <p:cNvSpPr/>
            <p:nvPr/>
          </p:nvSpPr>
          <p:spPr>
            <a:xfrm>
              <a:off x="25091" y="15179"/>
              <a:ext cx="1566147" cy="2737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56712"/>
                <a:gd name="f7" fmla="val 4118991"/>
                <a:gd name="f8" fmla="val 1707071"/>
                <a:gd name="f9" fmla="val 1715357"/>
                <a:gd name="f10" fmla="val 22098"/>
                <a:gd name="f11" fmla="val 1812608"/>
                <a:gd name="f12" fmla="val 224409"/>
                <a:gd name="f13" fmla="val 1824514"/>
                <a:gd name="f14" fmla="val 244697"/>
                <a:gd name="f15" fmla="val 1844802"/>
                <a:gd name="f16" fmla="val 279273"/>
                <a:gd name="f17" fmla="val 1876996"/>
                <a:gd name="f18" fmla="val 304324"/>
                <a:gd name="f19" fmla="val 1908715"/>
                <a:gd name="f20" fmla="val 328994"/>
                <a:gd name="f21" fmla="val 2019967"/>
                <a:gd name="f22" fmla="val 415195"/>
                <a:gd name="f23" fmla="val 2137886"/>
                <a:gd name="f24" fmla="val 494633"/>
                <a:gd name="f25" fmla="val 2226469"/>
                <a:gd name="f26" fmla="val 603695"/>
                <a:gd name="f27" fmla="val 2296287"/>
                <a:gd name="f28" fmla="val 689610"/>
                <a:gd name="f29" fmla="val 2347817"/>
                <a:gd name="f30" fmla="val 790480"/>
                <a:gd name="f31" fmla="val 2355628"/>
                <a:gd name="f32" fmla="val 900494"/>
                <a:gd name="f33" fmla="val 2363248"/>
                <a:gd name="f34" fmla="val 1007078"/>
                <a:gd name="f35" fmla="val 2329910"/>
                <a:gd name="f36" fmla="val 1111187"/>
                <a:gd name="f37" fmla="val 2281428"/>
                <a:gd name="f38" fmla="val 1206913"/>
                <a:gd name="f39" fmla="val 2233422"/>
                <a:gd name="f40" fmla="val 1301877"/>
                <a:gd name="f41" fmla="val 2170938"/>
                <a:gd name="f42" fmla="val 1388936"/>
                <a:gd name="f43" fmla="val 2092452"/>
                <a:gd name="f44" fmla="val 1460659"/>
                <a:gd name="f45" fmla="val 2016538"/>
                <a:gd name="f46" fmla="val 1530001"/>
                <a:gd name="f47" fmla="val 1927765"/>
                <a:gd name="f48" fmla="val 1583436"/>
                <a:gd name="f49" fmla="val 1834039"/>
                <a:gd name="f50" fmla="val 1625822"/>
                <a:gd name="f51" fmla="val 1743075"/>
                <a:gd name="f52" fmla="val 1666970"/>
                <a:gd name="f53" fmla="val 1647730"/>
                <a:gd name="f54" fmla="val 1697736"/>
                <a:gd name="f55" fmla="val 1558862"/>
                <a:gd name="f56" fmla="val 1494758"/>
                <a:gd name="f57" fmla="val 1775841"/>
                <a:gd name="f58" fmla="val 1434275"/>
                <a:gd name="f59" fmla="val 1816132"/>
                <a:gd name="f60" fmla="val 1386554"/>
                <a:gd name="f61" fmla="val 1869948"/>
                <a:gd name="f62" fmla="val 1334548"/>
                <a:gd name="f63" fmla="val 1928622"/>
                <a:gd name="f64" fmla="val 1300544"/>
                <a:gd name="f65" fmla="val 2000345"/>
                <a:gd name="f66" fmla="val 1271683"/>
                <a:gd name="f67" fmla="val 2073402"/>
                <a:gd name="f68" fmla="val 1235202"/>
                <a:gd name="f69" fmla="val 2165699"/>
                <a:gd name="f70" fmla="val 1206722"/>
                <a:gd name="f71" fmla="val 2260759"/>
                <a:gd name="f72" fmla="val 1178338"/>
                <a:gd name="f73" fmla="val 2355914"/>
                <a:gd name="f74" fmla="val 1156240"/>
                <a:gd name="f75" fmla="val 2429923"/>
                <a:gd name="f76" fmla="val 1134237"/>
                <a:gd name="f77" fmla="val 2504028"/>
                <a:gd name="f78" fmla="val 1113758"/>
                <a:gd name="f79" fmla="val 2578513"/>
                <a:gd name="f80" fmla="val 1090041"/>
                <a:gd name="f81" fmla="val 2664714"/>
                <a:gd name="f82" fmla="val 1068134"/>
                <a:gd name="f83" fmla="val 2751678"/>
                <a:gd name="f84" fmla="val 1034796"/>
                <a:gd name="f85" fmla="val 2834640"/>
                <a:gd name="f86" fmla="val 1000125"/>
                <a:gd name="f87" fmla="val 2920841"/>
                <a:gd name="f88" fmla="val 953643"/>
                <a:gd name="f89" fmla="val 3001613"/>
                <a:gd name="f90" fmla="val 905637"/>
                <a:gd name="f91" fmla="val 3081242"/>
                <a:gd name="f92" fmla="val 869442"/>
                <a:gd name="f93" fmla="val 3141155"/>
                <a:gd name="f94" fmla="val 832295"/>
                <a:gd name="f95" fmla="val 3200400"/>
                <a:gd name="f96" fmla="val 793147"/>
                <a:gd name="f97" fmla="val 3258407"/>
                <a:gd name="f98" fmla="val 718661"/>
                <a:gd name="f99" fmla="val 3368802"/>
                <a:gd name="f100" fmla="val 637223"/>
                <a:gd name="f101" fmla="val 3474434"/>
                <a:gd name="f102" fmla="val 546735"/>
                <a:gd name="f103" fmla="val 3571970"/>
                <a:gd name="f104" fmla="val 482632"/>
                <a:gd name="f105" fmla="val 3641027"/>
                <a:gd name="f106" fmla="val 414147"/>
                <a:gd name="f107" fmla="val 3705797"/>
                <a:gd name="f108" fmla="val 346996"/>
                <a:gd name="f109" fmla="val 3771900"/>
                <a:gd name="f110" fmla="val 288989"/>
                <a:gd name="f111" fmla="val 3828764"/>
                <a:gd name="f112" fmla="val 232029"/>
                <a:gd name="f113" fmla="val 3886676"/>
                <a:gd name="f114" fmla="val 174689"/>
                <a:gd name="f115" fmla="val 3944207"/>
                <a:gd name="f116" fmla="val 116586"/>
                <a:gd name="f117" fmla="val 4002596"/>
                <a:gd name="f118" fmla="val 58293"/>
                <a:gd name="f119" fmla="val 4060698"/>
                <a:gd name="f120" fmla="+- 0 0 -90"/>
                <a:gd name="f121" fmla="*/ f3 1 2356712"/>
                <a:gd name="f122" fmla="*/ f4 1 4118991"/>
                <a:gd name="f123" fmla="+- f7 0 f5"/>
                <a:gd name="f124" fmla="+- f6 0 f5"/>
                <a:gd name="f125" fmla="*/ f120 f0 1"/>
                <a:gd name="f126" fmla="*/ f124 1 2356712"/>
                <a:gd name="f127" fmla="*/ f123 1 4118991"/>
                <a:gd name="f128" fmla="*/ 1707071 f124 1"/>
                <a:gd name="f129" fmla="*/ 0 f123 1"/>
                <a:gd name="f130" fmla="*/ 1824514 f124 1"/>
                <a:gd name="f131" fmla="*/ 244697 f123 1"/>
                <a:gd name="f132" fmla="*/ 1908715 f124 1"/>
                <a:gd name="f133" fmla="*/ 328994 f123 1"/>
                <a:gd name="f134" fmla="*/ 2226469 f124 1"/>
                <a:gd name="f135" fmla="*/ 603695 f123 1"/>
                <a:gd name="f136" fmla="*/ 2355628 f124 1"/>
                <a:gd name="f137" fmla="*/ 900494 f123 1"/>
                <a:gd name="f138" fmla="*/ 2281428 f124 1"/>
                <a:gd name="f139" fmla="*/ 1206913 f123 1"/>
                <a:gd name="f140" fmla="*/ 2092452 f124 1"/>
                <a:gd name="f141" fmla="*/ 1460659 f123 1"/>
                <a:gd name="f142" fmla="*/ 1834039 f124 1"/>
                <a:gd name="f143" fmla="*/ 1625822 f123 1"/>
                <a:gd name="f144" fmla="*/ 1558862 f124 1"/>
                <a:gd name="f145" fmla="*/ 1743075 f123 1"/>
                <a:gd name="f146" fmla="*/ 1386554 f124 1"/>
                <a:gd name="f147" fmla="*/ 1869948 f123 1"/>
                <a:gd name="f148" fmla="*/ 1271683 f124 1"/>
                <a:gd name="f149" fmla="*/ 2073402 f123 1"/>
                <a:gd name="f150" fmla="*/ 1178338 f124 1"/>
                <a:gd name="f151" fmla="*/ 2355914 f123 1"/>
                <a:gd name="f152" fmla="*/ 1113758 f124 1"/>
                <a:gd name="f153" fmla="*/ 2578513 f123 1"/>
                <a:gd name="f154" fmla="*/ 1034796 f124 1"/>
                <a:gd name="f155" fmla="*/ 2834640 f123 1"/>
                <a:gd name="f156" fmla="*/ 905637 f124 1"/>
                <a:gd name="f157" fmla="*/ 3081242 f123 1"/>
                <a:gd name="f158" fmla="*/ 793147 f124 1"/>
                <a:gd name="f159" fmla="*/ 3258407 f123 1"/>
                <a:gd name="f160" fmla="*/ 546735 f124 1"/>
                <a:gd name="f161" fmla="*/ 3571970 f123 1"/>
                <a:gd name="f162" fmla="*/ 346996 f124 1"/>
                <a:gd name="f163" fmla="*/ 3771900 f123 1"/>
                <a:gd name="f164" fmla="*/ 174689 f124 1"/>
                <a:gd name="f165" fmla="*/ 3944207 f123 1"/>
                <a:gd name="f166" fmla="*/ 0 f124 1"/>
                <a:gd name="f167" fmla="*/ 4118991 f123 1"/>
                <a:gd name="f168" fmla="*/ f125 1 f2"/>
                <a:gd name="f169" fmla="*/ f128 1 2356712"/>
                <a:gd name="f170" fmla="*/ f129 1 4118991"/>
                <a:gd name="f171" fmla="*/ f130 1 2356712"/>
                <a:gd name="f172" fmla="*/ f131 1 4118991"/>
                <a:gd name="f173" fmla="*/ f132 1 2356712"/>
                <a:gd name="f174" fmla="*/ f133 1 4118991"/>
                <a:gd name="f175" fmla="*/ f134 1 2356712"/>
                <a:gd name="f176" fmla="*/ f135 1 4118991"/>
                <a:gd name="f177" fmla="*/ f136 1 2356712"/>
                <a:gd name="f178" fmla="*/ f137 1 4118991"/>
                <a:gd name="f179" fmla="*/ f138 1 2356712"/>
                <a:gd name="f180" fmla="*/ f139 1 4118991"/>
                <a:gd name="f181" fmla="*/ f140 1 2356712"/>
                <a:gd name="f182" fmla="*/ f141 1 4118991"/>
                <a:gd name="f183" fmla="*/ f142 1 2356712"/>
                <a:gd name="f184" fmla="*/ f143 1 4118991"/>
                <a:gd name="f185" fmla="*/ f144 1 2356712"/>
                <a:gd name="f186" fmla="*/ f145 1 4118991"/>
                <a:gd name="f187" fmla="*/ f146 1 2356712"/>
                <a:gd name="f188" fmla="*/ f147 1 4118991"/>
                <a:gd name="f189" fmla="*/ f148 1 2356712"/>
                <a:gd name="f190" fmla="*/ f149 1 4118991"/>
                <a:gd name="f191" fmla="*/ f150 1 2356712"/>
                <a:gd name="f192" fmla="*/ f151 1 4118991"/>
                <a:gd name="f193" fmla="*/ f152 1 2356712"/>
                <a:gd name="f194" fmla="*/ f153 1 4118991"/>
                <a:gd name="f195" fmla="*/ f154 1 2356712"/>
                <a:gd name="f196" fmla="*/ f155 1 4118991"/>
                <a:gd name="f197" fmla="*/ f156 1 2356712"/>
                <a:gd name="f198" fmla="*/ f157 1 4118991"/>
                <a:gd name="f199" fmla="*/ f158 1 2356712"/>
                <a:gd name="f200" fmla="*/ f159 1 4118991"/>
                <a:gd name="f201" fmla="*/ f160 1 2356712"/>
                <a:gd name="f202" fmla="*/ f161 1 4118991"/>
                <a:gd name="f203" fmla="*/ f162 1 2356712"/>
                <a:gd name="f204" fmla="*/ f163 1 4118991"/>
                <a:gd name="f205" fmla="*/ f164 1 2356712"/>
                <a:gd name="f206" fmla="*/ f165 1 4118991"/>
                <a:gd name="f207" fmla="*/ f166 1 2356712"/>
                <a:gd name="f208" fmla="*/ f167 1 4118991"/>
                <a:gd name="f209" fmla="*/ f5 1 f126"/>
                <a:gd name="f210" fmla="*/ f6 1 f126"/>
                <a:gd name="f211" fmla="*/ f5 1 f127"/>
                <a:gd name="f212" fmla="*/ f7 1 f127"/>
                <a:gd name="f213" fmla="+- f168 0 f1"/>
                <a:gd name="f214" fmla="*/ f169 1 f126"/>
                <a:gd name="f215" fmla="*/ f170 1 f127"/>
                <a:gd name="f216" fmla="*/ f171 1 f126"/>
                <a:gd name="f217" fmla="*/ f172 1 f127"/>
                <a:gd name="f218" fmla="*/ f173 1 f126"/>
                <a:gd name="f219" fmla="*/ f174 1 f127"/>
                <a:gd name="f220" fmla="*/ f175 1 f126"/>
                <a:gd name="f221" fmla="*/ f176 1 f127"/>
                <a:gd name="f222" fmla="*/ f177 1 f126"/>
                <a:gd name="f223" fmla="*/ f178 1 f127"/>
                <a:gd name="f224" fmla="*/ f179 1 f126"/>
                <a:gd name="f225" fmla="*/ f180 1 f127"/>
                <a:gd name="f226" fmla="*/ f181 1 f126"/>
                <a:gd name="f227" fmla="*/ f182 1 f127"/>
                <a:gd name="f228" fmla="*/ f183 1 f126"/>
                <a:gd name="f229" fmla="*/ f184 1 f127"/>
                <a:gd name="f230" fmla="*/ f185 1 f126"/>
                <a:gd name="f231" fmla="*/ f186 1 f127"/>
                <a:gd name="f232" fmla="*/ f187 1 f126"/>
                <a:gd name="f233" fmla="*/ f188 1 f127"/>
                <a:gd name="f234" fmla="*/ f189 1 f126"/>
                <a:gd name="f235" fmla="*/ f190 1 f127"/>
                <a:gd name="f236" fmla="*/ f191 1 f126"/>
                <a:gd name="f237" fmla="*/ f192 1 f127"/>
                <a:gd name="f238" fmla="*/ f193 1 f126"/>
                <a:gd name="f239" fmla="*/ f194 1 f127"/>
                <a:gd name="f240" fmla="*/ f195 1 f126"/>
                <a:gd name="f241" fmla="*/ f196 1 f127"/>
                <a:gd name="f242" fmla="*/ f197 1 f126"/>
                <a:gd name="f243" fmla="*/ f198 1 f127"/>
                <a:gd name="f244" fmla="*/ f199 1 f126"/>
                <a:gd name="f245" fmla="*/ f200 1 f127"/>
                <a:gd name="f246" fmla="*/ f201 1 f126"/>
                <a:gd name="f247" fmla="*/ f202 1 f127"/>
                <a:gd name="f248" fmla="*/ f203 1 f126"/>
                <a:gd name="f249" fmla="*/ f204 1 f127"/>
                <a:gd name="f250" fmla="*/ f205 1 f126"/>
                <a:gd name="f251" fmla="*/ f206 1 f127"/>
                <a:gd name="f252" fmla="*/ f207 1 f126"/>
                <a:gd name="f253" fmla="*/ f208 1 f127"/>
                <a:gd name="f254" fmla="*/ f209 f121 1"/>
                <a:gd name="f255" fmla="*/ f210 f121 1"/>
                <a:gd name="f256" fmla="*/ f212 f122 1"/>
                <a:gd name="f257" fmla="*/ f211 f122 1"/>
                <a:gd name="f258" fmla="*/ f214 f121 1"/>
                <a:gd name="f259" fmla="*/ f215 f122 1"/>
                <a:gd name="f260" fmla="*/ f216 f121 1"/>
                <a:gd name="f261" fmla="*/ f217 f122 1"/>
                <a:gd name="f262" fmla="*/ f218 f121 1"/>
                <a:gd name="f263" fmla="*/ f219 f122 1"/>
                <a:gd name="f264" fmla="*/ f220 f121 1"/>
                <a:gd name="f265" fmla="*/ f221 f122 1"/>
                <a:gd name="f266" fmla="*/ f222 f121 1"/>
                <a:gd name="f267" fmla="*/ f223 f122 1"/>
                <a:gd name="f268" fmla="*/ f224 f121 1"/>
                <a:gd name="f269" fmla="*/ f225 f122 1"/>
                <a:gd name="f270" fmla="*/ f226 f121 1"/>
                <a:gd name="f271" fmla="*/ f227 f122 1"/>
                <a:gd name="f272" fmla="*/ f228 f121 1"/>
                <a:gd name="f273" fmla="*/ f229 f122 1"/>
                <a:gd name="f274" fmla="*/ f230 f121 1"/>
                <a:gd name="f275" fmla="*/ f231 f122 1"/>
                <a:gd name="f276" fmla="*/ f232 f121 1"/>
                <a:gd name="f277" fmla="*/ f233 f122 1"/>
                <a:gd name="f278" fmla="*/ f234 f121 1"/>
                <a:gd name="f279" fmla="*/ f235 f122 1"/>
                <a:gd name="f280" fmla="*/ f236 f121 1"/>
                <a:gd name="f281" fmla="*/ f237 f122 1"/>
                <a:gd name="f282" fmla="*/ f238 f121 1"/>
                <a:gd name="f283" fmla="*/ f239 f122 1"/>
                <a:gd name="f284" fmla="*/ f240 f121 1"/>
                <a:gd name="f285" fmla="*/ f241 f122 1"/>
                <a:gd name="f286" fmla="*/ f242 f121 1"/>
                <a:gd name="f287" fmla="*/ f243 f122 1"/>
                <a:gd name="f288" fmla="*/ f244 f121 1"/>
                <a:gd name="f289" fmla="*/ f245 f122 1"/>
                <a:gd name="f290" fmla="*/ f246 f121 1"/>
                <a:gd name="f291" fmla="*/ f247 f122 1"/>
                <a:gd name="f292" fmla="*/ f248 f121 1"/>
                <a:gd name="f293" fmla="*/ f249 f122 1"/>
                <a:gd name="f294" fmla="*/ f250 f121 1"/>
                <a:gd name="f295" fmla="*/ f251 f122 1"/>
                <a:gd name="f296" fmla="*/ f252 f121 1"/>
                <a:gd name="f297" fmla="*/ f253 f1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3">
                  <a:pos x="f258" y="f259"/>
                </a:cxn>
                <a:cxn ang="f213">
                  <a:pos x="f260" y="f261"/>
                </a:cxn>
                <a:cxn ang="f213">
                  <a:pos x="f262" y="f263"/>
                </a:cxn>
                <a:cxn ang="f213">
                  <a:pos x="f264" y="f265"/>
                </a:cxn>
                <a:cxn ang="f213">
                  <a:pos x="f266" y="f267"/>
                </a:cxn>
                <a:cxn ang="f213">
                  <a:pos x="f268" y="f269"/>
                </a:cxn>
                <a:cxn ang="f213">
                  <a:pos x="f270" y="f271"/>
                </a:cxn>
                <a:cxn ang="f213">
                  <a:pos x="f272" y="f273"/>
                </a:cxn>
                <a:cxn ang="f213">
                  <a:pos x="f274" y="f275"/>
                </a:cxn>
                <a:cxn ang="f213">
                  <a:pos x="f276" y="f277"/>
                </a:cxn>
                <a:cxn ang="f213">
                  <a:pos x="f278" y="f279"/>
                </a:cxn>
                <a:cxn ang="f213">
                  <a:pos x="f280" y="f281"/>
                </a:cxn>
                <a:cxn ang="f213">
                  <a:pos x="f282" y="f283"/>
                </a:cxn>
                <a:cxn ang="f213">
                  <a:pos x="f284" y="f285"/>
                </a:cxn>
                <a:cxn ang="f213">
                  <a:pos x="f286" y="f287"/>
                </a:cxn>
                <a:cxn ang="f213">
                  <a:pos x="f288" y="f289"/>
                </a:cxn>
                <a:cxn ang="f213">
                  <a:pos x="f290" y="f291"/>
                </a:cxn>
                <a:cxn ang="f213">
                  <a:pos x="f292" y="f293"/>
                </a:cxn>
                <a:cxn ang="f213">
                  <a:pos x="f294" y="f295"/>
                </a:cxn>
                <a:cxn ang="f213">
                  <a:pos x="f296" y="f297"/>
                </a:cxn>
              </a:cxnLst>
              <a:rect l="f254" t="f257" r="f255" b="f256"/>
              <a:pathLst>
                <a:path w="2356712" h="4118991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5" y="f7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75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8C9CEC4E-092D-FBBF-D417-931F5DA9EACD}"/>
                </a:ext>
              </a:extLst>
            </p:cNvPr>
            <p:cNvSpPr/>
            <p:nvPr/>
          </p:nvSpPr>
          <p:spPr>
            <a:xfrm>
              <a:off x="10844" y="15179"/>
              <a:ext cx="1368427" cy="26449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59193"/>
                <a:gd name="f7" fmla="val 3980116"/>
                <a:gd name="f8" fmla="val 91345"/>
                <a:gd name="f9" fmla="val 3889534"/>
                <a:gd name="f10" fmla="val 382715"/>
                <a:gd name="f11" fmla="val 3608737"/>
                <a:gd name="f12" fmla="val 471583"/>
                <a:gd name="f13" fmla="val 3515678"/>
                <a:gd name="f14" fmla="val 576358"/>
                <a:gd name="f15" fmla="val 3405949"/>
                <a:gd name="f16" fmla="val 675989"/>
                <a:gd name="f17" fmla="val 3290983"/>
                <a:gd name="f18" fmla="val 758666"/>
                <a:gd name="f19" fmla="val 3163824"/>
                <a:gd name="f20" fmla="val 836105"/>
                <a:gd name="f21" fmla="val 3044857"/>
                <a:gd name="f22" fmla="val 897445"/>
                <a:gd name="f23" fmla="val 2916079"/>
                <a:gd name="f24" fmla="val 940499"/>
                <a:gd name="f25" fmla="val 2780824"/>
                <a:gd name="f26" fmla="val 996315"/>
                <a:gd name="f27" fmla="val 2605754"/>
                <a:gd name="f28" fmla="val 1020985"/>
                <a:gd name="f29" fmla="val 2422874"/>
                <a:gd name="f30" fmla="val 1055370"/>
                <a:gd name="f31" fmla="val 2242185"/>
                <a:gd name="f32" fmla="val 1078611"/>
                <a:gd name="f33" fmla="val 2120075"/>
                <a:gd name="f34" fmla="val 1107472"/>
                <a:gd name="f35" fmla="val 1999107"/>
                <a:gd name="f36" fmla="val 1136714"/>
                <a:gd name="f37" fmla="val 1878330"/>
                <a:gd name="f38" fmla="val 1163098"/>
                <a:gd name="f39" fmla="val 1769174"/>
                <a:gd name="f40" fmla="val 1189482"/>
                <a:gd name="f41" fmla="val 1658588"/>
                <a:gd name="f42" fmla="val 1246727"/>
                <a:gd name="f43" fmla="val 1562386"/>
                <a:gd name="f44" fmla="val 1279208"/>
                <a:gd name="f45" fmla="val 1507808"/>
                <a:gd name="f46" fmla="val 1321689"/>
                <a:gd name="f47" fmla="val 1459039"/>
                <a:gd name="f48" fmla="val 1378363"/>
                <a:gd name="f49" fmla="val 1430750"/>
                <a:gd name="f50" fmla="val 1473327"/>
                <a:gd name="f51" fmla="val 1383221"/>
                <a:gd name="f52" fmla="val 1584865"/>
                <a:gd name="f53" fmla="val 1402652"/>
                <a:gd name="f54" fmla="val 1691831"/>
                <a:gd name="f55" fmla="val 1394841"/>
                <a:gd name="f56" fmla="val 1771079"/>
                <a:gd name="f57" fmla="val 1389031"/>
                <a:gd name="f58" fmla="val 1849279"/>
                <a:gd name="f59" fmla="val 1368266"/>
                <a:gd name="f60" fmla="val 1914335"/>
                <a:gd name="f61" fmla="val 1323023"/>
                <a:gd name="f62" fmla="val 1989963"/>
                <a:gd name="f63" fmla="val 1270445"/>
                <a:gd name="f64" fmla="val 2041493"/>
                <a:gd name="f65" fmla="val 1189101"/>
                <a:gd name="f66" fmla="val 2055495"/>
                <a:gd name="f67" fmla="val 1098042"/>
                <a:gd name="f68" fmla="val 2064258"/>
                <a:gd name="f69" fmla="val 1041178"/>
                <a:gd name="f70" fmla="val 2057591"/>
                <a:gd name="f71" fmla="val 982980"/>
                <a:gd name="f72" fmla="val 2033969"/>
                <a:gd name="f73" fmla="val 930497"/>
                <a:gd name="f74" fmla="val 2002727"/>
                <a:gd name="f75" fmla="val 861060"/>
                <a:gd name="f76" fmla="val 1945958"/>
                <a:gd name="f77" fmla="val 807625"/>
                <a:gd name="f78" fmla="val 1885664"/>
                <a:gd name="f79" fmla="val 760571"/>
                <a:gd name="f80" fmla="val 1809179"/>
                <a:gd name="f81" fmla="val 700945"/>
                <a:gd name="f82" fmla="val 1725549"/>
                <a:gd name="f83" fmla="val 651415"/>
                <a:gd name="f84" fmla="val 1636871"/>
                <a:gd name="f85" fmla="val 612172"/>
                <a:gd name="f86" fmla="val 1532763"/>
                <a:gd name="f87" fmla="val 566071"/>
                <a:gd name="f88" fmla="val 1421606"/>
                <a:gd name="f89" fmla="val 532543"/>
                <a:gd name="f90" fmla="val 1335405"/>
                <a:gd name="f91" fmla="val 459010"/>
                <a:gd name="f92" fmla="val 1277969"/>
                <a:gd name="f93" fmla="val 409956"/>
                <a:gd name="f94" fmla="val 1232059"/>
                <a:gd name="f95" fmla="val 344615"/>
                <a:gd name="f96" fmla="val 1234916"/>
                <a:gd name="f97" fmla="val 269939"/>
                <a:gd name="f98" fmla="val 1237012"/>
                <a:gd name="f99" fmla="val 211741"/>
                <a:gd name="f100" fmla="val 1386935"/>
                <a:gd name="f101" fmla="+- 0 0 -90"/>
                <a:gd name="f102" fmla="*/ f3 1 2059193"/>
                <a:gd name="f103" fmla="*/ f4 1 3980116"/>
                <a:gd name="f104" fmla="+- f7 0 f5"/>
                <a:gd name="f105" fmla="+- f6 0 f5"/>
                <a:gd name="f106" fmla="*/ f101 f0 1"/>
                <a:gd name="f107" fmla="*/ f105 1 2059193"/>
                <a:gd name="f108" fmla="*/ f104 1 3980116"/>
                <a:gd name="f109" fmla="*/ 0 f105 1"/>
                <a:gd name="f110" fmla="*/ 3980116 f104 1"/>
                <a:gd name="f111" fmla="*/ 471583 f105 1"/>
                <a:gd name="f112" fmla="*/ 3515678 f104 1"/>
                <a:gd name="f113" fmla="*/ 758666 f105 1"/>
                <a:gd name="f114" fmla="*/ 3163824 f104 1"/>
                <a:gd name="f115" fmla="*/ 940499 f105 1"/>
                <a:gd name="f116" fmla="*/ 2780824 f104 1"/>
                <a:gd name="f117" fmla="*/ 1055370 f105 1"/>
                <a:gd name="f118" fmla="*/ 2242185 f104 1"/>
                <a:gd name="f119" fmla="*/ 1136714 f105 1"/>
                <a:gd name="f120" fmla="*/ 1878330 f104 1"/>
                <a:gd name="f121" fmla="*/ 1246727 f105 1"/>
                <a:gd name="f122" fmla="*/ 1562386 f104 1"/>
                <a:gd name="f123" fmla="*/ 1378363 f105 1"/>
                <a:gd name="f124" fmla="*/ 1430750 f104 1"/>
                <a:gd name="f125" fmla="*/ 1691831 f105 1"/>
                <a:gd name="f126" fmla="*/ 1394841 f104 1"/>
                <a:gd name="f127" fmla="*/ 1914335 f105 1"/>
                <a:gd name="f128" fmla="*/ 1323023 f104 1"/>
                <a:gd name="f129" fmla="*/ 2055495 f105 1"/>
                <a:gd name="f130" fmla="*/ 1098042 f104 1"/>
                <a:gd name="f131" fmla="*/ 2033969 f105 1"/>
                <a:gd name="f132" fmla="*/ 930497 f104 1"/>
                <a:gd name="f133" fmla="*/ 1885664 f105 1"/>
                <a:gd name="f134" fmla="*/ 760571 f104 1"/>
                <a:gd name="f135" fmla="*/ 1636871 f105 1"/>
                <a:gd name="f136" fmla="*/ 612172 f104 1"/>
                <a:gd name="f137" fmla="*/ 1335405 f105 1"/>
                <a:gd name="f138" fmla="*/ 459010 f104 1"/>
                <a:gd name="f139" fmla="*/ 1234916 f105 1"/>
                <a:gd name="f140" fmla="*/ 269939 f104 1"/>
                <a:gd name="f141" fmla="*/ 1386935 f105 1"/>
                <a:gd name="f142" fmla="*/ 0 f104 1"/>
                <a:gd name="f143" fmla="*/ f106 1 f2"/>
                <a:gd name="f144" fmla="*/ f109 1 2059193"/>
                <a:gd name="f145" fmla="*/ f110 1 3980116"/>
                <a:gd name="f146" fmla="*/ f111 1 2059193"/>
                <a:gd name="f147" fmla="*/ f112 1 3980116"/>
                <a:gd name="f148" fmla="*/ f113 1 2059193"/>
                <a:gd name="f149" fmla="*/ f114 1 3980116"/>
                <a:gd name="f150" fmla="*/ f115 1 2059193"/>
                <a:gd name="f151" fmla="*/ f116 1 3980116"/>
                <a:gd name="f152" fmla="*/ f117 1 2059193"/>
                <a:gd name="f153" fmla="*/ f118 1 3980116"/>
                <a:gd name="f154" fmla="*/ f119 1 2059193"/>
                <a:gd name="f155" fmla="*/ f120 1 3980116"/>
                <a:gd name="f156" fmla="*/ f121 1 2059193"/>
                <a:gd name="f157" fmla="*/ f122 1 3980116"/>
                <a:gd name="f158" fmla="*/ f123 1 2059193"/>
                <a:gd name="f159" fmla="*/ f124 1 3980116"/>
                <a:gd name="f160" fmla="*/ f125 1 2059193"/>
                <a:gd name="f161" fmla="*/ f126 1 3980116"/>
                <a:gd name="f162" fmla="*/ f127 1 2059193"/>
                <a:gd name="f163" fmla="*/ f128 1 3980116"/>
                <a:gd name="f164" fmla="*/ f129 1 2059193"/>
                <a:gd name="f165" fmla="*/ f130 1 3980116"/>
                <a:gd name="f166" fmla="*/ f131 1 2059193"/>
                <a:gd name="f167" fmla="*/ f132 1 3980116"/>
                <a:gd name="f168" fmla="*/ f133 1 2059193"/>
                <a:gd name="f169" fmla="*/ f134 1 3980116"/>
                <a:gd name="f170" fmla="*/ f135 1 2059193"/>
                <a:gd name="f171" fmla="*/ f136 1 3980116"/>
                <a:gd name="f172" fmla="*/ f137 1 2059193"/>
                <a:gd name="f173" fmla="*/ f138 1 3980116"/>
                <a:gd name="f174" fmla="*/ f139 1 2059193"/>
                <a:gd name="f175" fmla="*/ f140 1 3980116"/>
                <a:gd name="f176" fmla="*/ f141 1 2059193"/>
                <a:gd name="f177" fmla="*/ f142 1 3980116"/>
                <a:gd name="f178" fmla="*/ f5 1 f107"/>
                <a:gd name="f179" fmla="*/ f6 1 f107"/>
                <a:gd name="f180" fmla="*/ f5 1 f108"/>
                <a:gd name="f181" fmla="*/ f7 1 f108"/>
                <a:gd name="f182" fmla="+- f143 0 f1"/>
                <a:gd name="f183" fmla="*/ f144 1 f107"/>
                <a:gd name="f184" fmla="*/ f145 1 f108"/>
                <a:gd name="f185" fmla="*/ f146 1 f107"/>
                <a:gd name="f186" fmla="*/ f147 1 f108"/>
                <a:gd name="f187" fmla="*/ f148 1 f107"/>
                <a:gd name="f188" fmla="*/ f149 1 f108"/>
                <a:gd name="f189" fmla="*/ f150 1 f107"/>
                <a:gd name="f190" fmla="*/ f151 1 f108"/>
                <a:gd name="f191" fmla="*/ f152 1 f107"/>
                <a:gd name="f192" fmla="*/ f153 1 f108"/>
                <a:gd name="f193" fmla="*/ f154 1 f107"/>
                <a:gd name="f194" fmla="*/ f155 1 f108"/>
                <a:gd name="f195" fmla="*/ f156 1 f107"/>
                <a:gd name="f196" fmla="*/ f157 1 f108"/>
                <a:gd name="f197" fmla="*/ f158 1 f107"/>
                <a:gd name="f198" fmla="*/ f159 1 f108"/>
                <a:gd name="f199" fmla="*/ f160 1 f107"/>
                <a:gd name="f200" fmla="*/ f161 1 f108"/>
                <a:gd name="f201" fmla="*/ f162 1 f107"/>
                <a:gd name="f202" fmla="*/ f163 1 f108"/>
                <a:gd name="f203" fmla="*/ f164 1 f107"/>
                <a:gd name="f204" fmla="*/ f165 1 f108"/>
                <a:gd name="f205" fmla="*/ f166 1 f107"/>
                <a:gd name="f206" fmla="*/ f167 1 f108"/>
                <a:gd name="f207" fmla="*/ f168 1 f107"/>
                <a:gd name="f208" fmla="*/ f169 1 f108"/>
                <a:gd name="f209" fmla="*/ f170 1 f107"/>
                <a:gd name="f210" fmla="*/ f171 1 f108"/>
                <a:gd name="f211" fmla="*/ f172 1 f107"/>
                <a:gd name="f212" fmla="*/ f173 1 f108"/>
                <a:gd name="f213" fmla="*/ f174 1 f107"/>
                <a:gd name="f214" fmla="*/ f175 1 f108"/>
                <a:gd name="f215" fmla="*/ f176 1 f107"/>
                <a:gd name="f216" fmla="*/ f177 1 f108"/>
                <a:gd name="f217" fmla="*/ f178 f102 1"/>
                <a:gd name="f218" fmla="*/ f179 f102 1"/>
                <a:gd name="f219" fmla="*/ f181 f103 1"/>
                <a:gd name="f220" fmla="*/ f180 f103 1"/>
                <a:gd name="f221" fmla="*/ f183 f102 1"/>
                <a:gd name="f222" fmla="*/ f184 f103 1"/>
                <a:gd name="f223" fmla="*/ f185 f102 1"/>
                <a:gd name="f224" fmla="*/ f186 f103 1"/>
                <a:gd name="f225" fmla="*/ f187 f102 1"/>
                <a:gd name="f226" fmla="*/ f188 f103 1"/>
                <a:gd name="f227" fmla="*/ f189 f102 1"/>
                <a:gd name="f228" fmla="*/ f190 f103 1"/>
                <a:gd name="f229" fmla="*/ f191 f102 1"/>
                <a:gd name="f230" fmla="*/ f192 f103 1"/>
                <a:gd name="f231" fmla="*/ f193 f102 1"/>
                <a:gd name="f232" fmla="*/ f194 f103 1"/>
                <a:gd name="f233" fmla="*/ f195 f102 1"/>
                <a:gd name="f234" fmla="*/ f196 f103 1"/>
                <a:gd name="f235" fmla="*/ f197 f102 1"/>
                <a:gd name="f236" fmla="*/ f198 f103 1"/>
                <a:gd name="f237" fmla="*/ f199 f102 1"/>
                <a:gd name="f238" fmla="*/ f200 f103 1"/>
                <a:gd name="f239" fmla="*/ f201 f102 1"/>
                <a:gd name="f240" fmla="*/ f202 f103 1"/>
                <a:gd name="f241" fmla="*/ f203 f102 1"/>
                <a:gd name="f242" fmla="*/ f204 f103 1"/>
                <a:gd name="f243" fmla="*/ f205 f102 1"/>
                <a:gd name="f244" fmla="*/ f206 f103 1"/>
                <a:gd name="f245" fmla="*/ f207 f102 1"/>
                <a:gd name="f246" fmla="*/ f208 f103 1"/>
                <a:gd name="f247" fmla="*/ f209 f102 1"/>
                <a:gd name="f248" fmla="*/ f210 f103 1"/>
                <a:gd name="f249" fmla="*/ f211 f102 1"/>
                <a:gd name="f250" fmla="*/ f212 f103 1"/>
                <a:gd name="f251" fmla="*/ f213 f102 1"/>
                <a:gd name="f252" fmla="*/ f214 f103 1"/>
                <a:gd name="f253" fmla="*/ f215 f102 1"/>
                <a:gd name="f254" fmla="*/ f216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2">
                  <a:pos x="f221" y="f222"/>
                </a:cxn>
                <a:cxn ang="f182">
                  <a:pos x="f223" y="f224"/>
                </a:cxn>
                <a:cxn ang="f182">
                  <a:pos x="f225" y="f226"/>
                </a:cxn>
                <a:cxn ang="f182">
                  <a:pos x="f227" y="f228"/>
                </a:cxn>
                <a:cxn ang="f182">
                  <a:pos x="f229" y="f230"/>
                </a:cxn>
                <a:cxn ang="f182">
                  <a:pos x="f231" y="f232"/>
                </a:cxn>
                <a:cxn ang="f182">
                  <a:pos x="f233" y="f234"/>
                </a:cxn>
                <a:cxn ang="f182">
                  <a:pos x="f235" y="f236"/>
                </a:cxn>
                <a:cxn ang="f182">
                  <a:pos x="f237" y="f238"/>
                </a:cxn>
                <a:cxn ang="f182">
                  <a:pos x="f239" y="f240"/>
                </a:cxn>
                <a:cxn ang="f182">
                  <a:pos x="f241" y="f242"/>
                </a:cxn>
                <a:cxn ang="f182">
                  <a:pos x="f243" y="f244"/>
                </a:cxn>
                <a:cxn ang="f182">
                  <a:pos x="f245" y="f246"/>
                </a:cxn>
                <a:cxn ang="f182">
                  <a:pos x="f247" y="f248"/>
                </a:cxn>
                <a:cxn ang="f182">
                  <a:pos x="f249" y="f250"/>
                </a:cxn>
                <a:cxn ang="f182">
                  <a:pos x="f251" y="f252"/>
                </a:cxn>
                <a:cxn ang="f182">
                  <a:pos x="f253" y="f254"/>
                </a:cxn>
              </a:cxnLst>
              <a:rect l="f217" t="f220" r="f218" b="f219"/>
              <a:pathLst>
                <a:path w="2059193" h="3980116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5"/>
                    <a:pt x="f100" y="f5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75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64387651-49CE-A01C-8CB4-F85061CA1094}"/>
                </a:ext>
              </a:extLst>
            </p:cNvPr>
            <p:cNvSpPr/>
            <p:nvPr/>
          </p:nvSpPr>
          <p:spPr>
            <a:xfrm>
              <a:off x="18827" y="543784"/>
              <a:ext cx="494288" cy="19055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3796"/>
                <a:gd name="f7" fmla="val 2867501"/>
                <a:gd name="f8" fmla="val 11144"/>
                <a:gd name="f9" fmla="val 101060"/>
                <a:gd name="f10" fmla="val 2953"/>
                <a:gd name="f11" fmla="val 268796"/>
                <a:gd name="f12" fmla="val 25146"/>
                <a:gd name="f13" fmla="val 353663"/>
                <a:gd name="f14" fmla="val 55245"/>
                <a:gd name="f15" fmla="val 433483"/>
                <a:gd name="f16" fmla="val 83534"/>
                <a:gd name="f17" fmla="val 510635"/>
                <a:gd name="f18" fmla="val 120967"/>
                <a:gd name="f19" fmla="val 571405"/>
                <a:gd name="f20" fmla="val 179737"/>
                <a:gd name="f21" fmla="val 625412"/>
                <a:gd name="f22" fmla="val 231934"/>
                <a:gd name="f23" fmla="val 663607"/>
                <a:gd name="f24" fmla="val 297942"/>
                <a:gd name="f25" fmla="val 688658"/>
                <a:gd name="f26" fmla="val 368808"/>
                <a:gd name="f27" fmla="val 716375"/>
                <a:gd name="f28" fmla="val 447103"/>
                <a:gd name="f29" fmla="val 727996"/>
                <a:gd name="f30" fmla="val 529876"/>
                <a:gd name="f31" fmla="val 731711"/>
                <a:gd name="f32" fmla="val 612934"/>
                <a:gd name="f33" fmla="val 737426"/>
                <a:gd name="f34" fmla="val 740474"/>
                <a:gd name="f35" fmla="val 724948"/>
                <a:gd name="f36" fmla="val 867918"/>
                <a:gd name="f37" fmla="val 725233"/>
                <a:gd name="f38" fmla="val 995648"/>
                <a:gd name="f39" fmla="val 725710"/>
                <a:gd name="f40" fmla="val 1163765"/>
                <a:gd name="f41" fmla="val 748665"/>
                <a:gd name="f42" fmla="val 1331309"/>
                <a:gd name="f43" fmla="val 742855"/>
                <a:gd name="f44" fmla="val 1499330"/>
                <a:gd name="f45" fmla="val 739426"/>
                <a:gd name="f46" fmla="val 1598009"/>
                <a:gd name="f47" fmla="val 725996"/>
                <a:gd name="f48" fmla="val 1696022"/>
                <a:gd name="f49" fmla="val 707898"/>
                <a:gd name="f50" fmla="val 1793081"/>
                <a:gd name="f51" fmla="val 690086"/>
                <a:gd name="f52" fmla="val 1888426"/>
                <a:gd name="f53" fmla="val 666845"/>
                <a:gd name="f54" fmla="val 1982724"/>
                <a:gd name="f55" fmla="val 633222"/>
                <a:gd name="f56" fmla="val 2073592"/>
                <a:gd name="f57" fmla="val 579692"/>
                <a:gd name="f58" fmla="val 2218182"/>
                <a:gd name="f59" fmla="val 499682"/>
                <a:gd name="f60" fmla="val 2351056"/>
                <a:gd name="f61" fmla="val 404527"/>
                <a:gd name="f62" fmla="val 2472404"/>
                <a:gd name="f63" fmla="val 266033"/>
                <a:gd name="f64" fmla="val 2648902"/>
                <a:gd name="f65" fmla="val 179642"/>
                <a:gd name="f66" fmla="val 2732818"/>
                <a:gd name="f67" fmla="+- 0 0 -90"/>
                <a:gd name="f68" fmla="*/ f3 1 743796"/>
                <a:gd name="f69" fmla="*/ f4 1 2867501"/>
                <a:gd name="f70" fmla="+- f7 0 f5"/>
                <a:gd name="f71" fmla="+- f6 0 f5"/>
                <a:gd name="f72" fmla="*/ f67 f0 1"/>
                <a:gd name="f73" fmla="*/ f71 1 743796"/>
                <a:gd name="f74" fmla="*/ f70 1 2867501"/>
                <a:gd name="f75" fmla="*/ 11144 f71 1"/>
                <a:gd name="f76" fmla="*/ 0 f70 1"/>
                <a:gd name="f77" fmla="*/ 353663 f71 1"/>
                <a:gd name="f78" fmla="*/ 55245 f70 1"/>
                <a:gd name="f79" fmla="*/ 571405 f71 1"/>
                <a:gd name="f80" fmla="*/ 179737 f70 1"/>
                <a:gd name="f81" fmla="*/ 688658 f71 1"/>
                <a:gd name="f82" fmla="*/ 368808 f70 1"/>
                <a:gd name="f83" fmla="*/ 731711 f71 1"/>
                <a:gd name="f84" fmla="*/ 612934 f70 1"/>
                <a:gd name="f85" fmla="*/ 725233 f71 1"/>
                <a:gd name="f86" fmla="*/ 995648 f70 1"/>
                <a:gd name="f87" fmla="*/ 742855 f71 1"/>
                <a:gd name="f88" fmla="*/ 1499330 f70 1"/>
                <a:gd name="f89" fmla="*/ 707898 f71 1"/>
                <a:gd name="f90" fmla="*/ 1793081 f70 1"/>
                <a:gd name="f91" fmla="*/ 633222 f71 1"/>
                <a:gd name="f92" fmla="*/ 2073592 f70 1"/>
                <a:gd name="f93" fmla="*/ 404527 f71 1"/>
                <a:gd name="f94" fmla="*/ 2472404 f70 1"/>
                <a:gd name="f95" fmla="*/ 0 f71 1"/>
                <a:gd name="f96" fmla="*/ 2867501 f70 1"/>
                <a:gd name="f97" fmla="*/ f72 1 f2"/>
                <a:gd name="f98" fmla="*/ f75 1 743796"/>
                <a:gd name="f99" fmla="*/ f76 1 2867501"/>
                <a:gd name="f100" fmla="*/ f77 1 743796"/>
                <a:gd name="f101" fmla="*/ f78 1 2867501"/>
                <a:gd name="f102" fmla="*/ f79 1 743796"/>
                <a:gd name="f103" fmla="*/ f80 1 2867501"/>
                <a:gd name="f104" fmla="*/ f81 1 743796"/>
                <a:gd name="f105" fmla="*/ f82 1 2867501"/>
                <a:gd name="f106" fmla="*/ f83 1 743796"/>
                <a:gd name="f107" fmla="*/ f84 1 2867501"/>
                <a:gd name="f108" fmla="*/ f85 1 743796"/>
                <a:gd name="f109" fmla="*/ f86 1 2867501"/>
                <a:gd name="f110" fmla="*/ f87 1 743796"/>
                <a:gd name="f111" fmla="*/ f88 1 2867501"/>
                <a:gd name="f112" fmla="*/ f89 1 743796"/>
                <a:gd name="f113" fmla="*/ f90 1 2867501"/>
                <a:gd name="f114" fmla="*/ f91 1 743796"/>
                <a:gd name="f115" fmla="*/ f92 1 2867501"/>
                <a:gd name="f116" fmla="*/ f93 1 743796"/>
                <a:gd name="f117" fmla="*/ f94 1 2867501"/>
                <a:gd name="f118" fmla="*/ f95 1 743796"/>
                <a:gd name="f119" fmla="*/ f96 1 2867501"/>
                <a:gd name="f120" fmla="*/ f5 1 f73"/>
                <a:gd name="f121" fmla="*/ f6 1 f73"/>
                <a:gd name="f122" fmla="*/ f5 1 f74"/>
                <a:gd name="f123" fmla="*/ f7 1 f74"/>
                <a:gd name="f124" fmla="+- f97 0 f1"/>
                <a:gd name="f125" fmla="*/ f98 1 f73"/>
                <a:gd name="f126" fmla="*/ f99 1 f74"/>
                <a:gd name="f127" fmla="*/ f100 1 f73"/>
                <a:gd name="f128" fmla="*/ f101 1 f74"/>
                <a:gd name="f129" fmla="*/ f102 1 f73"/>
                <a:gd name="f130" fmla="*/ f103 1 f74"/>
                <a:gd name="f131" fmla="*/ f104 1 f73"/>
                <a:gd name="f132" fmla="*/ f105 1 f74"/>
                <a:gd name="f133" fmla="*/ f106 1 f73"/>
                <a:gd name="f134" fmla="*/ f107 1 f74"/>
                <a:gd name="f135" fmla="*/ f108 1 f73"/>
                <a:gd name="f136" fmla="*/ f109 1 f74"/>
                <a:gd name="f137" fmla="*/ f110 1 f73"/>
                <a:gd name="f138" fmla="*/ f111 1 f74"/>
                <a:gd name="f139" fmla="*/ f112 1 f73"/>
                <a:gd name="f140" fmla="*/ f113 1 f74"/>
                <a:gd name="f141" fmla="*/ f114 1 f73"/>
                <a:gd name="f142" fmla="*/ f115 1 f74"/>
                <a:gd name="f143" fmla="*/ f116 1 f73"/>
                <a:gd name="f144" fmla="*/ f117 1 f74"/>
                <a:gd name="f145" fmla="*/ f118 1 f73"/>
                <a:gd name="f146" fmla="*/ f119 1 f74"/>
                <a:gd name="f147" fmla="*/ f120 f68 1"/>
                <a:gd name="f148" fmla="*/ f121 f68 1"/>
                <a:gd name="f149" fmla="*/ f123 f69 1"/>
                <a:gd name="f150" fmla="*/ f122 f69 1"/>
                <a:gd name="f151" fmla="*/ f125 f68 1"/>
                <a:gd name="f152" fmla="*/ f126 f69 1"/>
                <a:gd name="f153" fmla="*/ f127 f68 1"/>
                <a:gd name="f154" fmla="*/ f128 f69 1"/>
                <a:gd name="f155" fmla="*/ f129 f68 1"/>
                <a:gd name="f156" fmla="*/ f130 f69 1"/>
                <a:gd name="f157" fmla="*/ f131 f68 1"/>
                <a:gd name="f158" fmla="*/ f132 f69 1"/>
                <a:gd name="f159" fmla="*/ f133 f68 1"/>
                <a:gd name="f160" fmla="*/ f134 f69 1"/>
                <a:gd name="f161" fmla="*/ f135 f68 1"/>
                <a:gd name="f162" fmla="*/ f136 f69 1"/>
                <a:gd name="f163" fmla="*/ f137 f68 1"/>
                <a:gd name="f164" fmla="*/ f138 f69 1"/>
                <a:gd name="f165" fmla="*/ f139 f68 1"/>
                <a:gd name="f166" fmla="*/ f140 f69 1"/>
                <a:gd name="f167" fmla="*/ f141 f68 1"/>
                <a:gd name="f168" fmla="*/ f142 f69 1"/>
                <a:gd name="f169" fmla="*/ f143 f68 1"/>
                <a:gd name="f170" fmla="*/ f144 f69 1"/>
                <a:gd name="f171" fmla="*/ f145 f68 1"/>
                <a:gd name="f172" fmla="*/ f146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4">
                  <a:pos x="f151" y="f152"/>
                </a:cxn>
                <a:cxn ang="f124">
                  <a:pos x="f153" y="f154"/>
                </a:cxn>
                <a:cxn ang="f124">
                  <a:pos x="f155" y="f156"/>
                </a:cxn>
                <a:cxn ang="f124">
                  <a:pos x="f157" y="f158"/>
                </a:cxn>
                <a:cxn ang="f124">
                  <a:pos x="f159" y="f160"/>
                </a:cxn>
                <a:cxn ang="f124">
                  <a:pos x="f161" y="f162"/>
                </a:cxn>
                <a:cxn ang="f124">
                  <a:pos x="f163" y="f164"/>
                </a:cxn>
                <a:cxn ang="f124">
                  <a:pos x="f165" y="f166"/>
                </a:cxn>
                <a:cxn ang="f124">
                  <a:pos x="f167" y="f168"/>
                </a:cxn>
                <a:cxn ang="f124">
                  <a:pos x="f169" y="f170"/>
                </a:cxn>
                <a:cxn ang="f124">
                  <a:pos x="f171" y="f172"/>
                </a:cxn>
              </a:cxnLst>
              <a:rect l="f147" t="f150" r="f148" b="f149"/>
              <a:pathLst>
                <a:path w="743796" h="2867501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5" y="f7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75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DB89DBD5-D756-C1E9-2C8D-8A1E0983AA8D}"/>
                </a:ext>
              </a:extLst>
            </p:cNvPr>
            <p:cNvSpPr/>
            <p:nvPr/>
          </p:nvSpPr>
          <p:spPr>
            <a:xfrm>
              <a:off x="10844" y="672285"/>
              <a:ext cx="396931" cy="169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7294"/>
                <a:gd name="f7" fmla="val 2543540"/>
                <a:gd name="f8" fmla="val 16478"/>
                <a:gd name="f9" fmla="val 2079"/>
                <a:gd name="f10" fmla="val 101441"/>
                <a:gd name="f11" fmla="+- 0 0 6684"/>
                <a:gd name="f12" fmla="val 224885"/>
                <a:gd name="f13" fmla="val 12557"/>
                <a:gd name="f14" fmla="val 299847"/>
                <a:gd name="f15" fmla="val 53991"/>
                <a:gd name="f16" fmla="val 394240"/>
                <a:gd name="f17" fmla="val 106092"/>
                <a:gd name="f18" fmla="val 468440"/>
                <a:gd name="f19" fmla="val 189341"/>
                <a:gd name="f20" fmla="val 503206"/>
                <a:gd name="f21" fmla="val 291354"/>
                <a:gd name="f22" fmla="val 550069"/>
                <a:gd name="f23" fmla="val 429085"/>
                <a:gd name="f24" fmla="val 520827"/>
                <a:gd name="f25" fmla="val 577770"/>
                <a:gd name="f26" fmla="val 525113"/>
                <a:gd name="f27" fmla="val 724265"/>
                <a:gd name="f28" fmla="val 529019"/>
                <a:gd name="f29" fmla="val 856472"/>
                <a:gd name="f30" fmla="val 561118"/>
                <a:gd name="f31" fmla="val 986012"/>
                <a:gd name="f32" fmla="val 578930"/>
                <a:gd name="f33" fmla="val 1117267"/>
                <a:gd name="f34" fmla="val 595122"/>
                <a:gd name="f35" fmla="val 1236234"/>
                <a:gd name="f36" fmla="val 602742"/>
                <a:gd name="f37" fmla="val 1356630"/>
                <a:gd name="f38" fmla="val 592931"/>
                <a:gd name="f39" fmla="val 1476359"/>
                <a:gd name="f40" fmla="val 582073"/>
                <a:gd name="f41" fmla="val 1607709"/>
                <a:gd name="f42" fmla="val 549783"/>
                <a:gd name="f43" fmla="val 1736011"/>
                <a:gd name="f44" fmla="val 1859359"/>
                <a:gd name="f45" fmla="val 450628"/>
                <a:gd name="f46" fmla="val 1998710"/>
                <a:gd name="f47" fmla="val 383857"/>
                <a:gd name="f48" fmla="val 2133298"/>
                <a:gd name="f49" fmla="val 291846"/>
                <a:gd name="f50" fmla="val 2250361"/>
                <a:gd name="f51" fmla="val 231553"/>
                <a:gd name="f52" fmla="val 2327132"/>
                <a:gd name="f53" fmla="val 73819"/>
                <a:gd name="f54" fmla="val 2479532"/>
                <a:gd name="f55" fmla="+- 0 0 -90"/>
                <a:gd name="f56" fmla="*/ f3 1 597294"/>
                <a:gd name="f57" fmla="*/ f4 1 2543540"/>
                <a:gd name="f58" fmla="+- f7 0 f5"/>
                <a:gd name="f59" fmla="+- f6 0 f5"/>
                <a:gd name="f60" fmla="*/ f55 f0 1"/>
                <a:gd name="f61" fmla="*/ f59 1 597294"/>
                <a:gd name="f62" fmla="*/ f58 1 2543540"/>
                <a:gd name="f63" fmla="*/ 16478 f59 1"/>
                <a:gd name="f64" fmla="*/ 2079 f58 1"/>
                <a:gd name="f65" fmla="*/ 299847 f59 1"/>
                <a:gd name="f66" fmla="*/ 53991 f58 1"/>
                <a:gd name="f67" fmla="*/ 503206 f59 1"/>
                <a:gd name="f68" fmla="*/ 291354 f58 1"/>
                <a:gd name="f69" fmla="*/ 525113 f59 1"/>
                <a:gd name="f70" fmla="*/ 724265 f58 1"/>
                <a:gd name="f71" fmla="*/ 578930 f59 1"/>
                <a:gd name="f72" fmla="*/ 1117267 f58 1"/>
                <a:gd name="f73" fmla="*/ 592931 f59 1"/>
                <a:gd name="f74" fmla="*/ 1476359 f58 1"/>
                <a:gd name="f75" fmla="*/ 1859359 f58 1"/>
                <a:gd name="f76" fmla="*/ 291846 f59 1"/>
                <a:gd name="f77" fmla="*/ 2250361 f58 1"/>
                <a:gd name="f78" fmla="*/ 0 f59 1"/>
                <a:gd name="f79" fmla="*/ 2543540 f58 1"/>
                <a:gd name="f80" fmla="*/ f60 1 f2"/>
                <a:gd name="f81" fmla="*/ f63 1 597294"/>
                <a:gd name="f82" fmla="*/ f64 1 2543540"/>
                <a:gd name="f83" fmla="*/ f65 1 597294"/>
                <a:gd name="f84" fmla="*/ f66 1 2543540"/>
                <a:gd name="f85" fmla="*/ f67 1 597294"/>
                <a:gd name="f86" fmla="*/ f68 1 2543540"/>
                <a:gd name="f87" fmla="*/ f69 1 597294"/>
                <a:gd name="f88" fmla="*/ f70 1 2543540"/>
                <a:gd name="f89" fmla="*/ f71 1 597294"/>
                <a:gd name="f90" fmla="*/ f72 1 2543540"/>
                <a:gd name="f91" fmla="*/ f73 1 597294"/>
                <a:gd name="f92" fmla="*/ f74 1 2543540"/>
                <a:gd name="f93" fmla="*/ f75 1 2543540"/>
                <a:gd name="f94" fmla="*/ f76 1 597294"/>
                <a:gd name="f95" fmla="*/ f77 1 2543540"/>
                <a:gd name="f96" fmla="*/ f78 1 597294"/>
                <a:gd name="f97" fmla="*/ f79 1 2543540"/>
                <a:gd name="f98" fmla="*/ f5 1 f61"/>
                <a:gd name="f99" fmla="*/ f6 1 f61"/>
                <a:gd name="f100" fmla="*/ f5 1 f62"/>
                <a:gd name="f101" fmla="*/ f7 1 f62"/>
                <a:gd name="f102" fmla="+- f80 0 f1"/>
                <a:gd name="f103" fmla="*/ f81 1 f61"/>
                <a:gd name="f104" fmla="*/ f82 1 f62"/>
                <a:gd name="f105" fmla="*/ f83 1 f61"/>
                <a:gd name="f106" fmla="*/ f84 1 f62"/>
                <a:gd name="f107" fmla="*/ f85 1 f61"/>
                <a:gd name="f108" fmla="*/ f86 1 f62"/>
                <a:gd name="f109" fmla="*/ f87 1 f61"/>
                <a:gd name="f110" fmla="*/ f88 1 f62"/>
                <a:gd name="f111" fmla="*/ f89 1 f61"/>
                <a:gd name="f112" fmla="*/ f90 1 f62"/>
                <a:gd name="f113" fmla="*/ f91 1 f61"/>
                <a:gd name="f114" fmla="*/ f92 1 f62"/>
                <a:gd name="f115" fmla="*/ f93 1 f62"/>
                <a:gd name="f116" fmla="*/ f94 1 f61"/>
                <a:gd name="f117" fmla="*/ f95 1 f62"/>
                <a:gd name="f118" fmla="*/ f96 1 f61"/>
                <a:gd name="f119" fmla="*/ f97 1 f62"/>
                <a:gd name="f120" fmla="*/ f98 f56 1"/>
                <a:gd name="f121" fmla="*/ f99 f56 1"/>
                <a:gd name="f122" fmla="*/ f101 f57 1"/>
                <a:gd name="f123" fmla="*/ f100 f57 1"/>
                <a:gd name="f124" fmla="*/ f103 f56 1"/>
                <a:gd name="f125" fmla="*/ f104 f57 1"/>
                <a:gd name="f126" fmla="*/ f105 f56 1"/>
                <a:gd name="f127" fmla="*/ f106 f57 1"/>
                <a:gd name="f128" fmla="*/ f107 f56 1"/>
                <a:gd name="f129" fmla="*/ f108 f57 1"/>
                <a:gd name="f130" fmla="*/ f109 f56 1"/>
                <a:gd name="f131" fmla="*/ f110 f57 1"/>
                <a:gd name="f132" fmla="*/ f111 f56 1"/>
                <a:gd name="f133" fmla="*/ f112 f57 1"/>
                <a:gd name="f134" fmla="*/ f113 f56 1"/>
                <a:gd name="f135" fmla="*/ f114 f57 1"/>
                <a:gd name="f136" fmla="*/ f115 f57 1"/>
                <a:gd name="f137" fmla="*/ f116 f56 1"/>
                <a:gd name="f138" fmla="*/ f117 f57 1"/>
                <a:gd name="f139" fmla="*/ f118 f56 1"/>
                <a:gd name="f140" fmla="*/ f119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24" y="f125"/>
                </a:cxn>
                <a:cxn ang="f102">
                  <a:pos x="f126" y="f127"/>
                </a:cxn>
                <a:cxn ang="f102">
                  <a:pos x="f128" y="f129"/>
                </a:cxn>
                <a:cxn ang="f102">
                  <a:pos x="f130" y="f131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28" y="f136"/>
                </a:cxn>
                <a:cxn ang="f102">
                  <a:pos x="f137" y="f138"/>
                </a:cxn>
                <a:cxn ang="f102">
                  <a:pos x="f139" y="f140"/>
                </a:cxn>
              </a:cxnLst>
              <a:rect l="f120" t="f123" r="f121" b="f122"/>
              <a:pathLst>
                <a:path w="597294" h="254354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20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" y="f7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75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707ACF75-9F3D-A615-C67F-8BFD515860EE}"/>
                </a:ext>
              </a:extLst>
            </p:cNvPr>
            <p:cNvSpPr/>
            <p:nvPr/>
          </p:nvSpPr>
          <p:spPr>
            <a:xfrm>
              <a:off x="23006" y="881262"/>
              <a:ext cx="258793" cy="1336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9425"/>
                <a:gd name="f7" fmla="val 2011236"/>
                <a:gd name="f8" fmla="val 33"/>
                <a:gd name="f9" fmla="val 57912"/>
                <a:gd name="f10" fmla="+- 0 0 824"/>
                <a:gd name="f11" fmla="val 136112"/>
                <a:gd name="f12" fmla="val 14892"/>
                <a:gd name="f13" fmla="val 171260"/>
                <a:gd name="f14" fmla="val 60326"/>
                <a:gd name="f15" fmla="val 205645"/>
                <a:gd name="f16" fmla="val 104903"/>
                <a:gd name="f17" fmla="val 207740"/>
                <a:gd name="f18" fmla="val 164244"/>
                <a:gd name="f19" fmla="val 211455"/>
                <a:gd name="f20" fmla="val 221204"/>
                <a:gd name="f21" fmla="val 216408"/>
                <a:gd name="f22" fmla="val 297594"/>
                <a:gd name="f23" fmla="val 225838"/>
                <a:gd name="f24" fmla="val 373604"/>
                <a:gd name="f25" fmla="val 243078"/>
                <a:gd name="f26" fmla="val 448089"/>
                <a:gd name="f27" fmla="val 269939"/>
                <a:gd name="f28" fmla="val 564199"/>
                <a:gd name="f29" fmla="val 319183"/>
                <a:gd name="f30" fmla="val 673927"/>
                <a:gd name="f31" fmla="val 346424"/>
                <a:gd name="f32" fmla="val 789941"/>
                <a:gd name="f33" fmla="val 358235"/>
                <a:gd name="f34" fmla="val 840043"/>
                <a:gd name="f35" fmla="val 365951"/>
                <a:gd name="f36" fmla="val 891097"/>
                <a:gd name="f37" fmla="val 372237"/>
                <a:gd name="f38" fmla="val 942151"/>
                <a:gd name="f39" fmla="val 385858"/>
                <a:gd name="f40" fmla="val 1051784"/>
                <a:gd name="f41" fmla="val 394049"/>
                <a:gd name="f42" fmla="val 1162274"/>
                <a:gd name="f43" fmla="val 386620"/>
                <a:gd name="f44" fmla="val 1272478"/>
                <a:gd name="f45" fmla="val 377476"/>
                <a:gd name="f46" fmla="val 1407828"/>
                <a:gd name="f47" fmla="val 344996"/>
                <a:gd name="f48" fmla="val 1541178"/>
                <a:gd name="f49" fmla="val 280416"/>
                <a:gd name="f50" fmla="val 1660241"/>
                <a:gd name="f51" fmla="val 244602"/>
                <a:gd name="f52" fmla="val 1726249"/>
                <a:gd name="f53" fmla="val 199358"/>
                <a:gd name="f54" fmla="val 1786352"/>
                <a:gd name="f55" fmla="val 151257"/>
                <a:gd name="f56" fmla="val 1844073"/>
                <a:gd name="f57" fmla="val 79534"/>
                <a:gd name="f58" fmla="val 1930084"/>
                <a:gd name="f59" fmla="val 89345"/>
                <a:gd name="f60" fmla="val 1941419"/>
                <a:gd name="f61" fmla="val 1905"/>
                <a:gd name="f62" fmla="val 2011237"/>
                <a:gd name="f63" fmla="+- 0 0 -90"/>
                <a:gd name="f64" fmla="*/ f3 1 389425"/>
                <a:gd name="f65" fmla="*/ f4 1 2011236"/>
                <a:gd name="f66" fmla="+- f7 0 f5"/>
                <a:gd name="f67" fmla="+- f6 0 f5"/>
                <a:gd name="f68" fmla="*/ f63 f0 1"/>
                <a:gd name="f69" fmla="*/ f67 1 389425"/>
                <a:gd name="f70" fmla="*/ f66 1 2011236"/>
                <a:gd name="f71" fmla="*/ 0 f67 1"/>
                <a:gd name="f72" fmla="*/ 33 f66 1"/>
                <a:gd name="f73" fmla="*/ 171260 f67 1"/>
                <a:gd name="f74" fmla="*/ 60326 f66 1"/>
                <a:gd name="f75" fmla="*/ 211455 f67 1"/>
                <a:gd name="f76" fmla="*/ 221204 f66 1"/>
                <a:gd name="f77" fmla="*/ 243078 f67 1"/>
                <a:gd name="f78" fmla="*/ 448089 f66 1"/>
                <a:gd name="f79" fmla="*/ 346424 f67 1"/>
                <a:gd name="f80" fmla="*/ 789941 f66 1"/>
                <a:gd name="f81" fmla="*/ 372237 f67 1"/>
                <a:gd name="f82" fmla="*/ 942151 f66 1"/>
                <a:gd name="f83" fmla="*/ 386620 f67 1"/>
                <a:gd name="f84" fmla="*/ 1272478 f66 1"/>
                <a:gd name="f85" fmla="*/ 280416 f67 1"/>
                <a:gd name="f86" fmla="*/ 1660241 f66 1"/>
                <a:gd name="f87" fmla="*/ 151257 f67 1"/>
                <a:gd name="f88" fmla="*/ 1844073 f66 1"/>
                <a:gd name="f89" fmla="*/ 1905 f67 1"/>
                <a:gd name="f90" fmla="*/ 2011237 f66 1"/>
                <a:gd name="f91" fmla="*/ f68 1 f2"/>
                <a:gd name="f92" fmla="*/ f71 1 389425"/>
                <a:gd name="f93" fmla="*/ f72 1 2011236"/>
                <a:gd name="f94" fmla="*/ f73 1 389425"/>
                <a:gd name="f95" fmla="*/ f74 1 2011236"/>
                <a:gd name="f96" fmla="*/ f75 1 389425"/>
                <a:gd name="f97" fmla="*/ f76 1 2011236"/>
                <a:gd name="f98" fmla="*/ f77 1 389425"/>
                <a:gd name="f99" fmla="*/ f78 1 2011236"/>
                <a:gd name="f100" fmla="*/ f79 1 389425"/>
                <a:gd name="f101" fmla="*/ f80 1 2011236"/>
                <a:gd name="f102" fmla="*/ f81 1 389425"/>
                <a:gd name="f103" fmla="*/ f82 1 2011236"/>
                <a:gd name="f104" fmla="*/ f83 1 389425"/>
                <a:gd name="f105" fmla="*/ f84 1 2011236"/>
                <a:gd name="f106" fmla="*/ f85 1 389425"/>
                <a:gd name="f107" fmla="*/ f86 1 2011236"/>
                <a:gd name="f108" fmla="*/ f87 1 389425"/>
                <a:gd name="f109" fmla="*/ f88 1 2011236"/>
                <a:gd name="f110" fmla="*/ f89 1 389425"/>
                <a:gd name="f111" fmla="*/ f90 1 2011236"/>
                <a:gd name="f112" fmla="*/ f5 1 f69"/>
                <a:gd name="f113" fmla="*/ f6 1 f69"/>
                <a:gd name="f114" fmla="*/ f5 1 f70"/>
                <a:gd name="f115" fmla="*/ f7 1 f70"/>
                <a:gd name="f116" fmla="+- f91 0 f1"/>
                <a:gd name="f117" fmla="*/ f92 1 f69"/>
                <a:gd name="f118" fmla="*/ f93 1 f70"/>
                <a:gd name="f119" fmla="*/ f94 1 f69"/>
                <a:gd name="f120" fmla="*/ f95 1 f70"/>
                <a:gd name="f121" fmla="*/ f96 1 f69"/>
                <a:gd name="f122" fmla="*/ f97 1 f70"/>
                <a:gd name="f123" fmla="*/ f98 1 f69"/>
                <a:gd name="f124" fmla="*/ f99 1 f70"/>
                <a:gd name="f125" fmla="*/ f100 1 f69"/>
                <a:gd name="f126" fmla="*/ f101 1 f70"/>
                <a:gd name="f127" fmla="*/ f102 1 f69"/>
                <a:gd name="f128" fmla="*/ f103 1 f70"/>
                <a:gd name="f129" fmla="*/ f104 1 f69"/>
                <a:gd name="f130" fmla="*/ f105 1 f70"/>
                <a:gd name="f131" fmla="*/ f106 1 f69"/>
                <a:gd name="f132" fmla="*/ f107 1 f70"/>
                <a:gd name="f133" fmla="*/ f108 1 f69"/>
                <a:gd name="f134" fmla="*/ f109 1 f70"/>
                <a:gd name="f135" fmla="*/ f110 1 f69"/>
                <a:gd name="f136" fmla="*/ f111 1 f70"/>
                <a:gd name="f137" fmla="*/ f112 f64 1"/>
                <a:gd name="f138" fmla="*/ f113 f64 1"/>
                <a:gd name="f139" fmla="*/ f115 f65 1"/>
                <a:gd name="f140" fmla="*/ f114 f65 1"/>
                <a:gd name="f141" fmla="*/ f117 f64 1"/>
                <a:gd name="f142" fmla="*/ f118 f65 1"/>
                <a:gd name="f143" fmla="*/ f119 f64 1"/>
                <a:gd name="f144" fmla="*/ f120 f65 1"/>
                <a:gd name="f145" fmla="*/ f121 f64 1"/>
                <a:gd name="f146" fmla="*/ f122 f65 1"/>
                <a:gd name="f147" fmla="*/ f123 f64 1"/>
                <a:gd name="f148" fmla="*/ f124 f65 1"/>
                <a:gd name="f149" fmla="*/ f125 f64 1"/>
                <a:gd name="f150" fmla="*/ f126 f65 1"/>
                <a:gd name="f151" fmla="*/ f127 f64 1"/>
                <a:gd name="f152" fmla="*/ f128 f65 1"/>
                <a:gd name="f153" fmla="*/ f129 f64 1"/>
                <a:gd name="f154" fmla="*/ f130 f65 1"/>
                <a:gd name="f155" fmla="*/ f131 f64 1"/>
                <a:gd name="f156" fmla="*/ f132 f65 1"/>
                <a:gd name="f157" fmla="*/ f133 f64 1"/>
                <a:gd name="f158" fmla="*/ f134 f65 1"/>
                <a:gd name="f159" fmla="*/ f135 f64 1"/>
                <a:gd name="f160" fmla="*/ f136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6">
                  <a:pos x="f141" y="f142"/>
                </a:cxn>
                <a:cxn ang="f116">
                  <a:pos x="f143" y="f144"/>
                </a:cxn>
                <a:cxn ang="f116">
                  <a:pos x="f145" y="f146"/>
                </a:cxn>
                <a:cxn ang="f116">
                  <a:pos x="f147" y="f148"/>
                </a:cxn>
                <a:cxn ang="f116">
                  <a:pos x="f149" y="f150"/>
                </a:cxn>
                <a:cxn ang="f116">
                  <a:pos x="f151" y="f152"/>
                </a:cxn>
                <a:cxn ang="f116">
                  <a:pos x="f153" y="f154"/>
                </a:cxn>
                <a:cxn ang="f116">
                  <a:pos x="f155" y="f156"/>
                </a:cxn>
                <a:cxn ang="f116">
                  <a:pos x="f157" y="f158"/>
                </a:cxn>
                <a:cxn ang="f116">
                  <a:pos x="f159" y="f160"/>
                </a:cxn>
              </a:cxnLst>
              <a:rect l="f137" t="f140" r="f138" b="f139"/>
              <a:pathLst>
                <a:path w="389425" h="2011236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75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  <p:grpSp>
        <p:nvGrpSpPr>
          <p:cNvPr id="14" name="Graphic 157">
            <a:extLst>
              <a:ext uri="{FF2B5EF4-FFF2-40B4-BE49-F238E27FC236}">
                <a16:creationId xmlns:a16="http://schemas.microsoft.com/office/drawing/2014/main" id="{1C9EF269-E322-0B98-C3BB-23EF63E28214}"/>
              </a:ext>
            </a:extLst>
          </p:cNvPr>
          <p:cNvGrpSpPr/>
          <p:nvPr/>
        </p:nvGrpSpPr>
        <p:grpSpPr>
          <a:xfrm>
            <a:off x="8610603" y="3276596"/>
            <a:ext cx="3529254" cy="3581403"/>
            <a:chOff x="8610603" y="3276596"/>
            <a:chExt cx="3529254" cy="3581403"/>
          </a:xfrm>
        </p:grpSpPr>
        <p:sp>
          <p:nvSpPr>
            <p:cNvPr id="15" name="Freeform: Shape 19">
              <a:extLst>
                <a:ext uri="{FF2B5EF4-FFF2-40B4-BE49-F238E27FC236}">
                  <a16:creationId xmlns:a16="http://schemas.microsoft.com/office/drawing/2014/main" id="{39F2279E-0AD4-E7ED-B837-1C0C91925C36}"/>
                </a:ext>
              </a:extLst>
            </p:cNvPr>
            <p:cNvSpPr/>
            <p:nvPr/>
          </p:nvSpPr>
          <p:spPr>
            <a:xfrm>
              <a:off x="8610603" y="3276596"/>
              <a:ext cx="3516197" cy="35654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6874"/>
                <a:gd name="f7" fmla="val 3989641"/>
                <a:gd name="f8" fmla="val 19050"/>
                <a:gd name="f9" fmla="val 3957257"/>
                <a:gd name="f10" fmla="val 50959"/>
                <a:gd name="f11" fmla="val 3916013"/>
                <a:gd name="f12" fmla="val 79439"/>
                <a:gd name="f13" fmla="val 3891153"/>
                <a:gd name="f14" fmla="val 165544"/>
                <a:gd name="f15" fmla="val 3815906"/>
                <a:gd name="f16" fmla="val 227933"/>
                <a:gd name="f17" fmla="val 3717989"/>
                <a:gd name="f18" fmla="val 297371"/>
                <a:gd name="f19" fmla="val 3626930"/>
                <a:gd name="f20" fmla="val 346615"/>
                <a:gd name="f21" fmla="val 3562255"/>
                <a:gd name="f22" fmla="val 398050"/>
                <a:gd name="f23" fmla="val 3499009"/>
                <a:gd name="f24" fmla="val 454343"/>
                <a:gd name="f25" fmla="val 3440335"/>
                <a:gd name="f26" fmla="val 506349"/>
                <a:gd name="f27" fmla="val 3386042"/>
                <a:gd name="f28" fmla="val 562642"/>
                <a:gd name="f29" fmla="val 3336227"/>
                <a:gd name="f30" fmla="val 622363"/>
                <a:gd name="f31" fmla="val 3290697"/>
                <a:gd name="f32" fmla="val 719519"/>
                <a:gd name="f33" fmla="val 3216688"/>
                <a:gd name="f34" fmla="val 824960"/>
                <a:gd name="f35" fmla="val 3154585"/>
                <a:gd name="f36" fmla="val 927068"/>
                <a:gd name="f37" fmla="val 3087434"/>
                <a:gd name="f38" fmla="val 1011365"/>
                <a:gd name="f39" fmla="val 3031998"/>
                <a:gd name="f40" fmla="val 1093565"/>
                <a:gd name="f41" fmla="val 2973324"/>
                <a:gd name="f42" fmla="val 1176338"/>
                <a:gd name="f43" fmla="val 2915603"/>
                <a:gd name="f44" fmla="val 1246537"/>
                <a:gd name="f45" fmla="val 2866644"/>
                <a:gd name="f46" fmla="val 1317308"/>
                <a:gd name="f47" fmla="val 2818066"/>
                <a:gd name="f48" fmla="val 1394270"/>
                <a:gd name="f49" fmla="val 2780729"/>
                <a:gd name="f50" fmla="val 1459421"/>
                <a:gd name="f51" fmla="val 2749106"/>
                <a:gd name="f52" fmla="val 1528763"/>
                <a:gd name="f53" fmla="val 2724436"/>
                <a:gd name="f54" fmla="val 1601057"/>
                <a:gd name="f55" fmla="val 2723483"/>
                <a:gd name="f56" fmla="val 1653350"/>
                <a:gd name="f57" fmla="val 2722721"/>
                <a:gd name="f58" fmla="val 1704785"/>
                <a:gd name="f59" fmla="val 2733485"/>
                <a:gd name="f60" fmla="val 1756220"/>
                <a:gd name="f61" fmla="val 2743772"/>
                <a:gd name="f62" fmla="val 1800320"/>
                <a:gd name="f63" fmla="val 2752630"/>
                <a:gd name="f64" fmla="val 1844612"/>
                <a:gd name="f65" fmla="val 2760250"/>
                <a:gd name="f66" fmla="val 1889189"/>
                <a:gd name="f67" fmla="val 2765965"/>
                <a:gd name="f68" fmla="val 1928622"/>
                <a:gd name="f69" fmla="val 2771013"/>
                <a:gd name="f70" fmla="val 1968437"/>
                <a:gd name="f71" fmla="val 2773299"/>
                <a:gd name="f72" fmla="val 2007394"/>
                <a:gd name="f73" fmla="val 2073878"/>
                <a:gd name="f74" fmla="val 2753487"/>
                <a:gd name="f75" fmla="val 2130647"/>
                <a:gd name="f76" fmla="val 2712911"/>
                <a:gd name="f77" fmla="val 2184654"/>
                <a:gd name="f78" fmla="val 2671763"/>
                <a:gd name="f79" fmla="val 2245900"/>
                <a:gd name="f80" fmla="val 2625090"/>
                <a:gd name="f81" fmla="val 2304002"/>
                <a:gd name="f82" fmla="val 2573465"/>
                <a:gd name="f83" fmla="val 2372773"/>
                <a:gd name="f84" fmla="val 2538984"/>
                <a:gd name="f85" fmla="val 2394395"/>
                <a:gd name="f86" fmla="val 2528126"/>
                <a:gd name="f87" fmla="val 2416874"/>
                <a:gd name="f88" fmla="val 2518982"/>
                <a:gd name="f89" fmla="val 2439543"/>
                <a:gd name="f90" fmla="val 2510504"/>
                <a:gd name="f91" fmla="val 2509552"/>
                <a:gd name="f92" fmla="val 2484215"/>
                <a:gd name="f93" fmla="val 2580037"/>
                <a:gd name="f94" fmla="val 2459450"/>
                <a:gd name="f95" fmla="val 2650617"/>
                <a:gd name="f96" fmla="val 2434781"/>
                <a:gd name="f97" fmla="val 2695956"/>
                <a:gd name="f98" fmla="val 2418874"/>
                <a:gd name="f99" fmla="val 2741295"/>
                <a:gd name="f100" fmla="val 2402872"/>
                <a:gd name="f101" fmla="val 2785110"/>
                <a:gd name="f102" fmla="val 2383060"/>
                <a:gd name="f103" fmla="val 2824448"/>
                <a:gd name="f104" fmla="val 2365248"/>
                <a:gd name="f105" fmla="val 2862358"/>
                <a:gd name="f106" fmla="val 2344198"/>
                <a:gd name="f107" fmla="val 2897315"/>
                <a:gd name="f108" fmla="val 2318861"/>
                <a:gd name="f109" fmla="val 2934367"/>
                <a:gd name="f110" fmla="val 2292096"/>
                <a:gd name="f111" fmla="val 2968085"/>
                <a:gd name="f112" fmla="val 2260854"/>
                <a:gd name="f113" fmla="val 2997994"/>
                <a:gd name="f114" fmla="val 2226183"/>
                <a:gd name="f115" fmla="val 3020949"/>
                <a:gd name="f116" fmla="val 2199513"/>
                <a:gd name="f117" fmla="val 3041714"/>
                <a:gd name="f118" fmla="val 2170938"/>
                <a:gd name="f119" fmla="val 3061240"/>
                <a:gd name="f120" fmla="val 2141506"/>
                <a:gd name="f121" fmla="val 3091529"/>
                <a:gd name="f122" fmla="val 2095976"/>
                <a:gd name="f123" fmla="val 3119533"/>
                <a:gd name="f124" fmla="val 2049018"/>
                <a:gd name="f125" fmla="val 3152108"/>
                <a:gd name="f126" fmla="val 2005203"/>
                <a:gd name="f127" fmla="val 3188113"/>
                <a:gd name="f128" fmla="val 1956626"/>
                <a:gd name="f129" fmla="val 3229261"/>
                <a:gd name="f130" fmla="val 1912144"/>
                <a:gd name="f131" fmla="val 3274124"/>
                <a:gd name="f132" fmla="val 1871567"/>
                <a:gd name="f133" fmla="val 3311747"/>
                <a:gd name="f134" fmla="val 1837563"/>
                <a:gd name="f135" fmla="val 3351848"/>
                <a:gd name="f136" fmla="val 1806321"/>
                <a:gd name="f137" fmla="val 3388138"/>
                <a:gd name="f138" fmla="val 1770888"/>
                <a:gd name="f139" fmla="val 3416999"/>
                <a:gd name="f140" fmla="val 1742694"/>
                <a:gd name="f141" fmla="val 3443002"/>
                <a:gd name="f142" fmla="val 1711833"/>
                <a:gd name="f143" fmla="val 3466529"/>
                <a:gd name="f144" fmla="val 1679162"/>
                <a:gd name="f145" fmla="val 3495008"/>
                <a:gd name="f146" fmla="val 1639348"/>
                <a:gd name="f147" fmla="val 3519392"/>
                <a:gd name="f148" fmla="val 1596771"/>
                <a:gd name="f149" fmla="val 3538633"/>
                <a:gd name="f150" fmla="val 1551718"/>
                <a:gd name="f151" fmla="val 3562731"/>
                <a:gd name="f152" fmla="val 1495616"/>
                <a:gd name="f153" fmla="val 3578924"/>
                <a:gd name="f154" fmla="val 1436465"/>
                <a:gd name="f155" fmla="val 3588544"/>
                <a:gd name="f156" fmla="val 1376172"/>
                <a:gd name="f157" fmla="val 3592925"/>
                <a:gd name="f158" fmla="val 1348740"/>
                <a:gd name="f159" fmla="val 3595688"/>
                <a:gd name="f160" fmla="val 1321022"/>
                <a:gd name="f161" fmla="val 3597402"/>
                <a:gd name="f162" fmla="val 1293305"/>
                <a:gd name="f163" fmla="val 3605974"/>
                <a:gd name="f164" fmla="val 1155859"/>
                <a:gd name="f165" fmla="val 3717703"/>
                <a:gd name="f166" fmla="val 1018127"/>
                <a:gd name="f167" fmla="val 3721227"/>
                <a:gd name="f168" fmla="val 880491"/>
                <a:gd name="f169" fmla="val 3724751"/>
                <a:gd name="f170" fmla="val 740855"/>
                <a:gd name="f171" fmla="val 3743135"/>
                <a:gd name="f172" fmla="val 602171"/>
                <a:gd name="f173" fmla="val 3761137"/>
                <a:gd name="f174" fmla="val 463677"/>
                <a:gd name="f175" fmla="val 3776186"/>
                <a:gd name="f176" fmla="val 347758"/>
                <a:gd name="f177" fmla="val 3934968"/>
                <a:gd name="f178" fmla="val 116205"/>
                <a:gd name="f179" fmla="+- 0 0 -90"/>
                <a:gd name="f180" fmla="*/ f3 1 3946874"/>
                <a:gd name="f181" fmla="*/ f4 1 3989641"/>
                <a:gd name="f182" fmla="+- f7 0 f5"/>
                <a:gd name="f183" fmla="+- f6 0 f5"/>
                <a:gd name="f184" fmla="*/ f179 f0 1"/>
                <a:gd name="f185" fmla="*/ f183 1 3946874"/>
                <a:gd name="f186" fmla="*/ f182 1 3989641"/>
                <a:gd name="f187" fmla="*/ 0 f183 1"/>
                <a:gd name="f188" fmla="*/ 3989641 f182 1"/>
                <a:gd name="f189" fmla="*/ 79439 f183 1"/>
                <a:gd name="f190" fmla="*/ 3891153 f182 1"/>
                <a:gd name="f191" fmla="*/ 297371 f183 1"/>
                <a:gd name="f192" fmla="*/ 3626930 f182 1"/>
                <a:gd name="f193" fmla="*/ 454343 f183 1"/>
                <a:gd name="f194" fmla="*/ 3440335 f182 1"/>
                <a:gd name="f195" fmla="*/ 622363 f183 1"/>
                <a:gd name="f196" fmla="*/ 3290697 f182 1"/>
                <a:gd name="f197" fmla="*/ 927068 f183 1"/>
                <a:gd name="f198" fmla="*/ 3087434 f182 1"/>
                <a:gd name="f199" fmla="*/ 1176338 f183 1"/>
                <a:gd name="f200" fmla="*/ 2915603 f182 1"/>
                <a:gd name="f201" fmla="*/ 1394270 f183 1"/>
                <a:gd name="f202" fmla="*/ 2780729 f182 1"/>
                <a:gd name="f203" fmla="*/ 1601057 f183 1"/>
                <a:gd name="f204" fmla="*/ 2723483 f182 1"/>
                <a:gd name="f205" fmla="*/ 1756220 f183 1"/>
                <a:gd name="f206" fmla="*/ 2743772 f182 1"/>
                <a:gd name="f207" fmla="*/ 1889189 f183 1"/>
                <a:gd name="f208" fmla="*/ 2765965 f182 1"/>
                <a:gd name="f209" fmla="*/ 2007394 f183 1"/>
                <a:gd name="f210" fmla="*/ 2184654 f183 1"/>
                <a:gd name="f211" fmla="*/ 2671763 f182 1"/>
                <a:gd name="f212" fmla="*/ 2372773 f183 1"/>
                <a:gd name="f213" fmla="*/ 2538984 f182 1"/>
                <a:gd name="f214" fmla="*/ 2439543 f183 1"/>
                <a:gd name="f215" fmla="*/ 2510504 f182 1"/>
                <a:gd name="f216" fmla="*/ 2650617 f183 1"/>
                <a:gd name="f217" fmla="*/ 2434781 f182 1"/>
                <a:gd name="f218" fmla="*/ 2785110 f183 1"/>
                <a:gd name="f219" fmla="*/ 2383060 f182 1"/>
                <a:gd name="f220" fmla="*/ 2897315 f183 1"/>
                <a:gd name="f221" fmla="*/ 2318861 f182 1"/>
                <a:gd name="f222" fmla="*/ 2997994 f183 1"/>
                <a:gd name="f223" fmla="*/ 2226183 f182 1"/>
                <a:gd name="f224" fmla="*/ 3061240 f183 1"/>
                <a:gd name="f225" fmla="*/ 2141506 f182 1"/>
                <a:gd name="f226" fmla="*/ 3152108 f183 1"/>
                <a:gd name="f227" fmla="*/ 2005203 f182 1"/>
                <a:gd name="f228" fmla="*/ 3274124 f183 1"/>
                <a:gd name="f229" fmla="*/ 1871567 f182 1"/>
                <a:gd name="f230" fmla="*/ 3388138 f183 1"/>
                <a:gd name="f231" fmla="*/ 1770888 f182 1"/>
                <a:gd name="f232" fmla="*/ 3466529 f183 1"/>
                <a:gd name="f233" fmla="*/ 1679162 f182 1"/>
                <a:gd name="f234" fmla="*/ 3538633 f183 1"/>
                <a:gd name="f235" fmla="*/ 1551718 f182 1"/>
                <a:gd name="f236" fmla="*/ 3588544 f183 1"/>
                <a:gd name="f237" fmla="*/ 1376172 f182 1"/>
                <a:gd name="f238" fmla="*/ 3597402 f183 1"/>
                <a:gd name="f239" fmla="*/ 1293305 f182 1"/>
                <a:gd name="f240" fmla="*/ 3721227 f183 1"/>
                <a:gd name="f241" fmla="*/ 880491 f182 1"/>
                <a:gd name="f242" fmla="*/ 3761137 f183 1"/>
                <a:gd name="f243" fmla="*/ 463677 f182 1"/>
                <a:gd name="f244" fmla="*/ 3946874 f183 1"/>
                <a:gd name="f245" fmla="*/ 0 f182 1"/>
                <a:gd name="f246" fmla="*/ f184 1 f2"/>
                <a:gd name="f247" fmla="*/ f187 1 3946874"/>
                <a:gd name="f248" fmla="*/ f188 1 3989641"/>
                <a:gd name="f249" fmla="*/ f189 1 3946874"/>
                <a:gd name="f250" fmla="*/ f190 1 3989641"/>
                <a:gd name="f251" fmla="*/ f191 1 3946874"/>
                <a:gd name="f252" fmla="*/ f192 1 3989641"/>
                <a:gd name="f253" fmla="*/ f193 1 3946874"/>
                <a:gd name="f254" fmla="*/ f194 1 3989641"/>
                <a:gd name="f255" fmla="*/ f195 1 3946874"/>
                <a:gd name="f256" fmla="*/ f196 1 3989641"/>
                <a:gd name="f257" fmla="*/ f197 1 3946874"/>
                <a:gd name="f258" fmla="*/ f198 1 3989641"/>
                <a:gd name="f259" fmla="*/ f199 1 3946874"/>
                <a:gd name="f260" fmla="*/ f200 1 3989641"/>
                <a:gd name="f261" fmla="*/ f201 1 3946874"/>
                <a:gd name="f262" fmla="*/ f202 1 3989641"/>
                <a:gd name="f263" fmla="*/ f203 1 3946874"/>
                <a:gd name="f264" fmla="*/ f204 1 3989641"/>
                <a:gd name="f265" fmla="*/ f205 1 3946874"/>
                <a:gd name="f266" fmla="*/ f206 1 3989641"/>
                <a:gd name="f267" fmla="*/ f207 1 3946874"/>
                <a:gd name="f268" fmla="*/ f208 1 3989641"/>
                <a:gd name="f269" fmla="*/ f209 1 3946874"/>
                <a:gd name="f270" fmla="*/ f210 1 3946874"/>
                <a:gd name="f271" fmla="*/ f211 1 3989641"/>
                <a:gd name="f272" fmla="*/ f212 1 3946874"/>
                <a:gd name="f273" fmla="*/ f213 1 3989641"/>
                <a:gd name="f274" fmla="*/ f214 1 3946874"/>
                <a:gd name="f275" fmla="*/ f215 1 3989641"/>
                <a:gd name="f276" fmla="*/ f216 1 3946874"/>
                <a:gd name="f277" fmla="*/ f217 1 3989641"/>
                <a:gd name="f278" fmla="*/ f218 1 3946874"/>
                <a:gd name="f279" fmla="*/ f219 1 3989641"/>
                <a:gd name="f280" fmla="*/ f220 1 3946874"/>
                <a:gd name="f281" fmla="*/ f221 1 3989641"/>
                <a:gd name="f282" fmla="*/ f222 1 3946874"/>
                <a:gd name="f283" fmla="*/ f223 1 3989641"/>
                <a:gd name="f284" fmla="*/ f224 1 3946874"/>
                <a:gd name="f285" fmla="*/ f225 1 3989641"/>
                <a:gd name="f286" fmla="*/ f226 1 3946874"/>
                <a:gd name="f287" fmla="*/ f227 1 3989641"/>
                <a:gd name="f288" fmla="*/ f228 1 3946874"/>
                <a:gd name="f289" fmla="*/ f229 1 3989641"/>
                <a:gd name="f290" fmla="*/ f230 1 3946874"/>
                <a:gd name="f291" fmla="*/ f231 1 3989641"/>
                <a:gd name="f292" fmla="*/ f232 1 3946874"/>
                <a:gd name="f293" fmla="*/ f233 1 3989641"/>
                <a:gd name="f294" fmla="*/ f234 1 3946874"/>
                <a:gd name="f295" fmla="*/ f235 1 3989641"/>
                <a:gd name="f296" fmla="*/ f236 1 3946874"/>
                <a:gd name="f297" fmla="*/ f237 1 3989641"/>
                <a:gd name="f298" fmla="*/ f238 1 3946874"/>
                <a:gd name="f299" fmla="*/ f239 1 3989641"/>
                <a:gd name="f300" fmla="*/ f240 1 3946874"/>
                <a:gd name="f301" fmla="*/ f241 1 3989641"/>
                <a:gd name="f302" fmla="*/ f242 1 3946874"/>
                <a:gd name="f303" fmla="*/ f243 1 3989641"/>
                <a:gd name="f304" fmla="*/ f244 1 3946874"/>
                <a:gd name="f305" fmla="*/ f245 1 3989641"/>
                <a:gd name="f306" fmla="*/ f5 1 f185"/>
                <a:gd name="f307" fmla="*/ f6 1 f185"/>
                <a:gd name="f308" fmla="*/ f5 1 f186"/>
                <a:gd name="f309" fmla="*/ f7 1 f186"/>
                <a:gd name="f310" fmla="+- f246 0 f1"/>
                <a:gd name="f311" fmla="*/ f247 1 f185"/>
                <a:gd name="f312" fmla="*/ f248 1 f186"/>
                <a:gd name="f313" fmla="*/ f249 1 f185"/>
                <a:gd name="f314" fmla="*/ f250 1 f186"/>
                <a:gd name="f315" fmla="*/ f251 1 f185"/>
                <a:gd name="f316" fmla="*/ f252 1 f186"/>
                <a:gd name="f317" fmla="*/ f253 1 f185"/>
                <a:gd name="f318" fmla="*/ f254 1 f186"/>
                <a:gd name="f319" fmla="*/ f255 1 f185"/>
                <a:gd name="f320" fmla="*/ f256 1 f186"/>
                <a:gd name="f321" fmla="*/ f257 1 f185"/>
                <a:gd name="f322" fmla="*/ f258 1 f186"/>
                <a:gd name="f323" fmla="*/ f259 1 f185"/>
                <a:gd name="f324" fmla="*/ f260 1 f186"/>
                <a:gd name="f325" fmla="*/ f261 1 f185"/>
                <a:gd name="f326" fmla="*/ f262 1 f186"/>
                <a:gd name="f327" fmla="*/ f263 1 f185"/>
                <a:gd name="f328" fmla="*/ f264 1 f186"/>
                <a:gd name="f329" fmla="*/ f265 1 f185"/>
                <a:gd name="f330" fmla="*/ f266 1 f186"/>
                <a:gd name="f331" fmla="*/ f267 1 f185"/>
                <a:gd name="f332" fmla="*/ f268 1 f186"/>
                <a:gd name="f333" fmla="*/ f269 1 f185"/>
                <a:gd name="f334" fmla="*/ f270 1 f185"/>
                <a:gd name="f335" fmla="*/ f271 1 f186"/>
                <a:gd name="f336" fmla="*/ f272 1 f185"/>
                <a:gd name="f337" fmla="*/ f273 1 f186"/>
                <a:gd name="f338" fmla="*/ f274 1 f185"/>
                <a:gd name="f339" fmla="*/ f275 1 f186"/>
                <a:gd name="f340" fmla="*/ f276 1 f185"/>
                <a:gd name="f341" fmla="*/ f277 1 f186"/>
                <a:gd name="f342" fmla="*/ f278 1 f185"/>
                <a:gd name="f343" fmla="*/ f279 1 f186"/>
                <a:gd name="f344" fmla="*/ f280 1 f185"/>
                <a:gd name="f345" fmla="*/ f281 1 f186"/>
                <a:gd name="f346" fmla="*/ f282 1 f185"/>
                <a:gd name="f347" fmla="*/ f283 1 f186"/>
                <a:gd name="f348" fmla="*/ f284 1 f185"/>
                <a:gd name="f349" fmla="*/ f285 1 f186"/>
                <a:gd name="f350" fmla="*/ f286 1 f185"/>
                <a:gd name="f351" fmla="*/ f287 1 f186"/>
                <a:gd name="f352" fmla="*/ f288 1 f185"/>
                <a:gd name="f353" fmla="*/ f289 1 f186"/>
                <a:gd name="f354" fmla="*/ f290 1 f185"/>
                <a:gd name="f355" fmla="*/ f291 1 f186"/>
                <a:gd name="f356" fmla="*/ f292 1 f185"/>
                <a:gd name="f357" fmla="*/ f293 1 f186"/>
                <a:gd name="f358" fmla="*/ f294 1 f185"/>
                <a:gd name="f359" fmla="*/ f295 1 f186"/>
                <a:gd name="f360" fmla="*/ f296 1 f185"/>
                <a:gd name="f361" fmla="*/ f297 1 f186"/>
                <a:gd name="f362" fmla="*/ f298 1 f185"/>
                <a:gd name="f363" fmla="*/ f299 1 f186"/>
                <a:gd name="f364" fmla="*/ f300 1 f185"/>
                <a:gd name="f365" fmla="*/ f301 1 f186"/>
                <a:gd name="f366" fmla="*/ f302 1 f185"/>
                <a:gd name="f367" fmla="*/ f303 1 f186"/>
                <a:gd name="f368" fmla="*/ f304 1 f185"/>
                <a:gd name="f369" fmla="*/ f305 1 f186"/>
                <a:gd name="f370" fmla="*/ f306 f180 1"/>
                <a:gd name="f371" fmla="*/ f307 f180 1"/>
                <a:gd name="f372" fmla="*/ f309 f181 1"/>
                <a:gd name="f373" fmla="*/ f308 f181 1"/>
                <a:gd name="f374" fmla="*/ f311 f180 1"/>
                <a:gd name="f375" fmla="*/ f312 f181 1"/>
                <a:gd name="f376" fmla="*/ f313 f180 1"/>
                <a:gd name="f377" fmla="*/ f314 f181 1"/>
                <a:gd name="f378" fmla="*/ f315 f180 1"/>
                <a:gd name="f379" fmla="*/ f316 f181 1"/>
                <a:gd name="f380" fmla="*/ f317 f180 1"/>
                <a:gd name="f381" fmla="*/ f318 f181 1"/>
                <a:gd name="f382" fmla="*/ f319 f180 1"/>
                <a:gd name="f383" fmla="*/ f320 f181 1"/>
                <a:gd name="f384" fmla="*/ f321 f180 1"/>
                <a:gd name="f385" fmla="*/ f322 f181 1"/>
                <a:gd name="f386" fmla="*/ f323 f180 1"/>
                <a:gd name="f387" fmla="*/ f324 f181 1"/>
                <a:gd name="f388" fmla="*/ f325 f180 1"/>
                <a:gd name="f389" fmla="*/ f326 f181 1"/>
                <a:gd name="f390" fmla="*/ f327 f180 1"/>
                <a:gd name="f391" fmla="*/ f328 f181 1"/>
                <a:gd name="f392" fmla="*/ f329 f180 1"/>
                <a:gd name="f393" fmla="*/ f330 f181 1"/>
                <a:gd name="f394" fmla="*/ f331 f180 1"/>
                <a:gd name="f395" fmla="*/ f332 f181 1"/>
                <a:gd name="f396" fmla="*/ f333 f180 1"/>
                <a:gd name="f397" fmla="*/ f334 f180 1"/>
                <a:gd name="f398" fmla="*/ f335 f181 1"/>
                <a:gd name="f399" fmla="*/ f336 f180 1"/>
                <a:gd name="f400" fmla="*/ f337 f181 1"/>
                <a:gd name="f401" fmla="*/ f338 f180 1"/>
                <a:gd name="f402" fmla="*/ f339 f181 1"/>
                <a:gd name="f403" fmla="*/ f340 f180 1"/>
                <a:gd name="f404" fmla="*/ f341 f181 1"/>
                <a:gd name="f405" fmla="*/ f342 f180 1"/>
                <a:gd name="f406" fmla="*/ f343 f181 1"/>
                <a:gd name="f407" fmla="*/ f344 f180 1"/>
                <a:gd name="f408" fmla="*/ f345 f181 1"/>
                <a:gd name="f409" fmla="*/ f346 f180 1"/>
                <a:gd name="f410" fmla="*/ f347 f181 1"/>
                <a:gd name="f411" fmla="*/ f348 f180 1"/>
                <a:gd name="f412" fmla="*/ f349 f181 1"/>
                <a:gd name="f413" fmla="*/ f350 f180 1"/>
                <a:gd name="f414" fmla="*/ f351 f181 1"/>
                <a:gd name="f415" fmla="*/ f352 f180 1"/>
                <a:gd name="f416" fmla="*/ f353 f181 1"/>
                <a:gd name="f417" fmla="*/ f354 f180 1"/>
                <a:gd name="f418" fmla="*/ f355 f181 1"/>
                <a:gd name="f419" fmla="*/ f356 f180 1"/>
                <a:gd name="f420" fmla="*/ f357 f181 1"/>
                <a:gd name="f421" fmla="*/ f358 f180 1"/>
                <a:gd name="f422" fmla="*/ f359 f181 1"/>
                <a:gd name="f423" fmla="*/ f360 f180 1"/>
                <a:gd name="f424" fmla="*/ f361 f181 1"/>
                <a:gd name="f425" fmla="*/ f362 f180 1"/>
                <a:gd name="f426" fmla="*/ f363 f181 1"/>
                <a:gd name="f427" fmla="*/ f364 f180 1"/>
                <a:gd name="f428" fmla="*/ f365 f181 1"/>
                <a:gd name="f429" fmla="*/ f366 f180 1"/>
                <a:gd name="f430" fmla="*/ f367 f181 1"/>
                <a:gd name="f431" fmla="*/ f368 f180 1"/>
                <a:gd name="f432" fmla="*/ f369 f1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0">
                  <a:pos x="f374" y="f375"/>
                </a:cxn>
                <a:cxn ang="f310">
                  <a:pos x="f376" y="f377"/>
                </a:cxn>
                <a:cxn ang="f310">
                  <a:pos x="f378" y="f379"/>
                </a:cxn>
                <a:cxn ang="f310">
                  <a:pos x="f380" y="f381"/>
                </a:cxn>
                <a:cxn ang="f310">
                  <a:pos x="f382" y="f383"/>
                </a:cxn>
                <a:cxn ang="f310">
                  <a:pos x="f384" y="f385"/>
                </a:cxn>
                <a:cxn ang="f310">
                  <a:pos x="f386" y="f387"/>
                </a:cxn>
                <a:cxn ang="f310">
                  <a:pos x="f388" y="f389"/>
                </a:cxn>
                <a:cxn ang="f310">
                  <a:pos x="f390" y="f391"/>
                </a:cxn>
                <a:cxn ang="f310">
                  <a:pos x="f392" y="f393"/>
                </a:cxn>
                <a:cxn ang="f310">
                  <a:pos x="f394" y="f395"/>
                </a:cxn>
                <a:cxn ang="f310">
                  <a:pos x="f396" y="f395"/>
                </a:cxn>
                <a:cxn ang="f310">
                  <a:pos x="f397" y="f398"/>
                </a:cxn>
                <a:cxn ang="f310">
                  <a:pos x="f399" y="f400"/>
                </a:cxn>
                <a:cxn ang="f310">
                  <a:pos x="f401" y="f402"/>
                </a:cxn>
                <a:cxn ang="f310">
                  <a:pos x="f403" y="f404"/>
                </a:cxn>
                <a:cxn ang="f310">
                  <a:pos x="f405" y="f406"/>
                </a:cxn>
                <a:cxn ang="f310">
                  <a:pos x="f407" y="f408"/>
                </a:cxn>
                <a:cxn ang="f310">
                  <a:pos x="f409" y="f410"/>
                </a:cxn>
                <a:cxn ang="f310">
                  <a:pos x="f411" y="f412"/>
                </a:cxn>
                <a:cxn ang="f310">
                  <a:pos x="f413" y="f414"/>
                </a:cxn>
                <a:cxn ang="f310">
                  <a:pos x="f415" y="f416"/>
                </a:cxn>
                <a:cxn ang="f310">
                  <a:pos x="f417" y="f418"/>
                </a:cxn>
                <a:cxn ang="f310">
                  <a:pos x="f419" y="f420"/>
                </a:cxn>
                <a:cxn ang="f310">
                  <a:pos x="f421" y="f422"/>
                </a:cxn>
                <a:cxn ang="f310">
                  <a:pos x="f423" y="f424"/>
                </a:cxn>
                <a:cxn ang="f310">
                  <a:pos x="f425" y="f426"/>
                </a:cxn>
                <a:cxn ang="f310">
                  <a:pos x="f427" y="f428"/>
                </a:cxn>
                <a:cxn ang="f310">
                  <a:pos x="f429" y="f430"/>
                </a:cxn>
                <a:cxn ang="f310">
                  <a:pos x="f431" y="f432"/>
                </a:cxn>
              </a:cxnLst>
              <a:rect l="f370" t="f373" r="f371" b="f372"/>
              <a:pathLst>
                <a:path w="3946874" h="3989641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67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6" y="f5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75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6" name="Freeform: Shape 20">
              <a:extLst>
                <a:ext uri="{FF2B5EF4-FFF2-40B4-BE49-F238E27FC236}">
                  <a16:creationId xmlns:a16="http://schemas.microsoft.com/office/drawing/2014/main" id="{D4194F93-0289-9542-769D-3A61A59E31D2}"/>
                </a:ext>
              </a:extLst>
            </p:cNvPr>
            <p:cNvSpPr/>
            <p:nvPr/>
          </p:nvSpPr>
          <p:spPr>
            <a:xfrm>
              <a:off x="8861093" y="4186123"/>
              <a:ext cx="3265441" cy="2668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65410"/>
                <a:gd name="f7" fmla="val 2985611"/>
                <a:gd name="f8" fmla="val 86773"/>
                <a:gd name="f9" fmla="val 2802827"/>
                <a:gd name="f10" fmla="val 166211"/>
                <a:gd name="f11" fmla="val 2699766"/>
                <a:gd name="f12" fmla="val 240983"/>
                <a:gd name="f13" fmla="val 2602706"/>
                <a:gd name="f14" fmla="val 309182"/>
                <a:gd name="f15" fmla="val 2500122"/>
                <a:gd name="f16" fmla="val 397002"/>
                <a:gd name="f17" fmla="val 2414969"/>
                <a:gd name="f18" fmla="val 465296"/>
                <a:gd name="f19" fmla="val 2348865"/>
                <a:gd name="f20" fmla="val 543592"/>
                <a:gd name="f21" fmla="val 2294477"/>
                <a:gd name="f22" fmla="val 620173"/>
                <a:gd name="f23" fmla="val 2237899"/>
                <a:gd name="f24" fmla="val 688277"/>
                <a:gd name="f25" fmla="val 2187607"/>
                <a:gd name="f26" fmla="val 755333"/>
                <a:gd name="f27" fmla="val 2135886"/>
                <a:gd name="f28" fmla="val 823341"/>
                <a:gd name="f29" fmla="val 2085499"/>
                <a:gd name="f30" fmla="val 908685"/>
                <a:gd name="f31" fmla="val 2022253"/>
                <a:gd name="f32" fmla="val 994791"/>
                <a:gd name="f33" fmla="val 1959197"/>
                <a:gd name="f34" fmla="val 1089565"/>
                <a:gd name="f35" fmla="val 1911477"/>
                <a:gd name="f36" fmla="val 1107662"/>
                <a:gd name="f37" fmla="val 1902428"/>
                <a:gd name="f38" fmla="val 1126141"/>
                <a:gd name="f39" fmla="val 1894141"/>
                <a:gd name="f40" fmla="val 1145000"/>
                <a:gd name="f41" fmla="val 1886807"/>
                <a:gd name="f42" fmla="val 1218819"/>
                <a:gd name="f43" fmla="val 1858232"/>
                <a:gd name="f44" fmla="val 1296924"/>
                <a:gd name="f45" fmla="val 1838611"/>
                <a:gd name="f46" fmla="val 1375791"/>
                <a:gd name="f47" fmla="val 1842135"/>
                <a:gd name="f48" fmla="val 1413129"/>
                <a:gd name="f49" fmla="val 1843754"/>
                <a:gd name="f50" fmla="val 1449896"/>
                <a:gd name="f51" fmla="val 1850422"/>
                <a:gd name="f52" fmla="val 1486567"/>
                <a:gd name="f53" fmla="val 1857566"/>
                <a:gd name="f54" fmla="val 1513618"/>
                <a:gd name="f55" fmla="val 1862804"/>
                <a:gd name="f56" fmla="val 1540859"/>
                <a:gd name="f57" fmla="val 1867376"/>
                <a:gd name="f58" fmla="val 1568101"/>
                <a:gd name="f59" fmla="val 1871377"/>
                <a:gd name="f60" fmla="val 1648778"/>
                <a:gd name="f61" fmla="val 1883188"/>
                <a:gd name="f62" fmla="val 1730978"/>
                <a:gd name="f63" fmla="val 1887665"/>
                <a:gd name="f64" fmla="val 1810607"/>
                <a:gd name="f65" fmla="val 1877854"/>
                <a:gd name="f66" fmla="val 1857661"/>
                <a:gd name="f67" fmla="val 1941100"/>
                <a:gd name="f68" fmla="val 1829086"/>
                <a:gd name="f69" fmla="val 1997964"/>
                <a:gd name="f70" fmla="val 1790605"/>
                <a:gd name="f71" fmla="val 2037302"/>
                <a:gd name="f72" fmla="val 1764030"/>
                <a:gd name="f73" fmla="val 2073497"/>
                <a:gd name="f74" fmla="val 1733264"/>
                <a:gd name="f75" fmla="val 2109883"/>
                <a:gd name="f76" fmla="val 1702784"/>
                <a:gd name="f77" fmla="val 2176367"/>
                <a:gd name="f78" fmla="val 1647063"/>
                <a:gd name="f79" fmla="val 2244852"/>
                <a:gd name="f80" fmla="val 1593151"/>
                <a:gd name="f81" fmla="val 2321433"/>
                <a:gd name="f82" fmla="val 1552384"/>
                <a:gd name="f83" fmla="val 2397157"/>
                <a:gd name="f84" fmla="val 1512094"/>
                <a:gd name="f85" fmla="val 2479548"/>
                <a:gd name="f86" fmla="val 1486281"/>
                <a:gd name="f87" fmla="val 2558891"/>
                <a:gd name="f88" fmla="val 1453420"/>
                <a:gd name="f89" fmla="val 2610898"/>
                <a:gd name="f90" fmla="val 1431798"/>
                <a:gd name="f91" fmla="val 2661571"/>
                <a:gd name="f92" fmla="val 1407033"/>
                <a:gd name="f93" fmla="val 2709767"/>
                <a:gd name="f94" fmla="val 1377887"/>
                <a:gd name="f95" fmla="val 2774252"/>
                <a:gd name="f96" fmla="val 1338929"/>
                <a:gd name="f97" fmla="val 2834069"/>
                <a:gd name="f98" fmla="val 1292447"/>
                <a:gd name="f99" fmla="val 2885408"/>
                <a:gd name="f100" fmla="val 1237393"/>
                <a:gd name="f101" fmla="val 2933605"/>
                <a:gd name="f102" fmla="val 1185767"/>
                <a:gd name="f103" fmla="val 2973324"/>
                <a:gd name="f104" fmla="val 1127093"/>
                <a:gd name="f105" fmla="val 3017711"/>
                <a:gd name="f106" fmla="val 1072229"/>
                <a:gd name="f107" fmla="val 3059811"/>
                <a:gd name="f108" fmla="val 1020223"/>
                <a:gd name="f109" fmla="val 3105912"/>
                <a:gd name="f110" fmla="val 971645"/>
                <a:gd name="f111" fmla="val 3150680"/>
                <a:gd name="f112" fmla="val 921830"/>
                <a:gd name="f113" fmla="val 3186113"/>
                <a:gd name="f114" fmla="val 882396"/>
                <a:gd name="f115" fmla="val 3220593"/>
                <a:gd name="f116" fmla="val 842010"/>
                <a:gd name="f117" fmla="val 3255169"/>
                <a:gd name="f118" fmla="val 801815"/>
                <a:gd name="f119" fmla="val 3284887"/>
                <a:gd name="f120" fmla="val 767239"/>
                <a:gd name="f121" fmla="val 3314605"/>
                <a:gd name="f122" fmla="val 732473"/>
                <a:gd name="f123" fmla="val 3339275"/>
                <a:gd name="f124" fmla="val 694182"/>
                <a:gd name="f125" fmla="val 3368707"/>
                <a:gd name="f126" fmla="val 648367"/>
                <a:gd name="f127" fmla="val 3390138"/>
                <a:gd name="f128" fmla="val 597980"/>
                <a:gd name="f129" fmla="val 3409188"/>
                <a:gd name="f130" fmla="val 546926"/>
                <a:gd name="f131" fmla="val 3433382"/>
                <a:gd name="f132" fmla="val 482156"/>
                <a:gd name="f133" fmla="val 3453384"/>
                <a:gd name="f134" fmla="val 415861"/>
                <a:gd name="f135" fmla="val 3464243"/>
                <a:gd name="f136" fmla="val 347663"/>
                <a:gd name="f137" fmla="val 3476244"/>
                <a:gd name="f138" fmla="val 272224"/>
                <a:gd name="f139" fmla="val 3661696"/>
                <a:gd name="f140" fmla="val 76295"/>
                <a:gd name="f141" fmla="val 3665411"/>
                <a:gd name="f142" fmla="+- 0 0 -90"/>
                <a:gd name="f143" fmla="*/ f3 1 3665410"/>
                <a:gd name="f144" fmla="*/ f4 1 2985611"/>
                <a:gd name="f145" fmla="+- f7 0 f5"/>
                <a:gd name="f146" fmla="+- f6 0 f5"/>
                <a:gd name="f147" fmla="*/ f142 f0 1"/>
                <a:gd name="f148" fmla="*/ f146 1 3665410"/>
                <a:gd name="f149" fmla="*/ f145 1 2985611"/>
                <a:gd name="f150" fmla="*/ 0 f146 1"/>
                <a:gd name="f151" fmla="*/ 2985611 f145 1"/>
                <a:gd name="f152" fmla="*/ 166211 f146 1"/>
                <a:gd name="f153" fmla="*/ 2699766 f145 1"/>
                <a:gd name="f154" fmla="*/ 397002 f146 1"/>
                <a:gd name="f155" fmla="*/ 2414969 f145 1"/>
                <a:gd name="f156" fmla="*/ 620173 f146 1"/>
                <a:gd name="f157" fmla="*/ 2237899 f145 1"/>
                <a:gd name="f158" fmla="*/ 823341 f146 1"/>
                <a:gd name="f159" fmla="*/ 2085499 f145 1"/>
                <a:gd name="f160" fmla="*/ 1089565 f146 1"/>
                <a:gd name="f161" fmla="*/ 1911477 f145 1"/>
                <a:gd name="f162" fmla="*/ 1145000 f146 1"/>
                <a:gd name="f163" fmla="*/ 1886807 f145 1"/>
                <a:gd name="f164" fmla="*/ 1375791 f146 1"/>
                <a:gd name="f165" fmla="*/ 1842135 f145 1"/>
                <a:gd name="f166" fmla="*/ 1486567 f146 1"/>
                <a:gd name="f167" fmla="*/ 1857566 f145 1"/>
                <a:gd name="f168" fmla="*/ 1568101 f146 1"/>
                <a:gd name="f169" fmla="*/ 1871377 f145 1"/>
                <a:gd name="f170" fmla="*/ 1810607 f146 1"/>
                <a:gd name="f171" fmla="*/ 1997964 f146 1"/>
                <a:gd name="f172" fmla="*/ 1790605 f145 1"/>
                <a:gd name="f173" fmla="*/ 2109883 f146 1"/>
                <a:gd name="f174" fmla="*/ 1702784 f145 1"/>
                <a:gd name="f175" fmla="*/ 2321433 f146 1"/>
                <a:gd name="f176" fmla="*/ 1552384 f145 1"/>
                <a:gd name="f177" fmla="*/ 2558891 f146 1"/>
                <a:gd name="f178" fmla="*/ 1453420 f145 1"/>
                <a:gd name="f179" fmla="*/ 2709767 f146 1"/>
                <a:gd name="f180" fmla="*/ 1377887 f145 1"/>
                <a:gd name="f181" fmla="*/ 2885408 f146 1"/>
                <a:gd name="f182" fmla="*/ 1237393 f145 1"/>
                <a:gd name="f183" fmla="*/ 3017711 f146 1"/>
                <a:gd name="f184" fmla="*/ 1072229 f145 1"/>
                <a:gd name="f185" fmla="*/ 3150680 f146 1"/>
                <a:gd name="f186" fmla="*/ 921830 f145 1"/>
                <a:gd name="f187" fmla="*/ 3255169 f146 1"/>
                <a:gd name="f188" fmla="*/ 801815 f145 1"/>
                <a:gd name="f189" fmla="*/ 3339275 f146 1"/>
                <a:gd name="f190" fmla="*/ 694182 f145 1"/>
                <a:gd name="f191" fmla="*/ 3409188 f146 1"/>
                <a:gd name="f192" fmla="*/ 546926 f145 1"/>
                <a:gd name="f193" fmla="*/ 3464243 f146 1"/>
                <a:gd name="f194" fmla="*/ 347663 f145 1"/>
                <a:gd name="f195" fmla="*/ 3665411 f146 1"/>
                <a:gd name="f196" fmla="*/ 0 f145 1"/>
                <a:gd name="f197" fmla="*/ f147 1 f2"/>
                <a:gd name="f198" fmla="*/ f150 1 3665410"/>
                <a:gd name="f199" fmla="*/ f151 1 2985611"/>
                <a:gd name="f200" fmla="*/ f152 1 3665410"/>
                <a:gd name="f201" fmla="*/ f153 1 2985611"/>
                <a:gd name="f202" fmla="*/ f154 1 3665410"/>
                <a:gd name="f203" fmla="*/ f155 1 2985611"/>
                <a:gd name="f204" fmla="*/ f156 1 3665410"/>
                <a:gd name="f205" fmla="*/ f157 1 2985611"/>
                <a:gd name="f206" fmla="*/ f158 1 3665410"/>
                <a:gd name="f207" fmla="*/ f159 1 2985611"/>
                <a:gd name="f208" fmla="*/ f160 1 3665410"/>
                <a:gd name="f209" fmla="*/ f161 1 2985611"/>
                <a:gd name="f210" fmla="*/ f162 1 3665410"/>
                <a:gd name="f211" fmla="*/ f163 1 2985611"/>
                <a:gd name="f212" fmla="*/ f164 1 3665410"/>
                <a:gd name="f213" fmla="*/ f165 1 2985611"/>
                <a:gd name="f214" fmla="*/ f166 1 3665410"/>
                <a:gd name="f215" fmla="*/ f167 1 2985611"/>
                <a:gd name="f216" fmla="*/ f168 1 3665410"/>
                <a:gd name="f217" fmla="*/ f169 1 2985611"/>
                <a:gd name="f218" fmla="*/ f170 1 3665410"/>
                <a:gd name="f219" fmla="*/ f171 1 3665410"/>
                <a:gd name="f220" fmla="*/ f172 1 2985611"/>
                <a:gd name="f221" fmla="*/ f173 1 3665410"/>
                <a:gd name="f222" fmla="*/ f174 1 2985611"/>
                <a:gd name="f223" fmla="*/ f175 1 3665410"/>
                <a:gd name="f224" fmla="*/ f176 1 2985611"/>
                <a:gd name="f225" fmla="*/ f177 1 3665410"/>
                <a:gd name="f226" fmla="*/ f178 1 2985611"/>
                <a:gd name="f227" fmla="*/ f179 1 3665410"/>
                <a:gd name="f228" fmla="*/ f180 1 2985611"/>
                <a:gd name="f229" fmla="*/ f181 1 3665410"/>
                <a:gd name="f230" fmla="*/ f182 1 2985611"/>
                <a:gd name="f231" fmla="*/ f183 1 3665410"/>
                <a:gd name="f232" fmla="*/ f184 1 2985611"/>
                <a:gd name="f233" fmla="*/ f185 1 3665410"/>
                <a:gd name="f234" fmla="*/ f186 1 2985611"/>
                <a:gd name="f235" fmla="*/ f187 1 3665410"/>
                <a:gd name="f236" fmla="*/ f188 1 2985611"/>
                <a:gd name="f237" fmla="*/ f189 1 3665410"/>
                <a:gd name="f238" fmla="*/ f190 1 2985611"/>
                <a:gd name="f239" fmla="*/ f191 1 3665410"/>
                <a:gd name="f240" fmla="*/ f192 1 2985611"/>
                <a:gd name="f241" fmla="*/ f193 1 3665410"/>
                <a:gd name="f242" fmla="*/ f194 1 2985611"/>
                <a:gd name="f243" fmla="*/ f195 1 3665410"/>
                <a:gd name="f244" fmla="*/ f196 1 2985611"/>
                <a:gd name="f245" fmla="*/ f5 1 f148"/>
                <a:gd name="f246" fmla="*/ f6 1 f148"/>
                <a:gd name="f247" fmla="*/ f5 1 f149"/>
                <a:gd name="f248" fmla="*/ f7 1 f149"/>
                <a:gd name="f249" fmla="+- f197 0 f1"/>
                <a:gd name="f250" fmla="*/ f198 1 f148"/>
                <a:gd name="f251" fmla="*/ f199 1 f149"/>
                <a:gd name="f252" fmla="*/ f200 1 f148"/>
                <a:gd name="f253" fmla="*/ f201 1 f149"/>
                <a:gd name="f254" fmla="*/ f202 1 f148"/>
                <a:gd name="f255" fmla="*/ f203 1 f149"/>
                <a:gd name="f256" fmla="*/ f204 1 f148"/>
                <a:gd name="f257" fmla="*/ f205 1 f149"/>
                <a:gd name="f258" fmla="*/ f206 1 f148"/>
                <a:gd name="f259" fmla="*/ f207 1 f149"/>
                <a:gd name="f260" fmla="*/ f208 1 f148"/>
                <a:gd name="f261" fmla="*/ f209 1 f149"/>
                <a:gd name="f262" fmla="*/ f210 1 f148"/>
                <a:gd name="f263" fmla="*/ f211 1 f149"/>
                <a:gd name="f264" fmla="*/ f212 1 f148"/>
                <a:gd name="f265" fmla="*/ f213 1 f149"/>
                <a:gd name="f266" fmla="*/ f214 1 f148"/>
                <a:gd name="f267" fmla="*/ f215 1 f149"/>
                <a:gd name="f268" fmla="*/ f216 1 f148"/>
                <a:gd name="f269" fmla="*/ f217 1 f149"/>
                <a:gd name="f270" fmla="*/ f218 1 f148"/>
                <a:gd name="f271" fmla="*/ f219 1 f148"/>
                <a:gd name="f272" fmla="*/ f220 1 f149"/>
                <a:gd name="f273" fmla="*/ f221 1 f148"/>
                <a:gd name="f274" fmla="*/ f222 1 f149"/>
                <a:gd name="f275" fmla="*/ f223 1 f148"/>
                <a:gd name="f276" fmla="*/ f224 1 f149"/>
                <a:gd name="f277" fmla="*/ f225 1 f148"/>
                <a:gd name="f278" fmla="*/ f226 1 f149"/>
                <a:gd name="f279" fmla="*/ f227 1 f148"/>
                <a:gd name="f280" fmla="*/ f228 1 f149"/>
                <a:gd name="f281" fmla="*/ f229 1 f148"/>
                <a:gd name="f282" fmla="*/ f230 1 f149"/>
                <a:gd name="f283" fmla="*/ f231 1 f148"/>
                <a:gd name="f284" fmla="*/ f232 1 f149"/>
                <a:gd name="f285" fmla="*/ f233 1 f148"/>
                <a:gd name="f286" fmla="*/ f234 1 f149"/>
                <a:gd name="f287" fmla="*/ f235 1 f148"/>
                <a:gd name="f288" fmla="*/ f236 1 f149"/>
                <a:gd name="f289" fmla="*/ f237 1 f148"/>
                <a:gd name="f290" fmla="*/ f238 1 f149"/>
                <a:gd name="f291" fmla="*/ f239 1 f148"/>
                <a:gd name="f292" fmla="*/ f240 1 f149"/>
                <a:gd name="f293" fmla="*/ f241 1 f148"/>
                <a:gd name="f294" fmla="*/ f242 1 f149"/>
                <a:gd name="f295" fmla="*/ f243 1 f148"/>
                <a:gd name="f296" fmla="*/ f244 1 f149"/>
                <a:gd name="f297" fmla="*/ f245 f143 1"/>
                <a:gd name="f298" fmla="*/ f246 f143 1"/>
                <a:gd name="f299" fmla="*/ f248 f144 1"/>
                <a:gd name="f300" fmla="*/ f247 f144 1"/>
                <a:gd name="f301" fmla="*/ f250 f143 1"/>
                <a:gd name="f302" fmla="*/ f251 f144 1"/>
                <a:gd name="f303" fmla="*/ f252 f143 1"/>
                <a:gd name="f304" fmla="*/ f253 f144 1"/>
                <a:gd name="f305" fmla="*/ f254 f143 1"/>
                <a:gd name="f306" fmla="*/ f255 f144 1"/>
                <a:gd name="f307" fmla="*/ f256 f143 1"/>
                <a:gd name="f308" fmla="*/ f257 f144 1"/>
                <a:gd name="f309" fmla="*/ f258 f143 1"/>
                <a:gd name="f310" fmla="*/ f259 f144 1"/>
                <a:gd name="f311" fmla="*/ f260 f143 1"/>
                <a:gd name="f312" fmla="*/ f261 f144 1"/>
                <a:gd name="f313" fmla="*/ f262 f143 1"/>
                <a:gd name="f314" fmla="*/ f263 f144 1"/>
                <a:gd name="f315" fmla="*/ f264 f143 1"/>
                <a:gd name="f316" fmla="*/ f265 f144 1"/>
                <a:gd name="f317" fmla="*/ f266 f143 1"/>
                <a:gd name="f318" fmla="*/ f267 f144 1"/>
                <a:gd name="f319" fmla="*/ f268 f143 1"/>
                <a:gd name="f320" fmla="*/ f269 f144 1"/>
                <a:gd name="f321" fmla="*/ f270 f143 1"/>
                <a:gd name="f322" fmla="*/ f271 f143 1"/>
                <a:gd name="f323" fmla="*/ f272 f144 1"/>
                <a:gd name="f324" fmla="*/ f273 f143 1"/>
                <a:gd name="f325" fmla="*/ f274 f144 1"/>
                <a:gd name="f326" fmla="*/ f275 f143 1"/>
                <a:gd name="f327" fmla="*/ f276 f144 1"/>
                <a:gd name="f328" fmla="*/ f277 f143 1"/>
                <a:gd name="f329" fmla="*/ f278 f144 1"/>
                <a:gd name="f330" fmla="*/ f279 f143 1"/>
                <a:gd name="f331" fmla="*/ f280 f144 1"/>
                <a:gd name="f332" fmla="*/ f281 f143 1"/>
                <a:gd name="f333" fmla="*/ f282 f144 1"/>
                <a:gd name="f334" fmla="*/ f283 f143 1"/>
                <a:gd name="f335" fmla="*/ f284 f144 1"/>
                <a:gd name="f336" fmla="*/ f285 f143 1"/>
                <a:gd name="f337" fmla="*/ f286 f144 1"/>
                <a:gd name="f338" fmla="*/ f287 f143 1"/>
                <a:gd name="f339" fmla="*/ f288 f144 1"/>
                <a:gd name="f340" fmla="*/ f289 f143 1"/>
                <a:gd name="f341" fmla="*/ f290 f144 1"/>
                <a:gd name="f342" fmla="*/ f291 f143 1"/>
                <a:gd name="f343" fmla="*/ f292 f144 1"/>
                <a:gd name="f344" fmla="*/ f293 f143 1"/>
                <a:gd name="f345" fmla="*/ f294 f144 1"/>
                <a:gd name="f346" fmla="*/ f295 f143 1"/>
                <a:gd name="f347" fmla="*/ f296 f1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9">
                  <a:pos x="f301" y="f302"/>
                </a:cxn>
                <a:cxn ang="f249">
                  <a:pos x="f303" y="f304"/>
                </a:cxn>
                <a:cxn ang="f249">
                  <a:pos x="f305" y="f306"/>
                </a:cxn>
                <a:cxn ang="f249">
                  <a:pos x="f307" y="f308"/>
                </a:cxn>
                <a:cxn ang="f249">
                  <a:pos x="f309" y="f310"/>
                </a:cxn>
                <a:cxn ang="f249">
                  <a:pos x="f311" y="f312"/>
                </a:cxn>
                <a:cxn ang="f249">
                  <a:pos x="f313" y="f314"/>
                </a:cxn>
                <a:cxn ang="f249">
                  <a:pos x="f315" y="f316"/>
                </a:cxn>
                <a:cxn ang="f249">
                  <a:pos x="f317" y="f318"/>
                </a:cxn>
                <a:cxn ang="f249">
                  <a:pos x="f319" y="f320"/>
                </a:cxn>
                <a:cxn ang="f249">
                  <a:pos x="f321" y="f320"/>
                </a:cxn>
                <a:cxn ang="f249">
                  <a:pos x="f322" y="f323"/>
                </a:cxn>
                <a:cxn ang="f249">
                  <a:pos x="f324" y="f325"/>
                </a:cxn>
                <a:cxn ang="f249">
                  <a:pos x="f326" y="f327"/>
                </a:cxn>
                <a:cxn ang="f249">
                  <a:pos x="f328" y="f329"/>
                </a:cxn>
                <a:cxn ang="f249">
                  <a:pos x="f330" y="f331"/>
                </a:cxn>
                <a:cxn ang="f249">
                  <a:pos x="f332" y="f333"/>
                </a:cxn>
                <a:cxn ang="f249">
                  <a:pos x="f334" y="f335"/>
                </a:cxn>
                <a:cxn ang="f249">
                  <a:pos x="f336" y="f337"/>
                </a:cxn>
                <a:cxn ang="f249">
                  <a:pos x="f338" y="f339"/>
                </a:cxn>
                <a:cxn ang="f249">
                  <a:pos x="f340" y="f341"/>
                </a:cxn>
                <a:cxn ang="f249">
                  <a:pos x="f342" y="f343"/>
                </a:cxn>
                <a:cxn ang="f249">
                  <a:pos x="f344" y="f345"/>
                </a:cxn>
                <a:cxn ang="f249">
                  <a:pos x="f346" y="f347"/>
                </a:cxn>
              </a:cxnLst>
              <a:rect l="f297" t="f300" r="f298" b="f299"/>
              <a:pathLst>
                <a:path w="3665410" h="2985611">
                  <a:moveTo>
                    <a:pt x="f5" y="f7"/>
                  </a:moveTo>
                  <a:cubicBezTo>
                    <a:pt x="f5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59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5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75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7" name="Freeform: Shape 21">
              <a:extLst>
                <a:ext uri="{FF2B5EF4-FFF2-40B4-BE49-F238E27FC236}">
                  <a16:creationId xmlns:a16="http://schemas.microsoft.com/office/drawing/2014/main" id="{D425DB80-3941-46CF-FF05-FB1168A4BEC3}"/>
                </a:ext>
              </a:extLst>
            </p:cNvPr>
            <p:cNvSpPr/>
            <p:nvPr/>
          </p:nvSpPr>
          <p:spPr>
            <a:xfrm>
              <a:off x="11885124" y="6677625"/>
              <a:ext cx="254733" cy="1779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940"/>
                <a:gd name="f7" fmla="val 199072"/>
                <a:gd name="f8" fmla="val 199073"/>
                <a:gd name="f9" fmla="val 242125"/>
                <a:gd name="f10" fmla="val 39243"/>
                <a:gd name="f11" fmla="+- 0 0 -90"/>
                <a:gd name="f12" fmla="*/ f3 1 285940"/>
                <a:gd name="f13" fmla="*/ f4 1 199072"/>
                <a:gd name="f14" fmla="+- f7 0 f5"/>
                <a:gd name="f15" fmla="+- f6 0 f5"/>
                <a:gd name="f16" fmla="*/ f11 f0 1"/>
                <a:gd name="f17" fmla="*/ f15 1 285940"/>
                <a:gd name="f18" fmla="*/ f14 1 199072"/>
                <a:gd name="f19" fmla="*/ 0 f15 1"/>
                <a:gd name="f20" fmla="*/ 199073 f14 1"/>
                <a:gd name="f21" fmla="*/ 285940 f15 1"/>
                <a:gd name="f22" fmla="*/ 0 f14 1"/>
                <a:gd name="f23" fmla="*/ f16 1 f2"/>
                <a:gd name="f24" fmla="*/ f19 1 285940"/>
                <a:gd name="f25" fmla="*/ f20 1 199072"/>
                <a:gd name="f26" fmla="*/ f21 1 285940"/>
                <a:gd name="f27" fmla="*/ f22 1 199072"/>
                <a:gd name="f28" fmla="*/ f5 1 f17"/>
                <a:gd name="f29" fmla="*/ f6 1 f17"/>
                <a:gd name="f30" fmla="*/ f5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285940" h="199072">
                  <a:moveTo>
                    <a:pt x="f5" y="f8"/>
                  </a:moveTo>
                  <a:cubicBezTo>
                    <a:pt x="f5" y="f8"/>
                    <a:pt x="f9" y="f10"/>
                    <a:pt x="f6" y="f5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75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8" name="Freeform: Shape 22">
              <a:extLst>
                <a:ext uri="{FF2B5EF4-FFF2-40B4-BE49-F238E27FC236}">
                  <a16:creationId xmlns:a16="http://schemas.microsoft.com/office/drawing/2014/main" id="{BA1C8D51-AB43-E9A7-229C-F394CEC33A5C}"/>
                </a:ext>
              </a:extLst>
            </p:cNvPr>
            <p:cNvSpPr/>
            <p:nvPr/>
          </p:nvSpPr>
          <p:spPr>
            <a:xfrm>
              <a:off x="11531187" y="6516837"/>
              <a:ext cx="584237" cy="3406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5796"/>
                <a:gd name="f7" fmla="val 381190"/>
                <a:gd name="f8" fmla="val 461105"/>
                <a:gd name="f9" fmla="val 172117"/>
                <a:gd name="f10" fmla="+- 0 0 -90"/>
                <a:gd name="f11" fmla="*/ f3 1 655796"/>
                <a:gd name="f12" fmla="*/ f4 1 381190"/>
                <a:gd name="f13" fmla="+- f7 0 f5"/>
                <a:gd name="f14" fmla="+- f6 0 f5"/>
                <a:gd name="f15" fmla="*/ f10 f0 1"/>
                <a:gd name="f16" fmla="*/ f14 1 655796"/>
                <a:gd name="f17" fmla="*/ f13 1 381190"/>
                <a:gd name="f18" fmla="*/ 0 f14 1"/>
                <a:gd name="f19" fmla="*/ 381190 f13 1"/>
                <a:gd name="f20" fmla="*/ 655796 f14 1"/>
                <a:gd name="f21" fmla="*/ 0 f13 1"/>
                <a:gd name="f22" fmla="*/ f15 1 f2"/>
                <a:gd name="f23" fmla="*/ f18 1 655796"/>
                <a:gd name="f24" fmla="*/ f19 1 381190"/>
                <a:gd name="f25" fmla="*/ f20 1 655796"/>
                <a:gd name="f26" fmla="*/ f21 1 381190"/>
                <a:gd name="f27" fmla="*/ f5 1 f16"/>
                <a:gd name="f28" fmla="*/ f6 1 f16"/>
                <a:gd name="f29" fmla="*/ f5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655796" h="381190">
                  <a:moveTo>
                    <a:pt x="f5" y="f7"/>
                  </a:moveTo>
                  <a:cubicBezTo>
                    <a:pt x="f5" y="f7"/>
                    <a:pt x="f8" y="f9"/>
                    <a:pt x="f6" y="f5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75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9" name="Freeform: Shape 23">
              <a:extLst>
                <a:ext uri="{FF2B5EF4-FFF2-40B4-BE49-F238E27FC236}">
                  <a16:creationId xmlns:a16="http://schemas.microsoft.com/office/drawing/2014/main" id="{BA928F3E-E306-2CA4-796C-3C7BDD24AB43}"/>
                </a:ext>
              </a:extLst>
            </p:cNvPr>
            <p:cNvSpPr/>
            <p:nvPr/>
          </p:nvSpPr>
          <p:spPr>
            <a:xfrm>
              <a:off x="9536469" y="5460559"/>
              <a:ext cx="2590065" cy="13804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07315"/>
                <a:gd name="f7" fmla="val 1544764"/>
                <a:gd name="f8" fmla="val 98012"/>
                <a:gd name="f9" fmla="val 1443990"/>
                <a:gd name="f10" fmla="val 201644"/>
                <a:gd name="f11" fmla="val 1352550"/>
                <a:gd name="f12" fmla="val 271272"/>
                <a:gd name="f13" fmla="val 1291209"/>
                <a:gd name="f14" fmla="val 343662"/>
                <a:gd name="f15" fmla="val 1234249"/>
                <a:gd name="f16" fmla="val 423196"/>
                <a:gd name="f17" fmla="val 1196054"/>
                <a:gd name="f18" fmla="val 537591"/>
                <a:gd name="f19" fmla="val 1141095"/>
                <a:gd name="f20" fmla="val 661226"/>
                <a:gd name="f21" fmla="val 1127189"/>
                <a:gd name="f22" fmla="val 782193"/>
                <a:gd name="f23" fmla="val 1099947"/>
                <a:gd name="f24" fmla="val 872300"/>
                <a:gd name="f25" fmla="val 1079659"/>
                <a:gd name="f26" fmla="val 961358"/>
                <a:gd name="f27" fmla="val 1051370"/>
                <a:gd name="f28" fmla="val 1052513"/>
                <a:gd name="f29" fmla="val 1042321"/>
                <a:gd name="f30" fmla="val 1139000"/>
                <a:gd name="f31" fmla="val 1033653"/>
                <a:gd name="f32" fmla="val 1225868"/>
                <a:gd name="f33" fmla="val 1040321"/>
                <a:gd name="f34" fmla="val 1311783"/>
                <a:gd name="f35" fmla="val 1056037"/>
                <a:gd name="f36" fmla="val 1369314"/>
                <a:gd name="f37" fmla="val 1066609"/>
                <a:gd name="f38" fmla="val 1426559"/>
                <a:gd name="f39" fmla="val 1079373"/>
                <a:gd name="f40" fmla="val 1484662"/>
                <a:gd name="f41" fmla="val 1083469"/>
                <a:gd name="f42" fmla="val 1587913"/>
                <a:gd name="f43" fmla="val 1090803"/>
                <a:gd name="f44" fmla="val 1690402"/>
                <a:gd name="f45" fmla="val 1064800"/>
                <a:gd name="f46" fmla="val 1788224"/>
                <a:gd name="f47" fmla="val 1023080"/>
                <a:gd name="f48" fmla="val 1956721"/>
                <a:gd name="f49" fmla="val 951262"/>
                <a:gd name="f50" fmla="val 2106549"/>
                <a:gd name="f51" fmla="val 825722"/>
                <a:gd name="f52" fmla="val 2269045"/>
                <a:gd name="f53" fmla="val 734758"/>
                <a:gd name="f54" fmla="val 2359438"/>
                <a:gd name="f55" fmla="val 684181"/>
                <a:gd name="f56" fmla="val 2452497"/>
                <a:gd name="f57" fmla="val 640556"/>
                <a:gd name="f58" fmla="val 2534984"/>
                <a:gd name="f59" fmla="val 572738"/>
                <a:gd name="f60" fmla="val 2673001"/>
                <a:gd name="f61" fmla="val 459391"/>
                <a:gd name="f62" fmla="val 2847023"/>
                <a:gd name="f63" fmla="val 191453"/>
                <a:gd name="f64" fmla="val 2907316"/>
                <a:gd name="f65" fmla="+- 0 0 -90"/>
                <a:gd name="f66" fmla="*/ f3 1 2907315"/>
                <a:gd name="f67" fmla="*/ f4 1 1544764"/>
                <a:gd name="f68" fmla="+- f7 0 f5"/>
                <a:gd name="f69" fmla="+- f6 0 f5"/>
                <a:gd name="f70" fmla="*/ f65 f0 1"/>
                <a:gd name="f71" fmla="*/ f69 1 2907315"/>
                <a:gd name="f72" fmla="*/ f68 1 1544764"/>
                <a:gd name="f73" fmla="*/ 0 f69 1"/>
                <a:gd name="f74" fmla="*/ 1544764 f68 1"/>
                <a:gd name="f75" fmla="*/ 201644 f69 1"/>
                <a:gd name="f76" fmla="*/ 1352550 f68 1"/>
                <a:gd name="f77" fmla="*/ 423196 f69 1"/>
                <a:gd name="f78" fmla="*/ 1196054 f68 1"/>
                <a:gd name="f79" fmla="*/ 782193 f69 1"/>
                <a:gd name="f80" fmla="*/ 1099947 f68 1"/>
                <a:gd name="f81" fmla="*/ 1052513 f69 1"/>
                <a:gd name="f82" fmla="*/ 1042321 f68 1"/>
                <a:gd name="f83" fmla="*/ 1311783 f69 1"/>
                <a:gd name="f84" fmla="*/ 1056037 f68 1"/>
                <a:gd name="f85" fmla="*/ 1484662 f69 1"/>
                <a:gd name="f86" fmla="*/ 1083469 f68 1"/>
                <a:gd name="f87" fmla="*/ 1788224 f69 1"/>
                <a:gd name="f88" fmla="*/ 1023080 f68 1"/>
                <a:gd name="f89" fmla="*/ 2269045 f69 1"/>
                <a:gd name="f90" fmla="*/ 734758 f68 1"/>
                <a:gd name="f91" fmla="*/ 2534984 f69 1"/>
                <a:gd name="f92" fmla="*/ 572738 f68 1"/>
                <a:gd name="f93" fmla="*/ 2907316 f69 1"/>
                <a:gd name="f94" fmla="*/ 0 f68 1"/>
                <a:gd name="f95" fmla="*/ f70 1 f2"/>
                <a:gd name="f96" fmla="*/ f73 1 2907315"/>
                <a:gd name="f97" fmla="*/ f74 1 1544764"/>
                <a:gd name="f98" fmla="*/ f75 1 2907315"/>
                <a:gd name="f99" fmla="*/ f76 1 1544764"/>
                <a:gd name="f100" fmla="*/ f77 1 2907315"/>
                <a:gd name="f101" fmla="*/ f78 1 1544764"/>
                <a:gd name="f102" fmla="*/ f79 1 2907315"/>
                <a:gd name="f103" fmla="*/ f80 1 1544764"/>
                <a:gd name="f104" fmla="*/ f81 1 2907315"/>
                <a:gd name="f105" fmla="*/ f82 1 1544764"/>
                <a:gd name="f106" fmla="*/ f83 1 2907315"/>
                <a:gd name="f107" fmla="*/ f84 1 1544764"/>
                <a:gd name="f108" fmla="*/ f85 1 2907315"/>
                <a:gd name="f109" fmla="*/ f86 1 1544764"/>
                <a:gd name="f110" fmla="*/ f87 1 2907315"/>
                <a:gd name="f111" fmla="*/ f88 1 1544764"/>
                <a:gd name="f112" fmla="*/ f89 1 2907315"/>
                <a:gd name="f113" fmla="*/ f90 1 1544764"/>
                <a:gd name="f114" fmla="*/ f91 1 2907315"/>
                <a:gd name="f115" fmla="*/ f92 1 1544764"/>
                <a:gd name="f116" fmla="*/ f93 1 2907315"/>
                <a:gd name="f117" fmla="*/ f94 1 1544764"/>
                <a:gd name="f118" fmla="*/ f5 1 f71"/>
                <a:gd name="f119" fmla="*/ f6 1 f71"/>
                <a:gd name="f120" fmla="*/ f5 1 f72"/>
                <a:gd name="f121" fmla="*/ f7 1 f72"/>
                <a:gd name="f122" fmla="+- f95 0 f1"/>
                <a:gd name="f123" fmla="*/ f96 1 f71"/>
                <a:gd name="f124" fmla="*/ f97 1 f72"/>
                <a:gd name="f125" fmla="*/ f98 1 f71"/>
                <a:gd name="f126" fmla="*/ f99 1 f72"/>
                <a:gd name="f127" fmla="*/ f100 1 f71"/>
                <a:gd name="f128" fmla="*/ f101 1 f72"/>
                <a:gd name="f129" fmla="*/ f102 1 f71"/>
                <a:gd name="f130" fmla="*/ f103 1 f72"/>
                <a:gd name="f131" fmla="*/ f104 1 f71"/>
                <a:gd name="f132" fmla="*/ f105 1 f72"/>
                <a:gd name="f133" fmla="*/ f106 1 f71"/>
                <a:gd name="f134" fmla="*/ f107 1 f72"/>
                <a:gd name="f135" fmla="*/ f108 1 f71"/>
                <a:gd name="f136" fmla="*/ f109 1 f72"/>
                <a:gd name="f137" fmla="*/ f110 1 f71"/>
                <a:gd name="f138" fmla="*/ f111 1 f72"/>
                <a:gd name="f139" fmla="*/ f112 1 f71"/>
                <a:gd name="f140" fmla="*/ f113 1 f72"/>
                <a:gd name="f141" fmla="*/ f114 1 f71"/>
                <a:gd name="f142" fmla="*/ f115 1 f72"/>
                <a:gd name="f143" fmla="*/ f116 1 f71"/>
                <a:gd name="f144" fmla="*/ f117 1 f72"/>
                <a:gd name="f145" fmla="*/ f118 f66 1"/>
                <a:gd name="f146" fmla="*/ f119 f66 1"/>
                <a:gd name="f147" fmla="*/ f121 f67 1"/>
                <a:gd name="f148" fmla="*/ f120 f67 1"/>
                <a:gd name="f149" fmla="*/ f123 f66 1"/>
                <a:gd name="f150" fmla="*/ f124 f67 1"/>
                <a:gd name="f151" fmla="*/ f125 f66 1"/>
                <a:gd name="f152" fmla="*/ f126 f67 1"/>
                <a:gd name="f153" fmla="*/ f127 f66 1"/>
                <a:gd name="f154" fmla="*/ f128 f67 1"/>
                <a:gd name="f155" fmla="*/ f129 f66 1"/>
                <a:gd name="f156" fmla="*/ f130 f67 1"/>
                <a:gd name="f157" fmla="*/ f131 f66 1"/>
                <a:gd name="f158" fmla="*/ f132 f67 1"/>
                <a:gd name="f159" fmla="*/ f133 f66 1"/>
                <a:gd name="f160" fmla="*/ f134 f67 1"/>
                <a:gd name="f161" fmla="*/ f135 f66 1"/>
                <a:gd name="f162" fmla="*/ f136 f67 1"/>
                <a:gd name="f163" fmla="*/ f137 f66 1"/>
                <a:gd name="f164" fmla="*/ f138 f67 1"/>
                <a:gd name="f165" fmla="*/ f139 f66 1"/>
                <a:gd name="f166" fmla="*/ f140 f67 1"/>
                <a:gd name="f167" fmla="*/ f141 f66 1"/>
                <a:gd name="f168" fmla="*/ f142 f67 1"/>
                <a:gd name="f169" fmla="*/ f143 f66 1"/>
                <a:gd name="f170" fmla="*/ f14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2">
                  <a:pos x="f149" y="f150"/>
                </a:cxn>
                <a:cxn ang="f122">
                  <a:pos x="f151" y="f152"/>
                </a:cxn>
                <a:cxn ang="f122">
                  <a:pos x="f153" y="f154"/>
                </a:cxn>
                <a:cxn ang="f122">
                  <a:pos x="f155" y="f156"/>
                </a:cxn>
                <a:cxn ang="f122">
                  <a:pos x="f157" y="f158"/>
                </a:cxn>
                <a:cxn ang="f122">
                  <a:pos x="f159" y="f160"/>
                </a:cxn>
                <a:cxn ang="f122">
                  <a:pos x="f161" y="f162"/>
                </a:cxn>
                <a:cxn ang="f122">
                  <a:pos x="f163" y="f164"/>
                </a:cxn>
                <a:cxn ang="f122">
                  <a:pos x="f165" y="f166"/>
                </a:cxn>
                <a:cxn ang="f122">
                  <a:pos x="f167" y="f168"/>
                </a:cxn>
                <a:cxn ang="f122">
                  <a:pos x="f169" y="f170"/>
                </a:cxn>
              </a:cxnLst>
              <a:rect l="f145" t="f148" r="f146" b="f147"/>
              <a:pathLst>
                <a:path w="2907315" h="1544764">
                  <a:moveTo>
                    <a:pt x="f5" y="f7"/>
                  </a:moveTo>
                  <a:cubicBezTo>
                    <a:pt x="f5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5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75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20" name="Freeform: Shape 24">
              <a:extLst>
                <a:ext uri="{FF2B5EF4-FFF2-40B4-BE49-F238E27FC236}">
                  <a16:creationId xmlns:a16="http://schemas.microsoft.com/office/drawing/2014/main" id="{0AD6B378-CE04-C3DD-A307-D1AD9F4E7FE0}"/>
                </a:ext>
              </a:extLst>
            </p:cNvPr>
            <p:cNvSpPr/>
            <p:nvPr/>
          </p:nvSpPr>
          <p:spPr>
            <a:xfrm>
              <a:off x="9317196" y="5113178"/>
              <a:ext cx="2822579" cy="17448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68300"/>
                <a:gd name="f7" fmla="val 1952434"/>
                <a:gd name="f8" fmla="val 1952435"/>
                <a:gd name="f9" fmla="val 91059"/>
                <a:gd name="f10" fmla="val 1796415"/>
                <a:gd name="f11" fmla="val 202121"/>
                <a:gd name="f12" fmla="val 1687068"/>
                <a:gd name="f13" fmla="val 301943"/>
                <a:gd name="f14" fmla="val 1588675"/>
                <a:gd name="f15" fmla="val 416528"/>
                <a:gd name="f16" fmla="val 1505617"/>
                <a:gd name="f17" fmla="val 545116"/>
                <a:gd name="f18" fmla="val 1450277"/>
                <a:gd name="f19" fmla="val 659987"/>
                <a:gd name="f20" fmla="val 1400747"/>
                <a:gd name="f21" fmla="val 783622"/>
                <a:gd name="f22" fmla="val 1377601"/>
                <a:gd name="f23" fmla="val 906780"/>
                <a:gd name="f24" fmla="val 1354455"/>
                <a:gd name="f25" fmla="val 1048036"/>
                <a:gd name="f26" fmla="val 1327976"/>
                <a:gd name="f27" fmla="val 1189482"/>
                <a:gd name="f28" fmla="val 1301972"/>
                <a:gd name="f29" fmla="val 1332262"/>
                <a:gd name="f30" fmla="val 1285304"/>
                <a:gd name="f31" fmla="val 1452182"/>
                <a:gd name="f32" fmla="val 1271302"/>
                <a:gd name="f33" fmla="val 1573340"/>
                <a:gd name="f34" fmla="val 1265873"/>
                <a:gd name="f35" fmla="val 1691259"/>
                <a:gd name="f36" fmla="val 1240060"/>
                <a:gd name="f37" fmla="val 1800035"/>
                <a:gd name="f38" fmla="val 1216247"/>
                <a:gd name="f39" fmla="val 1904619"/>
                <a:gd name="f40" fmla="val 1176718"/>
                <a:gd name="f41" fmla="val 2010346"/>
                <a:gd name="f42" fmla="val 1141667"/>
                <a:gd name="f43" fmla="val 2136743"/>
                <a:gd name="f44" fmla="val 1099661"/>
                <a:gd name="f45" fmla="val 2265902"/>
                <a:gd name="f46" fmla="val 1066229"/>
                <a:gd name="f47" fmla="val 2393252"/>
                <a:gd name="f48" fmla="val 1027271"/>
                <a:gd name="f49" fmla="val 2457450"/>
                <a:gd name="f50" fmla="val 1007650"/>
                <a:gd name="f51" fmla="val 2521744"/>
                <a:gd name="f52" fmla="val 987552"/>
                <a:gd name="f53" fmla="val 2582037"/>
                <a:gd name="f54" fmla="val 958120"/>
                <a:gd name="f55" fmla="val 2648807"/>
                <a:gd name="f56" fmla="val 925449"/>
                <a:gd name="f57" fmla="val 2710815"/>
                <a:gd name="f58" fmla="val 883349"/>
                <a:gd name="f59" fmla="val 2760155"/>
                <a:gd name="f60" fmla="val 827723"/>
                <a:gd name="f61" fmla="val 2827496"/>
                <a:gd name="f62" fmla="val 751904"/>
                <a:gd name="f63" fmla="val 2867978"/>
                <a:gd name="f64" fmla="val 657511"/>
                <a:gd name="f65" fmla="val 2914364"/>
                <a:gd name="f66" fmla="val 567023"/>
                <a:gd name="f67" fmla="val 2972753"/>
                <a:gd name="f68" fmla="val 453200"/>
                <a:gd name="f69" fmla="val 3119152"/>
                <a:gd name="f70" fmla="val 118015"/>
                <a:gd name="f71" fmla="val 3168301"/>
                <a:gd name="f72" fmla="+- 0 0 -90"/>
                <a:gd name="f73" fmla="*/ f3 1 3168300"/>
                <a:gd name="f74" fmla="*/ f4 1 1952434"/>
                <a:gd name="f75" fmla="+- f7 0 f5"/>
                <a:gd name="f76" fmla="+- f6 0 f5"/>
                <a:gd name="f77" fmla="*/ f72 f0 1"/>
                <a:gd name="f78" fmla="*/ f76 1 3168300"/>
                <a:gd name="f79" fmla="*/ f75 1 1952434"/>
                <a:gd name="f80" fmla="*/ 0 f76 1"/>
                <a:gd name="f81" fmla="*/ 1952435 f75 1"/>
                <a:gd name="f82" fmla="*/ 202121 f76 1"/>
                <a:gd name="f83" fmla="*/ 1687068 f75 1"/>
                <a:gd name="f84" fmla="*/ 545116 f76 1"/>
                <a:gd name="f85" fmla="*/ 1450277 f75 1"/>
                <a:gd name="f86" fmla="*/ 906780 f76 1"/>
                <a:gd name="f87" fmla="*/ 1354455 f75 1"/>
                <a:gd name="f88" fmla="*/ 1332262 f76 1"/>
                <a:gd name="f89" fmla="*/ 1285304 f75 1"/>
                <a:gd name="f90" fmla="*/ 1691259 f76 1"/>
                <a:gd name="f91" fmla="*/ 1240060 f75 1"/>
                <a:gd name="f92" fmla="*/ 2010346 f76 1"/>
                <a:gd name="f93" fmla="*/ 1141667 f75 1"/>
                <a:gd name="f94" fmla="*/ 2393252 f76 1"/>
                <a:gd name="f95" fmla="*/ 1027271 f75 1"/>
                <a:gd name="f96" fmla="*/ 2582037 f76 1"/>
                <a:gd name="f97" fmla="*/ 958120 f75 1"/>
                <a:gd name="f98" fmla="*/ 2760155 f76 1"/>
                <a:gd name="f99" fmla="*/ 827723 f75 1"/>
                <a:gd name="f100" fmla="*/ 2914364 f76 1"/>
                <a:gd name="f101" fmla="*/ 567023 f75 1"/>
                <a:gd name="f102" fmla="*/ 3168301 f76 1"/>
                <a:gd name="f103" fmla="*/ 0 f75 1"/>
                <a:gd name="f104" fmla="*/ f77 1 f2"/>
                <a:gd name="f105" fmla="*/ f80 1 3168300"/>
                <a:gd name="f106" fmla="*/ f81 1 1952434"/>
                <a:gd name="f107" fmla="*/ f82 1 3168300"/>
                <a:gd name="f108" fmla="*/ f83 1 1952434"/>
                <a:gd name="f109" fmla="*/ f84 1 3168300"/>
                <a:gd name="f110" fmla="*/ f85 1 1952434"/>
                <a:gd name="f111" fmla="*/ f86 1 3168300"/>
                <a:gd name="f112" fmla="*/ f87 1 1952434"/>
                <a:gd name="f113" fmla="*/ f88 1 3168300"/>
                <a:gd name="f114" fmla="*/ f89 1 1952434"/>
                <a:gd name="f115" fmla="*/ f90 1 3168300"/>
                <a:gd name="f116" fmla="*/ f91 1 1952434"/>
                <a:gd name="f117" fmla="*/ f92 1 3168300"/>
                <a:gd name="f118" fmla="*/ f93 1 1952434"/>
                <a:gd name="f119" fmla="*/ f94 1 3168300"/>
                <a:gd name="f120" fmla="*/ f95 1 1952434"/>
                <a:gd name="f121" fmla="*/ f96 1 3168300"/>
                <a:gd name="f122" fmla="*/ f97 1 1952434"/>
                <a:gd name="f123" fmla="*/ f98 1 3168300"/>
                <a:gd name="f124" fmla="*/ f99 1 1952434"/>
                <a:gd name="f125" fmla="*/ f100 1 3168300"/>
                <a:gd name="f126" fmla="*/ f101 1 1952434"/>
                <a:gd name="f127" fmla="*/ f102 1 3168300"/>
                <a:gd name="f128" fmla="*/ f103 1 1952434"/>
                <a:gd name="f129" fmla="*/ f5 1 f78"/>
                <a:gd name="f130" fmla="*/ f6 1 f78"/>
                <a:gd name="f131" fmla="*/ f5 1 f79"/>
                <a:gd name="f132" fmla="*/ f7 1 f79"/>
                <a:gd name="f133" fmla="+- f104 0 f1"/>
                <a:gd name="f134" fmla="*/ f105 1 f78"/>
                <a:gd name="f135" fmla="*/ f106 1 f79"/>
                <a:gd name="f136" fmla="*/ f107 1 f78"/>
                <a:gd name="f137" fmla="*/ f108 1 f79"/>
                <a:gd name="f138" fmla="*/ f109 1 f78"/>
                <a:gd name="f139" fmla="*/ f110 1 f79"/>
                <a:gd name="f140" fmla="*/ f111 1 f78"/>
                <a:gd name="f141" fmla="*/ f112 1 f79"/>
                <a:gd name="f142" fmla="*/ f113 1 f78"/>
                <a:gd name="f143" fmla="*/ f114 1 f79"/>
                <a:gd name="f144" fmla="*/ f115 1 f78"/>
                <a:gd name="f145" fmla="*/ f116 1 f79"/>
                <a:gd name="f146" fmla="*/ f117 1 f78"/>
                <a:gd name="f147" fmla="*/ f118 1 f79"/>
                <a:gd name="f148" fmla="*/ f119 1 f78"/>
                <a:gd name="f149" fmla="*/ f120 1 f79"/>
                <a:gd name="f150" fmla="*/ f121 1 f78"/>
                <a:gd name="f151" fmla="*/ f122 1 f79"/>
                <a:gd name="f152" fmla="*/ f123 1 f78"/>
                <a:gd name="f153" fmla="*/ f124 1 f79"/>
                <a:gd name="f154" fmla="*/ f125 1 f78"/>
                <a:gd name="f155" fmla="*/ f126 1 f79"/>
                <a:gd name="f156" fmla="*/ f127 1 f78"/>
                <a:gd name="f157" fmla="*/ f128 1 f79"/>
                <a:gd name="f158" fmla="*/ f129 f73 1"/>
                <a:gd name="f159" fmla="*/ f130 f73 1"/>
                <a:gd name="f160" fmla="*/ f132 f74 1"/>
                <a:gd name="f161" fmla="*/ f131 f74 1"/>
                <a:gd name="f162" fmla="*/ f134 f73 1"/>
                <a:gd name="f163" fmla="*/ f135 f74 1"/>
                <a:gd name="f164" fmla="*/ f136 f73 1"/>
                <a:gd name="f165" fmla="*/ f137 f74 1"/>
                <a:gd name="f166" fmla="*/ f138 f73 1"/>
                <a:gd name="f167" fmla="*/ f139 f74 1"/>
                <a:gd name="f168" fmla="*/ f140 f73 1"/>
                <a:gd name="f169" fmla="*/ f141 f74 1"/>
                <a:gd name="f170" fmla="*/ f142 f73 1"/>
                <a:gd name="f171" fmla="*/ f143 f74 1"/>
                <a:gd name="f172" fmla="*/ f144 f73 1"/>
                <a:gd name="f173" fmla="*/ f145 f74 1"/>
                <a:gd name="f174" fmla="*/ f146 f73 1"/>
                <a:gd name="f175" fmla="*/ f147 f74 1"/>
                <a:gd name="f176" fmla="*/ f148 f73 1"/>
                <a:gd name="f177" fmla="*/ f149 f74 1"/>
                <a:gd name="f178" fmla="*/ f150 f73 1"/>
                <a:gd name="f179" fmla="*/ f151 f74 1"/>
                <a:gd name="f180" fmla="*/ f152 f73 1"/>
                <a:gd name="f181" fmla="*/ f153 f74 1"/>
                <a:gd name="f182" fmla="*/ f154 f73 1"/>
                <a:gd name="f183" fmla="*/ f155 f74 1"/>
                <a:gd name="f184" fmla="*/ f156 f73 1"/>
                <a:gd name="f185" fmla="*/ f157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162" y="f163"/>
                </a:cxn>
                <a:cxn ang="f133">
                  <a:pos x="f164" y="f165"/>
                </a:cxn>
                <a:cxn ang="f133">
                  <a:pos x="f166" y="f167"/>
                </a:cxn>
                <a:cxn ang="f133">
                  <a:pos x="f168" y="f169"/>
                </a:cxn>
                <a:cxn ang="f133">
                  <a:pos x="f170" y="f171"/>
                </a:cxn>
                <a:cxn ang="f133">
                  <a:pos x="f172" y="f173"/>
                </a:cxn>
                <a:cxn ang="f133">
                  <a:pos x="f174" y="f175"/>
                </a:cxn>
                <a:cxn ang="f133">
                  <a:pos x="f176" y="f177"/>
                </a:cxn>
                <a:cxn ang="f133">
                  <a:pos x="f178" y="f179"/>
                </a:cxn>
                <a:cxn ang="f133">
                  <a:pos x="f180" y="f181"/>
                </a:cxn>
                <a:cxn ang="f133">
                  <a:pos x="f182" y="f183"/>
                </a:cxn>
                <a:cxn ang="f133">
                  <a:pos x="f184" y="f185"/>
                </a:cxn>
              </a:cxnLst>
              <a:rect l="f158" t="f161" r="f159" b="f160"/>
              <a:pathLst>
                <a:path w="3168300" h="1952434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5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75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99909D28-9951-1E52-30A5-6E77CD6756DD}"/>
                </a:ext>
              </a:extLst>
            </p:cNvPr>
            <p:cNvSpPr/>
            <p:nvPr/>
          </p:nvSpPr>
          <p:spPr>
            <a:xfrm>
              <a:off x="9136200" y="4664253"/>
              <a:ext cx="2990508" cy="219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56800"/>
                <a:gd name="f7" fmla="val 2452020"/>
                <a:gd name="f8" fmla="val 2452021"/>
                <a:gd name="f9" fmla="val 57150"/>
                <a:gd name="f10" fmla="val 2344198"/>
                <a:gd name="f11" fmla="val 130874"/>
                <a:gd name="f12" fmla="val 2247710"/>
                <a:gd name="f13" fmla="val 218694"/>
                <a:gd name="f14" fmla="val 2132648"/>
                <a:gd name="f15" fmla="val 328136"/>
                <a:gd name="f16" fmla="val 2036635"/>
                <a:gd name="f17" fmla="val 437197"/>
                <a:gd name="f18" fmla="val 1941195"/>
                <a:gd name="f19" fmla="val 529304"/>
                <a:gd name="f20" fmla="val 1860709"/>
                <a:gd name="f21" fmla="val 623030"/>
                <a:gd name="f22" fmla="val 1779556"/>
                <a:gd name="f23" fmla="val 737140"/>
                <a:gd name="f24" fmla="val 1736884"/>
                <a:gd name="f25" fmla="val 830866"/>
                <a:gd name="f26" fmla="val 1701736"/>
                <a:gd name="f27" fmla="val 932021"/>
                <a:gd name="f28" fmla="val 1695450"/>
                <a:gd name="f29" fmla="val 1031843"/>
                <a:gd name="f30" fmla="val 1685068"/>
                <a:gd name="f31" fmla="val 1117092"/>
                <a:gd name="f32" fmla="val 1676210"/>
                <a:gd name="f33" fmla="val 1202055"/>
                <a:gd name="f34" fmla="val 1665160"/>
                <a:gd name="f35" fmla="val 1287304"/>
                <a:gd name="f36" fmla="val 1655826"/>
                <a:gd name="f37" fmla="val 1348931"/>
                <a:gd name="f38" fmla="val 1649063"/>
                <a:gd name="f39" fmla="val 1410653"/>
                <a:gd name="f40" fmla="val 1643539"/>
                <a:gd name="f41" fmla="val 1471994"/>
                <a:gd name="f42" fmla="val 1634300"/>
                <a:gd name="f43" fmla="val 1618679"/>
                <a:gd name="f44" fmla="val 1612011"/>
                <a:gd name="f45" fmla="val 1761935"/>
                <a:gd name="f46" fmla="val 1571149"/>
                <a:gd name="f47" fmla="val 1898237"/>
                <a:gd name="f48" fmla="val 1512665"/>
                <a:gd name="f49" fmla="val 2010442"/>
                <a:gd name="f50" fmla="val 1464564"/>
                <a:gd name="f51" fmla="val 2117503"/>
                <a:gd name="f52" fmla="val 1405128"/>
                <a:gd name="f53" fmla="val 2229136"/>
                <a:gd name="f54" fmla="val 1355598"/>
                <a:gd name="f55" fmla="val 2322481"/>
                <a:gd name="f56" fmla="val 1314164"/>
                <a:gd name="f57" fmla="val 2418969"/>
                <a:gd name="f58" fmla="val 1280160"/>
                <a:gd name="f59" fmla="val 2512314"/>
                <a:gd name="f60" fmla="val 1238631"/>
                <a:gd name="f61" fmla="val 2599087"/>
                <a:gd name="f62" fmla="val 1199960"/>
                <a:gd name="f63" fmla="val 2683193"/>
                <a:gd name="f64" fmla="val 1154811"/>
                <a:gd name="f65" fmla="val 2758535"/>
                <a:gd name="f66" fmla="val 1096994"/>
                <a:gd name="f67" fmla="val 2825020"/>
                <a:gd name="f68" fmla="val 1046035"/>
                <a:gd name="f69" fmla="val 2883789"/>
                <a:gd name="f70" fmla="val 985837"/>
                <a:gd name="f71" fmla="val 2935510"/>
                <a:gd name="f72" fmla="val 919925"/>
                <a:gd name="f73" fmla="val 2992184"/>
                <a:gd name="f74" fmla="val 847725"/>
                <a:gd name="f75" fmla="val 3039904"/>
                <a:gd name="f76" fmla="val 769144"/>
                <a:gd name="f77" fmla="val 3081719"/>
                <a:gd name="f78" fmla="val 687419"/>
                <a:gd name="f79" fmla="val 3138297"/>
                <a:gd name="f80" fmla="val 576739"/>
                <a:gd name="f81" fmla="val 3314129"/>
                <a:gd name="f82" fmla="val 116776"/>
                <a:gd name="f83" fmla="+- 0 0 -90"/>
                <a:gd name="f84" fmla="*/ f3 1 3356800"/>
                <a:gd name="f85" fmla="*/ f4 1 2452020"/>
                <a:gd name="f86" fmla="+- f7 0 f5"/>
                <a:gd name="f87" fmla="+- f6 0 f5"/>
                <a:gd name="f88" fmla="*/ f83 f0 1"/>
                <a:gd name="f89" fmla="*/ f87 1 3356800"/>
                <a:gd name="f90" fmla="*/ f86 1 2452020"/>
                <a:gd name="f91" fmla="*/ 0 f87 1"/>
                <a:gd name="f92" fmla="*/ 2452021 f86 1"/>
                <a:gd name="f93" fmla="*/ 130874 f87 1"/>
                <a:gd name="f94" fmla="*/ 2247710 f86 1"/>
                <a:gd name="f95" fmla="*/ 437197 f87 1"/>
                <a:gd name="f96" fmla="*/ 1941195 f86 1"/>
                <a:gd name="f97" fmla="*/ 737140 f87 1"/>
                <a:gd name="f98" fmla="*/ 1736884 f86 1"/>
                <a:gd name="f99" fmla="*/ 1031843 f87 1"/>
                <a:gd name="f100" fmla="*/ 1685068 f86 1"/>
                <a:gd name="f101" fmla="*/ 1287304 f87 1"/>
                <a:gd name="f102" fmla="*/ 1655826 f86 1"/>
                <a:gd name="f103" fmla="*/ 1471994 f87 1"/>
                <a:gd name="f104" fmla="*/ 1634300 f86 1"/>
                <a:gd name="f105" fmla="*/ 1898237 f87 1"/>
                <a:gd name="f106" fmla="*/ 1512665 f86 1"/>
                <a:gd name="f107" fmla="*/ 2229136 f87 1"/>
                <a:gd name="f108" fmla="*/ 1355598 f86 1"/>
                <a:gd name="f109" fmla="*/ 2512314 f87 1"/>
                <a:gd name="f110" fmla="*/ 1238631 f86 1"/>
                <a:gd name="f111" fmla="*/ 2758535 f87 1"/>
                <a:gd name="f112" fmla="*/ 1096994 f86 1"/>
                <a:gd name="f113" fmla="*/ 2935510 f87 1"/>
                <a:gd name="f114" fmla="*/ 919925 f86 1"/>
                <a:gd name="f115" fmla="*/ 3081719 f87 1"/>
                <a:gd name="f116" fmla="*/ 687419 f86 1"/>
                <a:gd name="f117" fmla="*/ 3356800 f87 1"/>
                <a:gd name="f118" fmla="*/ 0 f86 1"/>
                <a:gd name="f119" fmla="*/ f88 1 f2"/>
                <a:gd name="f120" fmla="*/ f91 1 3356800"/>
                <a:gd name="f121" fmla="*/ f92 1 2452020"/>
                <a:gd name="f122" fmla="*/ f93 1 3356800"/>
                <a:gd name="f123" fmla="*/ f94 1 2452020"/>
                <a:gd name="f124" fmla="*/ f95 1 3356800"/>
                <a:gd name="f125" fmla="*/ f96 1 2452020"/>
                <a:gd name="f126" fmla="*/ f97 1 3356800"/>
                <a:gd name="f127" fmla="*/ f98 1 2452020"/>
                <a:gd name="f128" fmla="*/ f99 1 3356800"/>
                <a:gd name="f129" fmla="*/ f100 1 2452020"/>
                <a:gd name="f130" fmla="*/ f101 1 3356800"/>
                <a:gd name="f131" fmla="*/ f102 1 2452020"/>
                <a:gd name="f132" fmla="*/ f103 1 3356800"/>
                <a:gd name="f133" fmla="*/ f104 1 2452020"/>
                <a:gd name="f134" fmla="*/ f105 1 3356800"/>
                <a:gd name="f135" fmla="*/ f106 1 2452020"/>
                <a:gd name="f136" fmla="*/ f107 1 3356800"/>
                <a:gd name="f137" fmla="*/ f108 1 2452020"/>
                <a:gd name="f138" fmla="*/ f109 1 3356800"/>
                <a:gd name="f139" fmla="*/ f110 1 2452020"/>
                <a:gd name="f140" fmla="*/ f111 1 3356800"/>
                <a:gd name="f141" fmla="*/ f112 1 2452020"/>
                <a:gd name="f142" fmla="*/ f113 1 3356800"/>
                <a:gd name="f143" fmla="*/ f114 1 2452020"/>
                <a:gd name="f144" fmla="*/ f115 1 3356800"/>
                <a:gd name="f145" fmla="*/ f116 1 2452020"/>
                <a:gd name="f146" fmla="*/ f117 1 3356800"/>
                <a:gd name="f147" fmla="*/ f118 1 2452020"/>
                <a:gd name="f148" fmla="*/ f5 1 f89"/>
                <a:gd name="f149" fmla="*/ f6 1 f89"/>
                <a:gd name="f150" fmla="*/ f5 1 f90"/>
                <a:gd name="f151" fmla="*/ f7 1 f90"/>
                <a:gd name="f152" fmla="+- f119 0 f1"/>
                <a:gd name="f153" fmla="*/ f120 1 f89"/>
                <a:gd name="f154" fmla="*/ f121 1 f90"/>
                <a:gd name="f155" fmla="*/ f122 1 f89"/>
                <a:gd name="f156" fmla="*/ f123 1 f90"/>
                <a:gd name="f157" fmla="*/ f124 1 f89"/>
                <a:gd name="f158" fmla="*/ f125 1 f90"/>
                <a:gd name="f159" fmla="*/ f126 1 f89"/>
                <a:gd name="f160" fmla="*/ f127 1 f90"/>
                <a:gd name="f161" fmla="*/ f128 1 f89"/>
                <a:gd name="f162" fmla="*/ f129 1 f90"/>
                <a:gd name="f163" fmla="*/ f130 1 f89"/>
                <a:gd name="f164" fmla="*/ f131 1 f90"/>
                <a:gd name="f165" fmla="*/ f132 1 f89"/>
                <a:gd name="f166" fmla="*/ f133 1 f90"/>
                <a:gd name="f167" fmla="*/ f134 1 f89"/>
                <a:gd name="f168" fmla="*/ f135 1 f90"/>
                <a:gd name="f169" fmla="*/ f136 1 f89"/>
                <a:gd name="f170" fmla="*/ f137 1 f90"/>
                <a:gd name="f171" fmla="*/ f138 1 f89"/>
                <a:gd name="f172" fmla="*/ f139 1 f90"/>
                <a:gd name="f173" fmla="*/ f140 1 f89"/>
                <a:gd name="f174" fmla="*/ f141 1 f90"/>
                <a:gd name="f175" fmla="*/ f142 1 f89"/>
                <a:gd name="f176" fmla="*/ f143 1 f90"/>
                <a:gd name="f177" fmla="*/ f144 1 f89"/>
                <a:gd name="f178" fmla="*/ f145 1 f90"/>
                <a:gd name="f179" fmla="*/ f146 1 f89"/>
                <a:gd name="f180" fmla="*/ f147 1 f90"/>
                <a:gd name="f181" fmla="*/ f148 f84 1"/>
                <a:gd name="f182" fmla="*/ f149 f84 1"/>
                <a:gd name="f183" fmla="*/ f151 f85 1"/>
                <a:gd name="f184" fmla="*/ f150 f85 1"/>
                <a:gd name="f185" fmla="*/ f153 f84 1"/>
                <a:gd name="f186" fmla="*/ f154 f85 1"/>
                <a:gd name="f187" fmla="*/ f155 f84 1"/>
                <a:gd name="f188" fmla="*/ f156 f85 1"/>
                <a:gd name="f189" fmla="*/ f157 f84 1"/>
                <a:gd name="f190" fmla="*/ f158 f85 1"/>
                <a:gd name="f191" fmla="*/ f159 f84 1"/>
                <a:gd name="f192" fmla="*/ f160 f85 1"/>
                <a:gd name="f193" fmla="*/ f161 f84 1"/>
                <a:gd name="f194" fmla="*/ f162 f85 1"/>
                <a:gd name="f195" fmla="*/ f163 f84 1"/>
                <a:gd name="f196" fmla="*/ f164 f85 1"/>
                <a:gd name="f197" fmla="*/ f165 f84 1"/>
                <a:gd name="f198" fmla="*/ f166 f85 1"/>
                <a:gd name="f199" fmla="*/ f167 f84 1"/>
                <a:gd name="f200" fmla="*/ f168 f85 1"/>
                <a:gd name="f201" fmla="*/ f169 f84 1"/>
                <a:gd name="f202" fmla="*/ f170 f85 1"/>
                <a:gd name="f203" fmla="*/ f171 f84 1"/>
                <a:gd name="f204" fmla="*/ f172 f85 1"/>
                <a:gd name="f205" fmla="*/ f173 f84 1"/>
                <a:gd name="f206" fmla="*/ f174 f85 1"/>
                <a:gd name="f207" fmla="*/ f175 f84 1"/>
                <a:gd name="f208" fmla="*/ f176 f85 1"/>
                <a:gd name="f209" fmla="*/ f177 f84 1"/>
                <a:gd name="f210" fmla="*/ f178 f85 1"/>
                <a:gd name="f211" fmla="*/ f179 f84 1"/>
                <a:gd name="f212" fmla="*/ f180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185" y="f186"/>
                </a:cxn>
                <a:cxn ang="f152">
                  <a:pos x="f187" y="f188"/>
                </a:cxn>
                <a:cxn ang="f152">
                  <a:pos x="f189" y="f190"/>
                </a:cxn>
                <a:cxn ang="f152">
                  <a:pos x="f191" y="f192"/>
                </a:cxn>
                <a:cxn ang="f152">
                  <a:pos x="f193" y="f194"/>
                </a:cxn>
                <a:cxn ang="f152">
                  <a:pos x="f195" y="f196"/>
                </a:cxn>
                <a:cxn ang="f152">
                  <a:pos x="f197" y="f198"/>
                </a:cxn>
                <a:cxn ang="f152">
                  <a:pos x="f199" y="f200"/>
                </a:cxn>
                <a:cxn ang="f152">
                  <a:pos x="f201" y="f202"/>
                </a:cxn>
                <a:cxn ang="f152">
                  <a:pos x="f203" y="f204"/>
                </a:cxn>
                <a:cxn ang="f152">
                  <a:pos x="f205" y="f206"/>
                </a:cxn>
                <a:cxn ang="f152">
                  <a:pos x="f207" y="f208"/>
                </a:cxn>
                <a:cxn ang="f152">
                  <a:pos x="f209" y="f210"/>
                </a:cxn>
                <a:cxn ang="f152">
                  <a:pos x="f211" y="f212"/>
                </a:cxn>
              </a:cxnLst>
              <a:rect l="f181" t="f184" r="f182" b="f183"/>
              <a:pathLst>
                <a:path w="3356800" h="2452020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6" y="f5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75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F117170D-E3D9-A2A8-9703-175346714D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B0ACA4C-9A1F-7555-2B0F-FF83E5E562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6407EC6D-AA96-434C-F34E-35AA9A26C1F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all" spc="200" baseline="0">
                <a:solidFill>
                  <a:srgbClr val="E45221"/>
                </a:solidFill>
                <a:uFillTx/>
                <a:latin typeface="Avenir Next LT Pro"/>
                <a:cs typeface="Segoe UI Semilight" pitchFamily="34"/>
              </a:defRPr>
            </a:lvl1pPr>
          </a:lstStyle>
          <a:p>
            <a:pPr lvl="0"/>
            <a:fld id="{51FB2CD3-CE45-4A6F-BEB6-A1310CD3D845}" type="datetime1">
              <a:rPr lang="en-US"/>
              <a:pPr lvl="0"/>
              <a:t>9/26/2024</a:t>
            </a:fld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19BB7A-F349-286D-F3CB-40380BFF949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all" spc="200" baseline="0">
                <a:solidFill>
                  <a:srgbClr val="E45221"/>
                </a:solidFill>
                <a:uFillTx/>
                <a:latin typeface="Avenir Next LT Pro"/>
                <a:cs typeface="Segoe UI Semilight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D21E928B-444F-CD2C-C8C7-8F9E65AEABF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05996" y="6356351"/>
            <a:ext cx="14477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all" spc="200" baseline="0">
                <a:solidFill>
                  <a:srgbClr val="E45221"/>
                </a:solidFill>
                <a:uFillTx/>
                <a:latin typeface="Avenir Next LT Pro"/>
                <a:cs typeface="Segoe UI Semilight" pitchFamily="34"/>
              </a:defRPr>
            </a:lvl1pPr>
          </a:lstStyle>
          <a:p>
            <a:pPr lvl="0"/>
            <a:fld id="{64F6A049-9557-420B-83B9-4FC766C47F8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201449"/>
          </a:solidFill>
          <a:uFillTx/>
          <a:latin typeface="Posterama"/>
        </a:defRPr>
      </a:lvl1pPr>
    </p:titleStyle>
    <p:bodyStyle>
      <a:lvl1pPr marL="228600" marR="0" lvl="0" indent="-228600" algn="l" defTabSz="914400" rtl="0" fontAlgn="auto" hangingPunct="1">
        <a:lnSpc>
          <a:spcPct val="110000"/>
        </a:lnSpc>
        <a:spcBef>
          <a:spcPts val="1000"/>
        </a:spcBef>
        <a:spcAft>
          <a:spcPts val="0"/>
        </a:spcAft>
        <a:buClr>
          <a:srgbClr val="7162FE"/>
        </a:buClr>
        <a:buSzPct val="100000"/>
        <a:buFont typeface="Avenir Next LT Pro" pitchFamily="34"/>
        <a:buChar char="+"/>
        <a:tabLst/>
        <a:defRPr lang="en-US" sz="2800" b="0" i="0" u="none" strike="noStrike" kern="1200" cap="none" spc="0" baseline="0">
          <a:solidFill>
            <a:srgbClr val="201449"/>
          </a:solidFill>
          <a:uFillTx/>
          <a:latin typeface="Avenir Next LT Pro"/>
        </a:defRPr>
      </a:lvl1pPr>
      <a:lvl2pPr marL="685800" marR="0" lvl="1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Clr>
          <a:srgbClr val="7162FE"/>
        </a:buClr>
        <a:buSzPct val="100000"/>
        <a:buFont typeface="Avenir Next LT Pro" pitchFamily="34"/>
        <a:buChar char="+"/>
        <a:tabLst/>
        <a:defRPr lang="en-US" sz="2400" b="0" i="0" u="none" strike="noStrike" kern="1200" cap="none" spc="0" baseline="0">
          <a:solidFill>
            <a:srgbClr val="201449"/>
          </a:solidFill>
          <a:uFillTx/>
          <a:latin typeface="Avenir Next LT Pro"/>
        </a:defRPr>
      </a:lvl2pPr>
      <a:lvl3pPr marL="1143000" marR="0" lvl="2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Clr>
          <a:srgbClr val="7162FE"/>
        </a:buClr>
        <a:buSzPct val="100000"/>
        <a:buFont typeface="Avenir Next LT Pro" pitchFamily="34"/>
        <a:buChar char="+"/>
        <a:tabLst/>
        <a:defRPr lang="en-US" sz="2000" b="0" i="0" u="none" strike="noStrike" kern="1200" cap="none" spc="0" baseline="0">
          <a:solidFill>
            <a:srgbClr val="201449"/>
          </a:solidFill>
          <a:uFillTx/>
          <a:latin typeface="Avenir Next LT Pro"/>
        </a:defRPr>
      </a:lvl3pPr>
      <a:lvl4pPr marL="1600200" marR="0" lvl="3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Clr>
          <a:srgbClr val="7162FE"/>
        </a:buClr>
        <a:buSzPct val="100000"/>
        <a:buFont typeface="Avenir Next LT Pro" pitchFamily="34"/>
        <a:buChar char="+"/>
        <a:tabLst/>
        <a:defRPr lang="en-US" sz="1800" b="0" i="0" u="none" strike="noStrike" kern="1200" cap="none" spc="0" baseline="0">
          <a:solidFill>
            <a:srgbClr val="201449"/>
          </a:solidFill>
          <a:uFillTx/>
          <a:latin typeface="Avenir Next LT Pro"/>
        </a:defRPr>
      </a:lvl4pPr>
      <a:lvl5pPr marL="2057400" marR="0" lvl="4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Clr>
          <a:srgbClr val="7162FE"/>
        </a:buClr>
        <a:buSzPct val="100000"/>
        <a:buFont typeface="Avenir Next LT Pro" pitchFamily="34"/>
        <a:buChar char="+"/>
        <a:tabLst/>
        <a:defRPr lang="en-US" sz="1800" b="0" i="0" u="none" strike="noStrike" kern="1200" cap="none" spc="0" baseline="0">
          <a:solidFill>
            <a:srgbClr val="201449"/>
          </a:solidFill>
          <a:uFillTx/>
          <a:latin typeface="Avenir Next LT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>
            <a:extLst>
              <a:ext uri="{FF2B5EF4-FFF2-40B4-BE49-F238E27FC236}">
                <a16:creationId xmlns:a16="http://schemas.microsoft.com/office/drawing/2014/main" id="{250B7550-003D-E138-79E0-67F5A855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2F2F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95959"/>
              </a:solidFill>
              <a:uFillTx/>
              <a:latin typeface="AvenirNext LT Pro Medium" pitchFamily="34"/>
            </a:endParaRPr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E7BA3A70-9F5E-3C2C-DA68-BDB59EC27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0E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95959"/>
              </a:solidFill>
              <a:uFillTx/>
              <a:latin typeface="AvenirNext LT Pro Medium" pitchFamily="34"/>
            </a:endParaRPr>
          </a:p>
        </p:txBody>
      </p:sp>
      <p:grpSp>
        <p:nvGrpSpPr>
          <p:cNvPr id="4" name="Top left">
            <a:extLst>
              <a:ext uri="{FF2B5EF4-FFF2-40B4-BE49-F238E27FC236}">
                <a16:creationId xmlns:a16="http://schemas.microsoft.com/office/drawing/2014/main" id="{BA7F2FD8-0EA5-2F4D-2C69-2240B66ADDB8}"/>
              </a:ext>
            </a:extLst>
          </p:cNvPr>
          <p:cNvGrpSpPr/>
          <p:nvPr/>
        </p:nvGrpSpPr>
        <p:grpSpPr>
          <a:xfrm>
            <a:off x="10844" y="-3101"/>
            <a:ext cx="2198958" cy="3349530"/>
            <a:chOff x="10844" y="-3101"/>
            <a:chExt cx="2198958" cy="3349530"/>
          </a:xfrm>
        </p:grpSpPr>
        <p:sp>
          <p:nvSpPr>
            <p:cNvPr id="5" name="Freeform: Shape 1035">
              <a:extLst>
                <a:ext uri="{FF2B5EF4-FFF2-40B4-BE49-F238E27FC236}">
                  <a16:creationId xmlns:a16="http://schemas.microsoft.com/office/drawing/2014/main" id="{5623F1A5-266E-C97B-4B02-24A5D95BB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799991">
              <a:off x="692840" y="-3101"/>
              <a:ext cx="1326108" cy="5976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2102"/>
                <a:gd name="f7" fmla="val 679363"/>
                <a:gd name="f8" fmla="val 741051"/>
                <a:gd name="f9" fmla="val 1102506"/>
                <a:gd name="f10" fmla="val 1404077"/>
                <a:gd name="f11" fmla="val 256390"/>
                <a:gd name="f12" fmla="val 1473822"/>
                <a:gd name="f13" fmla="val 597226"/>
                <a:gd name="f14" fmla="val 8280"/>
                <a:gd name="f15" fmla="val 78025"/>
                <a:gd name="f16" fmla="val 379596"/>
                <a:gd name="f17" fmla="+- 0 0 -90"/>
                <a:gd name="f18" fmla="*/ f3 1 1482102"/>
                <a:gd name="f19" fmla="*/ f4 1 679363"/>
                <a:gd name="f20" fmla="+- f7 0 f5"/>
                <a:gd name="f21" fmla="+- f6 0 f5"/>
                <a:gd name="f22" fmla="*/ f17 f0 1"/>
                <a:gd name="f23" fmla="*/ f21 1 1482102"/>
                <a:gd name="f24" fmla="*/ f20 1 679363"/>
                <a:gd name="f25" fmla="*/ 741051 f21 1"/>
                <a:gd name="f26" fmla="*/ 0 f20 1"/>
                <a:gd name="f27" fmla="*/ 1473822 f21 1"/>
                <a:gd name="f28" fmla="*/ 597226 f20 1"/>
                <a:gd name="f29" fmla="*/ 1482102 f21 1"/>
                <a:gd name="f30" fmla="*/ 679363 f20 1"/>
                <a:gd name="f31" fmla="*/ 0 f21 1"/>
                <a:gd name="f32" fmla="*/ 8280 f21 1"/>
                <a:gd name="f33" fmla="*/ f22 1 f2"/>
                <a:gd name="f34" fmla="*/ f25 1 1482102"/>
                <a:gd name="f35" fmla="*/ f26 1 679363"/>
                <a:gd name="f36" fmla="*/ f27 1 1482102"/>
                <a:gd name="f37" fmla="*/ f28 1 679363"/>
                <a:gd name="f38" fmla="*/ f29 1 1482102"/>
                <a:gd name="f39" fmla="*/ f30 1 679363"/>
                <a:gd name="f40" fmla="*/ f31 1 1482102"/>
                <a:gd name="f41" fmla="*/ f32 1 1482102"/>
                <a:gd name="f42" fmla="*/ f5 1 f23"/>
                <a:gd name="f43" fmla="*/ f6 1 f23"/>
                <a:gd name="f44" fmla="*/ f5 1 f24"/>
                <a:gd name="f45" fmla="*/ f7 1 f24"/>
                <a:gd name="f46" fmla="+- f33 0 f1"/>
                <a:gd name="f47" fmla="*/ f34 1 f23"/>
                <a:gd name="f48" fmla="*/ f35 1 f24"/>
                <a:gd name="f49" fmla="*/ f36 1 f23"/>
                <a:gd name="f50" fmla="*/ f37 1 f24"/>
                <a:gd name="f51" fmla="*/ f38 1 f23"/>
                <a:gd name="f52" fmla="*/ f39 1 f24"/>
                <a:gd name="f53" fmla="*/ f40 1 f23"/>
                <a:gd name="f54" fmla="*/ f41 1 f23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9 1"/>
                <a:gd name="f63" fmla="*/ f51 f18 1"/>
                <a:gd name="f64" fmla="*/ f52 f19 1"/>
                <a:gd name="f65" fmla="*/ f53 f18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61" y="f62"/>
                </a:cxn>
                <a:cxn ang="f46">
                  <a:pos x="f63" y="f64"/>
                </a:cxn>
                <a:cxn ang="f46">
                  <a:pos x="f65" y="f64"/>
                </a:cxn>
                <a:cxn ang="f46">
                  <a:pos x="f66" y="f62"/>
                </a:cxn>
                <a:cxn ang="f46">
                  <a:pos x="f59" y="f60"/>
                </a:cxn>
              </a:cxnLst>
              <a:rect l="f55" t="f58" r="f56" b="f57"/>
              <a:pathLst>
                <a:path w="1482102" h="679363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14" y="f13"/>
                  </a:lnTo>
                  <a:cubicBezTo>
                    <a:pt x="f15" y="f11"/>
                    <a:pt x="f16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595959"/>
                </a:solidFill>
                <a:uFillTx/>
                <a:latin typeface="AvenirNext LT Pro Medium" pitchFamily="34"/>
              </a:endParaRPr>
            </a:p>
          </p:txBody>
        </p:sp>
        <p:sp>
          <p:nvSpPr>
            <p:cNvPr id="6" name="Freeform: Shape 1036">
              <a:extLst>
                <a:ext uri="{FF2B5EF4-FFF2-40B4-BE49-F238E27FC236}">
                  <a16:creationId xmlns:a16="http://schemas.microsoft.com/office/drawing/2014/main" id="{38991C56-C939-1B06-A157-41E83ED8C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94" y="15243"/>
              <a:ext cx="2190408" cy="33311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96088"/>
                <a:gd name="f7" fmla="val 5012722"/>
                <a:gd name="f8" fmla="val 81820"/>
                <a:gd name="f9" fmla="val 4949095"/>
                <a:gd name="f10" fmla="val 163544"/>
                <a:gd name="f11" fmla="val 4885468"/>
                <a:gd name="f12" fmla="val 244031"/>
                <a:gd name="f13" fmla="val 4820222"/>
                <a:gd name="f14" fmla="val 417671"/>
                <a:gd name="f15" fmla="val 4679633"/>
                <a:gd name="f16" fmla="val 589883"/>
                <a:gd name="f17" fmla="val 4535139"/>
                <a:gd name="f18" fmla="val 729234"/>
                <a:gd name="f19" fmla="val 4360641"/>
                <a:gd name="f20" fmla="val 779431"/>
                <a:gd name="f21" fmla="val 4297776"/>
                <a:gd name="f22" fmla="val 825818"/>
                <a:gd name="f23" fmla="val 4231958"/>
                <a:gd name="f24" fmla="val 881444"/>
                <a:gd name="f25" fmla="val 4173950"/>
                <a:gd name="f26" fmla="val 959358"/>
                <a:gd name="f27" fmla="val 4092607"/>
                <a:gd name="f28" fmla="val 1054799"/>
                <a:gd name="f29" fmla="val 4031075"/>
                <a:gd name="f30" fmla="val 1151287"/>
                <a:gd name="f31" fmla="val 3972877"/>
                <a:gd name="f32" fmla="val 1263968"/>
                <a:gd name="f33" fmla="val 3904964"/>
                <a:gd name="f34" fmla="val 1379315"/>
                <a:gd name="f35" fmla="val 3841337"/>
                <a:gd name="f36" fmla="val 1498664"/>
                <a:gd name="f37" fmla="val 3786188"/>
                <a:gd name="f38" fmla="val 1573149"/>
                <a:gd name="f39" fmla="val 3751802"/>
                <a:gd name="f40" fmla="val 1649159"/>
                <a:gd name="f41" fmla="val 3720179"/>
                <a:gd name="f42" fmla="val 1716881"/>
                <a:gd name="f43" fmla="val 3674174"/>
                <a:gd name="f44" fmla="val 1794034"/>
                <a:gd name="f45" fmla="val 3621691"/>
                <a:gd name="f46" fmla="val 1856708"/>
                <a:gd name="f47" fmla="val 3551492"/>
                <a:gd name="f48" fmla="val 1913573"/>
                <a:gd name="f49" fmla="val 3477387"/>
                <a:gd name="f50" fmla="val 2016157"/>
                <a:gd name="f51" fmla="val 3343751"/>
                <a:gd name="f52" fmla="val 2099024"/>
                <a:gd name="f53" fmla="val 3196114"/>
                <a:gd name="f54" fmla="val 2167700"/>
                <a:gd name="f55" fmla="val 3042190"/>
                <a:gd name="f56" fmla="val 2206752"/>
                <a:gd name="f57" fmla="val 2954655"/>
                <a:gd name="f58" fmla="val 2241233"/>
                <a:gd name="f59" fmla="val 2865215"/>
                <a:gd name="f60" fmla="val 2273903"/>
                <a:gd name="f61" fmla="val 2775014"/>
                <a:gd name="f62" fmla="val 2328482"/>
                <a:gd name="f63" fmla="val 2624423"/>
                <a:gd name="f64" fmla="val 2379440"/>
                <a:gd name="f65" fmla="val 2471642"/>
                <a:gd name="f66" fmla="val 2463356"/>
                <a:gd name="f67" fmla="val 2335530"/>
                <a:gd name="f68" fmla="val 2542127"/>
                <a:gd name="f69" fmla="val 2207705"/>
                <a:gd name="f70" fmla="val 2647855"/>
                <a:gd name="f71" fmla="val 2099501"/>
                <a:gd name="f72" fmla="val 2741866"/>
                <a:gd name="f73" fmla="val 1982248"/>
                <a:gd name="f74" fmla="val 2830449"/>
                <a:gd name="f75" fmla="val 1871758"/>
                <a:gd name="f76" fmla="val 2908554"/>
                <a:gd name="f77" fmla="val 1753362"/>
                <a:gd name="f78" fmla="val 2985897"/>
                <a:gd name="f79" fmla="val 1634681"/>
                <a:gd name="f80" fmla="val 3071146"/>
                <a:gd name="f81" fmla="val 1503902"/>
                <a:gd name="f82" fmla="val 3156395"/>
                <a:gd name="f83" fmla="val 1372172"/>
                <a:gd name="f84" fmla="val 3212687"/>
                <a:gd name="f85" fmla="val 1226820"/>
                <a:gd name="f86" fmla="val 3246025"/>
                <a:gd name="f87" fmla="val 1140809"/>
                <a:gd name="f88" fmla="val 3268790"/>
                <a:gd name="f89" fmla="val 1051084"/>
                <a:gd name="f90" fmla="val 3281553"/>
                <a:gd name="f91" fmla="val 959644"/>
                <a:gd name="f92" fmla="val 3293555"/>
                <a:gd name="f93" fmla="val 874014"/>
                <a:gd name="f94" fmla="val 3296888"/>
                <a:gd name="f95" fmla="val 787527"/>
                <a:gd name="f96" fmla="val 3295936"/>
                <a:gd name="f97" fmla="val 701135"/>
                <a:gd name="f98" fmla="val 3294888"/>
                <a:gd name="f99" fmla="val 612172"/>
                <a:gd name="f100" fmla="val 3289268"/>
                <a:gd name="f101" fmla="val 523018"/>
                <a:gd name="f102" fmla="val 3267266"/>
                <a:gd name="f103" fmla="val 436817"/>
                <a:gd name="f104" fmla="val 3227832"/>
                <a:gd name="f105" fmla="val 282416"/>
                <a:gd name="f106" fmla="val 3105341"/>
                <a:gd name="f107" fmla="+- 0 0 -90"/>
                <a:gd name="f108" fmla="*/ f3 1 3296088"/>
                <a:gd name="f109" fmla="*/ f4 1 5012722"/>
                <a:gd name="f110" fmla="+- f7 0 f5"/>
                <a:gd name="f111" fmla="+- f6 0 f5"/>
                <a:gd name="f112" fmla="*/ f107 f0 1"/>
                <a:gd name="f113" fmla="*/ f111 1 3296088"/>
                <a:gd name="f114" fmla="*/ f110 1 5012722"/>
                <a:gd name="f115" fmla="*/ 0 f111 1"/>
                <a:gd name="f116" fmla="*/ 5012722 f110 1"/>
                <a:gd name="f117" fmla="*/ 244031 f111 1"/>
                <a:gd name="f118" fmla="*/ 4820222 f110 1"/>
                <a:gd name="f119" fmla="*/ 729234 f111 1"/>
                <a:gd name="f120" fmla="*/ 4360641 f110 1"/>
                <a:gd name="f121" fmla="*/ 881444 f111 1"/>
                <a:gd name="f122" fmla="*/ 4173950 f110 1"/>
                <a:gd name="f123" fmla="*/ 1151287 f111 1"/>
                <a:gd name="f124" fmla="*/ 3972877 f110 1"/>
                <a:gd name="f125" fmla="*/ 1498664 f111 1"/>
                <a:gd name="f126" fmla="*/ 3786188 f110 1"/>
                <a:gd name="f127" fmla="*/ 1716881 f111 1"/>
                <a:gd name="f128" fmla="*/ 3674174 f110 1"/>
                <a:gd name="f129" fmla="*/ 1913573 f111 1"/>
                <a:gd name="f130" fmla="*/ 3477387 f110 1"/>
                <a:gd name="f131" fmla="*/ 2167700 f111 1"/>
                <a:gd name="f132" fmla="*/ 3042190 f110 1"/>
                <a:gd name="f133" fmla="*/ 2273903 f111 1"/>
                <a:gd name="f134" fmla="*/ 2775014 f110 1"/>
                <a:gd name="f135" fmla="*/ 2463356 f111 1"/>
                <a:gd name="f136" fmla="*/ 2335530 f110 1"/>
                <a:gd name="f137" fmla="*/ 2741866 f111 1"/>
                <a:gd name="f138" fmla="*/ 1982248 f110 1"/>
                <a:gd name="f139" fmla="*/ 2985897 f111 1"/>
                <a:gd name="f140" fmla="*/ 1634681 f110 1"/>
                <a:gd name="f141" fmla="*/ 3212687 f111 1"/>
                <a:gd name="f142" fmla="*/ 1226820 f110 1"/>
                <a:gd name="f143" fmla="*/ 3281553 f111 1"/>
                <a:gd name="f144" fmla="*/ 959644 f110 1"/>
                <a:gd name="f145" fmla="*/ 3295936 f111 1"/>
                <a:gd name="f146" fmla="*/ 701135 f110 1"/>
                <a:gd name="f147" fmla="*/ 3267266 f111 1"/>
                <a:gd name="f148" fmla="*/ 436817 f110 1"/>
                <a:gd name="f149" fmla="*/ 3105341 f111 1"/>
                <a:gd name="f150" fmla="*/ 0 f110 1"/>
                <a:gd name="f151" fmla="*/ f112 1 f2"/>
                <a:gd name="f152" fmla="*/ f115 1 3296088"/>
                <a:gd name="f153" fmla="*/ f116 1 5012722"/>
                <a:gd name="f154" fmla="*/ f117 1 3296088"/>
                <a:gd name="f155" fmla="*/ f118 1 5012722"/>
                <a:gd name="f156" fmla="*/ f119 1 3296088"/>
                <a:gd name="f157" fmla="*/ f120 1 5012722"/>
                <a:gd name="f158" fmla="*/ f121 1 3296088"/>
                <a:gd name="f159" fmla="*/ f122 1 5012722"/>
                <a:gd name="f160" fmla="*/ f123 1 3296088"/>
                <a:gd name="f161" fmla="*/ f124 1 5012722"/>
                <a:gd name="f162" fmla="*/ f125 1 3296088"/>
                <a:gd name="f163" fmla="*/ f126 1 5012722"/>
                <a:gd name="f164" fmla="*/ f127 1 3296088"/>
                <a:gd name="f165" fmla="*/ f128 1 5012722"/>
                <a:gd name="f166" fmla="*/ f129 1 3296088"/>
                <a:gd name="f167" fmla="*/ f130 1 5012722"/>
                <a:gd name="f168" fmla="*/ f131 1 3296088"/>
                <a:gd name="f169" fmla="*/ f132 1 5012722"/>
                <a:gd name="f170" fmla="*/ f133 1 3296088"/>
                <a:gd name="f171" fmla="*/ f134 1 5012722"/>
                <a:gd name="f172" fmla="*/ f135 1 3296088"/>
                <a:gd name="f173" fmla="*/ f136 1 5012722"/>
                <a:gd name="f174" fmla="*/ f137 1 3296088"/>
                <a:gd name="f175" fmla="*/ f138 1 5012722"/>
                <a:gd name="f176" fmla="*/ f139 1 3296088"/>
                <a:gd name="f177" fmla="*/ f140 1 5012722"/>
                <a:gd name="f178" fmla="*/ f141 1 3296088"/>
                <a:gd name="f179" fmla="*/ f142 1 5012722"/>
                <a:gd name="f180" fmla="*/ f143 1 3296088"/>
                <a:gd name="f181" fmla="*/ f144 1 5012722"/>
                <a:gd name="f182" fmla="*/ f145 1 3296088"/>
                <a:gd name="f183" fmla="*/ f146 1 5012722"/>
                <a:gd name="f184" fmla="*/ f147 1 3296088"/>
                <a:gd name="f185" fmla="*/ f148 1 5012722"/>
                <a:gd name="f186" fmla="*/ f149 1 3296088"/>
                <a:gd name="f187" fmla="*/ f150 1 5012722"/>
                <a:gd name="f188" fmla="*/ f5 1 f113"/>
                <a:gd name="f189" fmla="*/ f6 1 f113"/>
                <a:gd name="f190" fmla="*/ f5 1 f114"/>
                <a:gd name="f191" fmla="*/ f7 1 f114"/>
                <a:gd name="f192" fmla="+- f151 0 f1"/>
                <a:gd name="f193" fmla="*/ f152 1 f113"/>
                <a:gd name="f194" fmla="*/ f153 1 f114"/>
                <a:gd name="f195" fmla="*/ f154 1 f113"/>
                <a:gd name="f196" fmla="*/ f155 1 f114"/>
                <a:gd name="f197" fmla="*/ f156 1 f113"/>
                <a:gd name="f198" fmla="*/ f157 1 f114"/>
                <a:gd name="f199" fmla="*/ f158 1 f113"/>
                <a:gd name="f200" fmla="*/ f159 1 f114"/>
                <a:gd name="f201" fmla="*/ f160 1 f113"/>
                <a:gd name="f202" fmla="*/ f161 1 f114"/>
                <a:gd name="f203" fmla="*/ f162 1 f113"/>
                <a:gd name="f204" fmla="*/ f163 1 f114"/>
                <a:gd name="f205" fmla="*/ f164 1 f113"/>
                <a:gd name="f206" fmla="*/ f165 1 f114"/>
                <a:gd name="f207" fmla="*/ f166 1 f113"/>
                <a:gd name="f208" fmla="*/ f167 1 f114"/>
                <a:gd name="f209" fmla="*/ f168 1 f113"/>
                <a:gd name="f210" fmla="*/ f169 1 f114"/>
                <a:gd name="f211" fmla="*/ f170 1 f113"/>
                <a:gd name="f212" fmla="*/ f171 1 f114"/>
                <a:gd name="f213" fmla="*/ f172 1 f113"/>
                <a:gd name="f214" fmla="*/ f173 1 f114"/>
                <a:gd name="f215" fmla="*/ f174 1 f113"/>
                <a:gd name="f216" fmla="*/ f175 1 f114"/>
                <a:gd name="f217" fmla="*/ f176 1 f113"/>
                <a:gd name="f218" fmla="*/ f177 1 f114"/>
                <a:gd name="f219" fmla="*/ f178 1 f113"/>
                <a:gd name="f220" fmla="*/ f179 1 f114"/>
                <a:gd name="f221" fmla="*/ f180 1 f113"/>
                <a:gd name="f222" fmla="*/ f181 1 f114"/>
                <a:gd name="f223" fmla="*/ f182 1 f113"/>
                <a:gd name="f224" fmla="*/ f183 1 f114"/>
                <a:gd name="f225" fmla="*/ f184 1 f113"/>
                <a:gd name="f226" fmla="*/ f185 1 f114"/>
                <a:gd name="f227" fmla="*/ f186 1 f113"/>
                <a:gd name="f228" fmla="*/ f187 1 f114"/>
                <a:gd name="f229" fmla="*/ f188 f108 1"/>
                <a:gd name="f230" fmla="*/ f189 f108 1"/>
                <a:gd name="f231" fmla="*/ f191 f109 1"/>
                <a:gd name="f232" fmla="*/ f190 f109 1"/>
                <a:gd name="f233" fmla="*/ f193 f108 1"/>
                <a:gd name="f234" fmla="*/ f194 f109 1"/>
                <a:gd name="f235" fmla="*/ f195 f108 1"/>
                <a:gd name="f236" fmla="*/ f196 f109 1"/>
                <a:gd name="f237" fmla="*/ f197 f108 1"/>
                <a:gd name="f238" fmla="*/ f198 f109 1"/>
                <a:gd name="f239" fmla="*/ f199 f108 1"/>
                <a:gd name="f240" fmla="*/ f200 f109 1"/>
                <a:gd name="f241" fmla="*/ f201 f108 1"/>
                <a:gd name="f242" fmla="*/ f202 f109 1"/>
                <a:gd name="f243" fmla="*/ f203 f108 1"/>
                <a:gd name="f244" fmla="*/ f204 f109 1"/>
                <a:gd name="f245" fmla="*/ f205 f108 1"/>
                <a:gd name="f246" fmla="*/ f206 f109 1"/>
                <a:gd name="f247" fmla="*/ f207 f108 1"/>
                <a:gd name="f248" fmla="*/ f208 f109 1"/>
                <a:gd name="f249" fmla="*/ f209 f108 1"/>
                <a:gd name="f250" fmla="*/ f210 f109 1"/>
                <a:gd name="f251" fmla="*/ f211 f108 1"/>
                <a:gd name="f252" fmla="*/ f212 f109 1"/>
                <a:gd name="f253" fmla="*/ f213 f108 1"/>
                <a:gd name="f254" fmla="*/ f214 f109 1"/>
                <a:gd name="f255" fmla="*/ f215 f108 1"/>
                <a:gd name="f256" fmla="*/ f216 f109 1"/>
                <a:gd name="f257" fmla="*/ f217 f108 1"/>
                <a:gd name="f258" fmla="*/ f218 f109 1"/>
                <a:gd name="f259" fmla="*/ f219 f108 1"/>
                <a:gd name="f260" fmla="*/ f220 f109 1"/>
                <a:gd name="f261" fmla="*/ f221 f108 1"/>
                <a:gd name="f262" fmla="*/ f222 f109 1"/>
                <a:gd name="f263" fmla="*/ f223 f108 1"/>
                <a:gd name="f264" fmla="*/ f224 f109 1"/>
                <a:gd name="f265" fmla="*/ f225 f108 1"/>
                <a:gd name="f266" fmla="*/ f226 f109 1"/>
                <a:gd name="f267" fmla="*/ f227 f108 1"/>
                <a:gd name="f268" fmla="*/ f228 f1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2">
                  <a:pos x="f233" y="f234"/>
                </a:cxn>
                <a:cxn ang="f192">
                  <a:pos x="f235" y="f236"/>
                </a:cxn>
                <a:cxn ang="f192">
                  <a:pos x="f237" y="f238"/>
                </a:cxn>
                <a:cxn ang="f192">
                  <a:pos x="f239" y="f240"/>
                </a:cxn>
                <a:cxn ang="f192">
                  <a:pos x="f241" y="f242"/>
                </a:cxn>
                <a:cxn ang="f192">
                  <a:pos x="f243" y="f244"/>
                </a:cxn>
                <a:cxn ang="f192">
                  <a:pos x="f245" y="f246"/>
                </a:cxn>
                <a:cxn ang="f192">
                  <a:pos x="f247" y="f248"/>
                </a:cxn>
                <a:cxn ang="f192">
                  <a:pos x="f249" y="f250"/>
                </a:cxn>
                <a:cxn ang="f192">
                  <a:pos x="f251" y="f252"/>
                </a:cxn>
                <a:cxn ang="f192">
                  <a:pos x="f253" y="f254"/>
                </a:cxn>
                <a:cxn ang="f192">
                  <a:pos x="f255" y="f256"/>
                </a:cxn>
                <a:cxn ang="f192">
                  <a:pos x="f257" y="f258"/>
                </a:cxn>
                <a:cxn ang="f192">
                  <a:pos x="f259" y="f260"/>
                </a:cxn>
                <a:cxn ang="f192">
                  <a:pos x="f261" y="f262"/>
                </a:cxn>
                <a:cxn ang="f192">
                  <a:pos x="f263" y="f264"/>
                </a:cxn>
                <a:cxn ang="f192">
                  <a:pos x="f265" y="f266"/>
                </a:cxn>
                <a:cxn ang="f192">
                  <a:pos x="f267" y="f268"/>
                </a:cxn>
              </a:cxnLst>
              <a:rect l="f229" t="f232" r="f230" b="f231"/>
              <a:pathLst>
                <a:path w="3296088" h="5012722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5"/>
                    <a:pt x="f106" y="f5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50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7" name="Freeform: Shape 1037">
              <a:extLst>
                <a:ext uri="{FF2B5EF4-FFF2-40B4-BE49-F238E27FC236}">
                  <a16:creationId xmlns:a16="http://schemas.microsoft.com/office/drawing/2014/main" id="{57C5269A-8732-79E3-DEC0-57A5A7E16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844" y="15179"/>
              <a:ext cx="1978670" cy="30749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77477"/>
                <a:gd name="f7" fmla="val 4627149"/>
                <a:gd name="f8" fmla="val 4627150"/>
                <a:gd name="f9" fmla="val 79820"/>
                <a:gd name="f10" fmla="val 4552283"/>
                <a:gd name="f11" fmla="val 203835"/>
                <a:gd name="f12" fmla="val 4424648"/>
                <a:gd name="f13" fmla="val 275082"/>
                <a:gd name="f14" fmla="val 4341590"/>
                <a:gd name="f15" fmla="val 354711"/>
                <a:gd name="f16" fmla="val 4248722"/>
                <a:gd name="f17" fmla="val 421005"/>
                <a:gd name="f18" fmla="val 4145090"/>
                <a:gd name="f19" fmla="val 502825"/>
                <a:gd name="f20" fmla="val 4054126"/>
                <a:gd name="f21" fmla="val 554355"/>
                <a:gd name="f22" fmla="val 3996881"/>
                <a:gd name="f23" fmla="val 612362"/>
                <a:gd name="f24" fmla="val 3945827"/>
                <a:gd name="f25" fmla="val 666179"/>
                <a:gd name="f26" fmla="val 3890677"/>
                <a:gd name="f27" fmla="val 734187"/>
                <a:gd name="f28" fmla="val 3821049"/>
                <a:gd name="f29" fmla="val 796671"/>
                <a:gd name="f30" fmla="val 3746183"/>
                <a:gd name="f31" fmla="val 864203"/>
                <a:gd name="f32" fmla="val 3675983"/>
                <a:gd name="f33" fmla="val 902875"/>
                <a:gd name="f34" fmla="val 3635788"/>
                <a:gd name="f35" fmla="val 943642"/>
                <a:gd name="f36" fmla="val 3597593"/>
                <a:gd name="f37" fmla="val 982599"/>
                <a:gd name="f38" fmla="val 3557492"/>
                <a:gd name="f39" fmla="val 1053941"/>
                <a:gd name="f40" fmla="val 3484150"/>
                <a:gd name="f41" fmla="val 1121378"/>
                <a:gd name="f42" fmla="val 3407093"/>
                <a:gd name="f43" fmla="val 1188244"/>
                <a:gd name="f44" fmla="val 3329654"/>
                <a:gd name="f45" fmla="val 1240631"/>
                <a:gd name="f46" fmla="val 3268885"/>
                <a:gd name="f47" fmla="val 1293495"/>
                <a:gd name="f48" fmla="val 3208496"/>
                <a:gd name="f49" fmla="val 1344740"/>
                <a:gd name="f50" fmla="val 3146774"/>
                <a:gd name="f51" fmla="val 1388459"/>
                <a:gd name="f52" fmla="val 3094101"/>
                <a:gd name="f53" fmla="val 1431512"/>
                <a:gd name="f54" fmla="val 3040761"/>
                <a:gd name="f55" fmla="val 1470755"/>
                <a:gd name="f56" fmla="val 2984659"/>
                <a:gd name="f57" fmla="val 1540764"/>
                <a:gd name="f58" fmla="val 2884646"/>
                <a:gd name="f59" fmla="val 1598771"/>
                <a:gd name="f60" fmla="val 2777109"/>
                <a:gd name="f61" fmla="val 1657636"/>
                <a:gd name="f62" fmla="val 2670239"/>
                <a:gd name="f63" fmla="val 1693545"/>
                <a:gd name="f64" fmla="val 2605088"/>
                <a:gd name="f65" fmla="val 1728502"/>
                <a:gd name="f66" fmla="val 2539460"/>
                <a:gd name="f67" fmla="val 1762887"/>
                <a:gd name="f68" fmla="val 2473547"/>
                <a:gd name="f69" fmla="val 1795367"/>
                <a:gd name="f70" fmla="val 2411349"/>
                <a:gd name="f71" fmla="val 1826419"/>
                <a:gd name="f72" fmla="val 2348103"/>
                <a:gd name="f73" fmla="val 1866710"/>
                <a:gd name="f74" fmla="val 2290667"/>
                <a:gd name="f75" fmla="val 1934623"/>
                <a:gd name="f76" fmla="val 2193893"/>
                <a:gd name="f77" fmla="val 2022729"/>
                <a:gd name="f78" fmla="val 2114169"/>
                <a:gd name="f79" fmla="val 2106263"/>
                <a:gd name="f80" fmla="val 2030254"/>
                <a:gd name="f81" fmla="val 2163128"/>
                <a:gd name="f82" fmla="val 1973104"/>
                <a:gd name="f83" fmla="val 2218182"/>
                <a:gd name="f84" fmla="val 1914049"/>
                <a:gd name="f85" fmla="val 2277237"/>
                <a:gd name="f86" fmla="val 1859185"/>
                <a:gd name="f87" fmla="val 2350770"/>
                <a:gd name="f88" fmla="val 1790891"/>
                <a:gd name="f89" fmla="val 2430304"/>
                <a:gd name="f90" fmla="val 1728978"/>
                <a:gd name="f91" fmla="val 2499455"/>
                <a:gd name="f92" fmla="val 1656207"/>
                <a:gd name="f93" fmla="val 2576989"/>
                <a:gd name="f94" fmla="val 1574578"/>
                <a:gd name="f95" fmla="val 2641568"/>
                <a:gd name="f96" fmla="val 1481900"/>
                <a:gd name="f97" fmla="val 2707100"/>
                <a:gd name="f98" fmla="val 1390269"/>
                <a:gd name="f99" fmla="val 2744153"/>
                <a:gd name="f100" fmla="val 1338453"/>
                <a:gd name="f101" fmla="val 2781586"/>
                <a:gd name="f102" fmla="val 1286732"/>
                <a:gd name="f103" fmla="val 2812352"/>
                <a:gd name="f104" fmla="val 1230916"/>
                <a:gd name="f105" fmla="val 2846546"/>
                <a:gd name="f106" fmla="val 1168908"/>
                <a:gd name="f107" fmla="val 2872550"/>
                <a:gd name="f108" fmla="val 1102900"/>
                <a:gd name="f109" fmla="val 2898172"/>
                <a:gd name="f110" fmla="val 1036987"/>
                <a:gd name="f111" fmla="val 2922175"/>
                <a:gd name="f112" fmla="val 975455"/>
                <a:gd name="f113" fmla="val 2948273"/>
                <a:gd name="f114" fmla="val 914305"/>
                <a:gd name="f115" fmla="val 2963228"/>
                <a:gd name="f116" fmla="val 850011"/>
                <a:gd name="f117" fmla="val 2971229"/>
                <a:gd name="f118" fmla="val 815626"/>
                <a:gd name="f119" fmla="val 2976563"/>
                <a:gd name="f120" fmla="val 780764"/>
                <a:gd name="f121" fmla="val 2977325"/>
                <a:gd name="f122" fmla="val 745427"/>
                <a:gd name="f123" fmla="val 2979230"/>
                <a:gd name="f124" fmla="val 654844"/>
                <a:gd name="f125" fmla="val 2963323"/>
                <a:gd name="f126" fmla="val 564261"/>
                <a:gd name="f127" fmla="val 2929509"/>
                <a:gd name="f128" fmla="val 480155"/>
                <a:gd name="f129" fmla="val 2851309"/>
                <a:gd name="f130" fmla="val 285655"/>
                <a:gd name="f131" fmla="val 2563082"/>
                <a:gd name="f132" fmla="+- 0 0 -90"/>
                <a:gd name="f133" fmla="*/ f3 1 2977477"/>
                <a:gd name="f134" fmla="*/ f4 1 4627149"/>
                <a:gd name="f135" fmla="+- f7 0 f5"/>
                <a:gd name="f136" fmla="+- f6 0 f5"/>
                <a:gd name="f137" fmla="*/ f132 f0 1"/>
                <a:gd name="f138" fmla="*/ f136 1 2977477"/>
                <a:gd name="f139" fmla="*/ f135 1 4627149"/>
                <a:gd name="f140" fmla="*/ 0 f136 1"/>
                <a:gd name="f141" fmla="*/ 4627150 f135 1"/>
                <a:gd name="f142" fmla="*/ 275082 f136 1"/>
                <a:gd name="f143" fmla="*/ 4341590 f135 1"/>
                <a:gd name="f144" fmla="*/ 502825 f136 1"/>
                <a:gd name="f145" fmla="*/ 4054126 f135 1"/>
                <a:gd name="f146" fmla="*/ 666179 f136 1"/>
                <a:gd name="f147" fmla="*/ 3890677 f135 1"/>
                <a:gd name="f148" fmla="*/ 864203 f136 1"/>
                <a:gd name="f149" fmla="*/ 3675983 f135 1"/>
                <a:gd name="f150" fmla="*/ 982599 f136 1"/>
                <a:gd name="f151" fmla="*/ 3557492 f135 1"/>
                <a:gd name="f152" fmla="*/ 1188244 f136 1"/>
                <a:gd name="f153" fmla="*/ 3329654 f135 1"/>
                <a:gd name="f154" fmla="*/ 1344740 f136 1"/>
                <a:gd name="f155" fmla="*/ 3146774 f135 1"/>
                <a:gd name="f156" fmla="*/ 1470755 f136 1"/>
                <a:gd name="f157" fmla="*/ 2984659 f135 1"/>
                <a:gd name="f158" fmla="*/ 1657636 f136 1"/>
                <a:gd name="f159" fmla="*/ 2670239 f135 1"/>
                <a:gd name="f160" fmla="*/ 1762887 f136 1"/>
                <a:gd name="f161" fmla="*/ 2473547 f135 1"/>
                <a:gd name="f162" fmla="*/ 1866710 f136 1"/>
                <a:gd name="f163" fmla="*/ 2290667 f135 1"/>
                <a:gd name="f164" fmla="*/ 2106263 f136 1"/>
                <a:gd name="f165" fmla="*/ 2030254 f135 1"/>
                <a:gd name="f166" fmla="*/ 2277237 f136 1"/>
                <a:gd name="f167" fmla="*/ 1859185 f135 1"/>
                <a:gd name="f168" fmla="*/ 2499455 f136 1"/>
                <a:gd name="f169" fmla="*/ 1656207 f135 1"/>
                <a:gd name="f170" fmla="*/ 2707100 f136 1"/>
                <a:gd name="f171" fmla="*/ 1390269 f135 1"/>
                <a:gd name="f172" fmla="*/ 2812352 f136 1"/>
                <a:gd name="f173" fmla="*/ 1230916 f135 1"/>
                <a:gd name="f174" fmla="*/ 2898172 f136 1"/>
                <a:gd name="f175" fmla="*/ 1036987 f135 1"/>
                <a:gd name="f176" fmla="*/ 2963228 f136 1"/>
                <a:gd name="f177" fmla="*/ 850011 f135 1"/>
                <a:gd name="f178" fmla="*/ 2977325 f136 1"/>
                <a:gd name="f179" fmla="*/ 745427 f135 1"/>
                <a:gd name="f180" fmla="*/ 2929509 f136 1"/>
                <a:gd name="f181" fmla="*/ 480155 f135 1"/>
                <a:gd name="f182" fmla="*/ 2563082 f136 1"/>
                <a:gd name="f183" fmla="*/ 0 f135 1"/>
                <a:gd name="f184" fmla="*/ f137 1 f2"/>
                <a:gd name="f185" fmla="*/ f140 1 2977477"/>
                <a:gd name="f186" fmla="*/ f141 1 4627149"/>
                <a:gd name="f187" fmla="*/ f142 1 2977477"/>
                <a:gd name="f188" fmla="*/ f143 1 4627149"/>
                <a:gd name="f189" fmla="*/ f144 1 2977477"/>
                <a:gd name="f190" fmla="*/ f145 1 4627149"/>
                <a:gd name="f191" fmla="*/ f146 1 2977477"/>
                <a:gd name="f192" fmla="*/ f147 1 4627149"/>
                <a:gd name="f193" fmla="*/ f148 1 2977477"/>
                <a:gd name="f194" fmla="*/ f149 1 4627149"/>
                <a:gd name="f195" fmla="*/ f150 1 2977477"/>
                <a:gd name="f196" fmla="*/ f151 1 4627149"/>
                <a:gd name="f197" fmla="*/ f152 1 2977477"/>
                <a:gd name="f198" fmla="*/ f153 1 4627149"/>
                <a:gd name="f199" fmla="*/ f154 1 2977477"/>
                <a:gd name="f200" fmla="*/ f155 1 4627149"/>
                <a:gd name="f201" fmla="*/ f156 1 2977477"/>
                <a:gd name="f202" fmla="*/ f157 1 4627149"/>
                <a:gd name="f203" fmla="*/ f158 1 2977477"/>
                <a:gd name="f204" fmla="*/ f159 1 4627149"/>
                <a:gd name="f205" fmla="*/ f160 1 2977477"/>
                <a:gd name="f206" fmla="*/ f161 1 4627149"/>
                <a:gd name="f207" fmla="*/ f162 1 2977477"/>
                <a:gd name="f208" fmla="*/ f163 1 4627149"/>
                <a:gd name="f209" fmla="*/ f164 1 2977477"/>
                <a:gd name="f210" fmla="*/ f165 1 4627149"/>
                <a:gd name="f211" fmla="*/ f166 1 2977477"/>
                <a:gd name="f212" fmla="*/ f167 1 4627149"/>
                <a:gd name="f213" fmla="*/ f168 1 2977477"/>
                <a:gd name="f214" fmla="*/ f169 1 4627149"/>
                <a:gd name="f215" fmla="*/ f170 1 2977477"/>
                <a:gd name="f216" fmla="*/ f171 1 4627149"/>
                <a:gd name="f217" fmla="*/ f172 1 2977477"/>
                <a:gd name="f218" fmla="*/ f173 1 4627149"/>
                <a:gd name="f219" fmla="*/ f174 1 2977477"/>
                <a:gd name="f220" fmla="*/ f175 1 4627149"/>
                <a:gd name="f221" fmla="*/ f176 1 2977477"/>
                <a:gd name="f222" fmla="*/ f177 1 4627149"/>
                <a:gd name="f223" fmla="*/ f178 1 2977477"/>
                <a:gd name="f224" fmla="*/ f179 1 4627149"/>
                <a:gd name="f225" fmla="*/ f180 1 2977477"/>
                <a:gd name="f226" fmla="*/ f181 1 4627149"/>
                <a:gd name="f227" fmla="*/ f182 1 2977477"/>
                <a:gd name="f228" fmla="*/ f183 1 4627149"/>
                <a:gd name="f229" fmla="*/ f5 1 f138"/>
                <a:gd name="f230" fmla="*/ f6 1 f138"/>
                <a:gd name="f231" fmla="*/ f5 1 f139"/>
                <a:gd name="f232" fmla="*/ f7 1 f139"/>
                <a:gd name="f233" fmla="+- f184 0 f1"/>
                <a:gd name="f234" fmla="*/ f185 1 f138"/>
                <a:gd name="f235" fmla="*/ f186 1 f139"/>
                <a:gd name="f236" fmla="*/ f187 1 f138"/>
                <a:gd name="f237" fmla="*/ f188 1 f139"/>
                <a:gd name="f238" fmla="*/ f189 1 f138"/>
                <a:gd name="f239" fmla="*/ f190 1 f139"/>
                <a:gd name="f240" fmla="*/ f191 1 f138"/>
                <a:gd name="f241" fmla="*/ f192 1 f139"/>
                <a:gd name="f242" fmla="*/ f193 1 f138"/>
                <a:gd name="f243" fmla="*/ f194 1 f139"/>
                <a:gd name="f244" fmla="*/ f195 1 f138"/>
                <a:gd name="f245" fmla="*/ f196 1 f139"/>
                <a:gd name="f246" fmla="*/ f197 1 f138"/>
                <a:gd name="f247" fmla="*/ f198 1 f139"/>
                <a:gd name="f248" fmla="*/ f199 1 f138"/>
                <a:gd name="f249" fmla="*/ f200 1 f139"/>
                <a:gd name="f250" fmla="*/ f201 1 f138"/>
                <a:gd name="f251" fmla="*/ f202 1 f139"/>
                <a:gd name="f252" fmla="*/ f203 1 f138"/>
                <a:gd name="f253" fmla="*/ f204 1 f139"/>
                <a:gd name="f254" fmla="*/ f205 1 f138"/>
                <a:gd name="f255" fmla="*/ f206 1 f139"/>
                <a:gd name="f256" fmla="*/ f207 1 f138"/>
                <a:gd name="f257" fmla="*/ f208 1 f139"/>
                <a:gd name="f258" fmla="*/ f209 1 f138"/>
                <a:gd name="f259" fmla="*/ f210 1 f139"/>
                <a:gd name="f260" fmla="*/ f211 1 f138"/>
                <a:gd name="f261" fmla="*/ f212 1 f139"/>
                <a:gd name="f262" fmla="*/ f213 1 f138"/>
                <a:gd name="f263" fmla="*/ f214 1 f139"/>
                <a:gd name="f264" fmla="*/ f215 1 f138"/>
                <a:gd name="f265" fmla="*/ f216 1 f139"/>
                <a:gd name="f266" fmla="*/ f217 1 f138"/>
                <a:gd name="f267" fmla="*/ f218 1 f139"/>
                <a:gd name="f268" fmla="*/ f219 1 f138"/>
                <a:gd name="f269" fmla="*/ f220 1 f139"/>
                <a:gd name="f270" fmla="*/ f221 1 f138"/>
                <a:gd name="f271" fmla="*/ f222 1 f139"/>
                <a:gd name="f272" fmla="*/ f223 1 f138"/>
                <a:gd name="f273" fmla="*/ f224 1 f139"/>
                <a:gd name="f274" fmla="*/ f225 1 f138"/>
                <a:gd name="f275" fmla="*/ f226 1 f139"/>
                <a:gd name="f276" fmla="*/ f227 1 f138"/>
                <a:gd name="f277" fmla="*/ f228 1 f139"/>
                <a:gd name="f278" fmla="*/ f229 f133 1"/>
                <a:gd name="f279" fmla="*/ f230 f133 1"/>
                <a:gd name="f280" fmla="*/ f232 f134 1"/>
                <a:gd name="f281" fmla="*/ f231 f134 1"/>
                <a:gd name="f282" fmla="*/ f234 f133 1"/>
                <a:gd name="f283" fmla="*/ f235 f134 1"/>
                <a:gd name="f284" fmla="*/ f236 f133 1"/>
                <a:gd name="f285" fmla="*/ f237 f134 1"/>
                <a:gd name="f286" fmla="*/ f238 f133 1"/>
                <a:gd name="f287" fmla="*/ f239 f134 1"/>
                <a:gd name="f288" fmla="*/ f240 f133 1"/>
                <a:gd name="f289" fmla="*/ f241 f134 1"/>
                <a:gd name="f290" fmla="*/ f242 f133 1"/>
                <a:gd name="f291" fmla="*/ f243 f134 1"/>
                <a:gd name="f292" fmla="*/ f244 f133 1"/>
                <a:gd name="f293" fmla="*/ f245 f134 1"/>
                <a:gd name="f294" fmla="*/ f246 f133 1"/>
                <a:gd name="f295" fmla="*/ f247 f134 1"/>
                <a:gd name="f296" fmla="*/ f248 f133 1"/>
                <a:gd name="f297" fmla="*/ f249 f134 1"/>
                <a:gd name="f298" fmla="*/ f250 f133 1"/>
                <a:gd name="f299" fmla="*/ f251 f134 1"/>
                <a:gd name="f300" fmla="*/ f252 f133 1"/>
                <a:gd name="f301" fmla="*/ f253 f134 1"/>
                <a:gd name="f302" fmla="*/ f254 f133 1"/>
                <a:gd name="f303" fmla="*/ f255 f134 1"/>
                <a:gd name="f304" fmla="*/ f256 f133 1"/>
                <a:gd name="f305" fmla="*/ f257 f134 1"/>
                <a:gd name="f306" fmla="*/ f258 f133 1"/>
                <a:gd name="f307" fmla="*/ f259 f134 1"/>
                <a:gd name="f308" fmla="*/ f260 f133 1"/>
                <a:gd name="f309" fmla="*/ f261 f134 1"/>
                <a:gd name="f310" fmla="*/ f262 f133 1"/>
                <a:gd name="f311" fmla="*/ f263 f134 1"/>
                <a:gd name="f312" fmla="*/ f264 f133 1"/>
                <a:gd name="f313" fmla="*/ f265 f134 1"/>
                <a:gd name="f314" fmla="*/ f266 f133 1"/>
                <a:gd name="f315" fmla="*/ f267 f134 1"/>
                <a:gd name="f316" fmla="*/ f268 f133 1"/>
                <a:gd name="f317" fmla="*/ f269 f134 1"/>
                <a:gd name="f318" fmla="*/ f270 f133 1"/>
                <a:gd name="f319" fmla="*/ f271 f134 1"/>
                <a:gd name="f320" fmla="*/ f272 f133 1"/>
                <a:gd name="f321" fmla="*/ f273 f134 1"/>
                <a:gd name="f322" fmla="*/ f274 f133 1"/>
                <a:gd name="f323" fmla="*/ f275 f134 1"/>
                <a:gd name="f324" fmla="*/ f276 f133 1"/>
                <a:gd name="f325" fmla="*/ f277 f1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3">
                  <a:pos x="f282" y="f283"/>
                </a:cxn>
                <a:cxn ang="f233">
                  <a:pos x="f284" y="f285"/>
                </a:cxn>
                <a:cxn ang="f233">
                  <a:pos x="f286" y="f287"/>
                </a:cxn>
                <a:cxn ang="f233">
                  <a:pos x="f288" y="f289"/>
                </a:cxn>
                <a:cxn ang="f233">
                  <a:pos x="f290" y="f291"/>
                </a:cxn>
                <a:cxn ang="f233">
                  <a:pos x="f292" y="f293"/>
                </a:cxn>
                <a:cxn ang="f233">
                  <a:pos x="f294" y="f295"/>
                </a:cxn>
                <a:cxn ang="f233">
                  <a:pos x="f296" y="f297"/>
                </a:cxn>
                <a:cxn ang="f233">
                  <a:pos x="f298" y="f299"/>
                </a:cxn>
                <a:cxn ang="f233">
                  <a:pos x="f300" y="f301"/>
                </a:cxn>
                <a:cxn ang="f233">
                  <a:pos x="f302" y="f303"/>
                </a:cxn>
                <a:cxn ang="f233">
                  <a:pos x="f304" y="f305"/>
                </a:cxn>
                <a:cxn ang="f233">
                  <a:pos x="f306" y="f307"/>
                </a:cxn>
                <a:cxn ang="f233">
                  <a:pos x="f308" y="f309"/>
                </a:cxn>
                <a:cxn ang="f233">
                  <a:pos x="f310" y="f311"/>
                </a:cxn>
                <a:cxn ang="f233">
                  <a:pos x="f312" y="f313"/>
                </a:cxn>
                <a:cxn ang="f233">
                  <a:pos x="f314" y="f315"/>
                </a:cxn>
                <a:cxn ang="f233">
                  <a:pos x="f316" y="f317"/>
                </a:cxn>
                <a:cxn ang="f233">
                  <a:pos x="f318" y="f319"/>
                </a:cxn>
                <a:cxn ang="f233">
                  <a:pos x="f320" y="f321"/>
                </a:cxn>
                <a:cxn ang="f233">
                  <a:pos x="f322" y="f323"/>
                </a:cxn>
                <a:cxn ang="f233">
                  <a:pos x="f324" y="f325"/>
                </a:cxn>
              </a:cxnLst>
              <a:rect l="f278" t="f281" r="f279" b="f280"/>
              <a:pathLst>
                <a:path w="2977477" h="4627149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5"/>
                    <a:pt x="f131" y="f5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50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8" name="Freeform: Shape 1038">
              <a:extLst>
                <a:ext uri="{FF2B5EF4-FFF2-40B4-BE49-F238E27FC236}">
                  <a16:creationId xmlns:a16="http://schemas.microsoft.com/office/drawing/2014/main" id="{79E8A814-77C0-765E-C644-2A2601219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091" y="15179"/>
              <a:ext cx="1566147" cy="2737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56712"/>
                <a:gd name="f7" fmla="val 4118991"/>
                <a:gd name="f8" fmla="val 1707071"/>
                <a:gd name="f9" fmla="val 1715357"/>
                <a:gd name="f10" fmla="val 22098"/>
                <a:gd name="f11" fmla="val 1812608"/>
                <a:gd name="f12" fmla="val 224409"/>
                <a:gd name="f13" fmla="val 1824514"/>
                <a:gd name="f14" fmla="val 244697"/>
                <a:gd name="f15" fmla="val 1844802"/>
                <a:gd name="f16" fmla="val 279273"/>
                <a:gd name="f17" fmla="val 1876996"/>
                <a:gd name="f18" fmla="val 304324"/>
                <a:gd name="f19" fmla="val 1908715"/>
                <a:gd name="f20" fmla="val 328994"/>
                <a:gd name="f21" fmla="val 2019967"/>
                <a:gd name="f22" fmla="val 415195"/>
                <a:gd name="f23" fmla="val 2137886"/>
                <a:gd name="f24" fmla="val 494633"/>
                <a:gd name="f25" fmla="val 2226469"/>
                <a:gd name="f26" fmla="val 603695"/>
                <a:gd name="f27" fmla="val 2296287"/>
                <a:gd name="f28" fmla="val 689610"/>
                <a:gd name="f29" fmla="val 2347817"/>
                <a:gd name="f30" fmla="val 790480"/>
                <a:gd name="f31" fmla="val 2355628"/>
                <a:gd name="f32" fmla="val 900494"/>
                <a:gd name="f33" fmla="val 2363248"/>
                <a:gd name="f34" fmla="val 1007078"/>
                <a:gd name="f35" fmla="val 2329910"/>
                <a:gd name="f36" fmla="val 1111187"/>
                <a:gd name="f37" fmla="val 2281428"/>
                <a:gd name="f38" fmla="val 1206913"/>
                <a:gd name="f39" fmla="val 2233422"/>
                <a:gd name="f40" fmla="val 1301877"/>
                <a:gd name="f41" fmla="val 2170938"/>
                <a:gd name="f42" fmla="val 1388936"/>
                <a:gd name="f43" fmla="val 2092452"/>
                <a:gd name="f44" fmla="val 1460659"/>
                <a:gd name="f45" fmla="val 2016538"/>
                <a:gd name="f46" fmla="val 1530001"/>
                <a:gd name="f47" fmla="val 1927765"/>
                <a:gd name="f48" fmla="val 1583436"/>
                <a:gd name="f49" fmla="val 1834039"/>
                <a:gd name="f50" fmla="val 1625822"/>
                <a:gd name="f51" fmla="val 1743075"/>
                <a:gd name="f52" fmla="val 1666970"/>
                <a:gd name="f53" fmla="val 1647730"/>
                <a:gd name="f54" fmla="val 1697736"/>
                <a:gd name="f55" fmla="val 1558862"/>
                <a:gd name="f56" fmla="val 1494758"/>
                <a:gd name="f57" fmla="val 1775841"/>
                <a:gd name="f58" fmla="val 1434275"/>
                <a:gd name="f59" fmla="val 1816132"/>
                <a:gd name="f60" fmla="val 1386554"/>
                <a:gd name="f61" fmla="val 1869948"/>
                <a:gd name="f62" fmla="val 1334548"/>
                <a:gd name="f63" fmla="val 1928622"/>
                <a:gd name="f64" fmla="val 1300544"/>
                <a:gd name="f65" fmla="val 2000345"/>
                <a:gd name="f66" fmla="val 1271683"/>
                <a:gd name="f67" fmla="val 2073402"/>
                <a:gd name="f68" fmla="val 1235202"/>
                <a:gd name="f69" fmla="val 2165699"/>
                <a:gd name="f70" fmla="val 1206722"/>
                <a:gd name="f71" fmla="val 2260759"/>
                <a:gd name="f72" fmla="val 1178338"/>
                <a:gd name="f73" fmla="val 2355914"/>
                <a:gd name="f74" fmla="val 1156240"/>
                <a:gd name="f75" fmla="val 2429923"/>
                <a:gd name="f76" fmla="val 1134237"/>
                <a:gd name="f77" fmla="val 2504028"/>
                <a:gd name="f78" fmla="val 1113758"/>
                <a:gd name="f79" fmla="val 2578513"/>
                <a:gd name="f80" fmla="val 1090041"/>
                <a:gd name="f81" fmla="val 2664714"/>
                <a:gd name="f82" fmla="val 1068134"/>
                <a:gd name="f83" fmla="val 2751678"/>
                <a:gd name="f84" fmla="val 1034796"/>
                <a:gd name="f85" fmla="val 2834640"/>
                <a:gd name="f86" fmla="val 1000125"/>
                <a:gd name="f87" fmla="val 2920841"/>
                <a:gd name="f88" fmla="val 953643"/>
                <a:gd name="f89" fmla="val 3001613"/>
                <a:gd name="f90" fmla="val 905637"/>
                <a:gd name="f91" fmla="val 3081242"/>
                <a:gd name="f92" fmla="val 869442"/>
                <a:gd name="f93" fmla="val 3141155"/>
                <a:gd name="f94" fmla="val 832295"/>
                <a:gd name="f95" fmla="val 3200400"/>
                <a:gd name="f96" fmla="val 793147"/>
                <a:gd name="f97" fmla="val 3258407"/>
                <a:gd name="f98" fmla="val 718661"/>
                <a:gd name="f99" fmla="val 3368802"/>
                <a:gd name="f100" fmla="val 637223"/>
                <a:gd name="f101" fmla="val 3474434"/>
                <a:gd name="f102" fmla="val 546735"/>
                <a:gd name="f103" fmla="val 3571970"/>
                <a:gd name="f104" fmla="val 482632"/>
                <a:gd name="f105" fmla="val 3641027"/>
                <a:gd name="f106" fmla="val 414147"/>
                <a:gd name="f107" fmla="val 3705797"/>
                <a:gd name="f108" fmla="val 346996"/>
                <a:gd name="f109" fmla="val 3771900"/>
                <a:gd name="f110" fmla="val 288989"/>
                <a:gd name="f111" fmla="val 3828764"/>
                <a:gd name="f112" fmla="val 232029"/>
                <a:gd name="f113" fmla="val 3886676"/>
                <a:gd name="f114" fmla="val 174689"/>
                <a:gd name="f115" fmla="val 3944207"/>
                <a:gd name="f116" fmla="val 116586"/>
                <a:gd name="f117" fmla="val 4002596"/>
                <a:gd name="f118" fmla="val 58293"/>
                <a:gd name="f119" fmla="val 4060698"/>
                <a:gd name="f120" fmla="+- 0 0 -90"/>
                <a:gd name="f121" fmla="*/ f3 1 2356712"/>
                <a:gd name="f122" fmla="*/ f4 1 4118991"/>
                <a:gd name="f123" fmla="+- f7 0 f5"/>
                <a:gd name="f124" fmla="+- f6 0 f5"/>
                <a:gd name="f125" fmla="*/ f120 f0 1"/>
                <a:gd name="f126" fmla="*/ f124 1 2356712"/>
                <a:gd name="f127" fmla="*/ f123 1 4118991"/>
                <a:gd name="f128" fmla="*/ 1707071 f124 1"/>
                <a:gd name="f129" fmla="*/ 0 f123 1"/>
                <a:gd name="f130" fmla="*/ 1824514 f124 1"/>
                <a:gd name="f131" fmla="*/ 244697 f123 1"/>
                <a:gd name="f132" fmla="*/ 1908715 f124 1"/>
                <a:gd name="f133" fmla="*/ 328994 f123 1"/>
                <a:gd name="f134" fmla="*/ 2226469 f124 1"/>
                <a:gd name="f135" fmla="*/ 603695 f123 1"/>
                <a:gd name="f136" fmla="*/ 2355628 f124 1"/>
                <a:gd name="f137" fmla="*/ 900494 f123 1"/>
                <a:gd name="f138" fmla="*/ 2281428 f124 1"/>
                <a:gd name="f139" fmla="*/ 1206913 f123 1"/>
                <a:gd name="f140" fmla="*/ 2092452 f124 1"/>
                <a:gd name="f141" fmla="*/ 1460659 f123 1"/>
                <a:gd name="f142" fmla="*/ 1834039 f124 1"/>
                <a:gd name="f143" fmla="*/ 1625822 f123 1"/>
                <a:gd name="f144" fmla="*/ 1558862 f124 1"/>
                <a:gd name="f145" fmla="*/ 1743075 f123 1"/>
                <a:gd name="f146" fmla="*/ 1386554 f124 1"/>
                <a:gd name="f147" fmla="*/ 1869948 f123 1"/>
                <a:gd name="f148" fmla="*/ 1271683 f124 1"/>
                <a:gd name="f149" fmla="*/ 2073402 f123 1"/>
                <a:gd name="f150" fmla="*/ 1178338 f124 1"/>
                <a:gd name="f151" fmla="*/ 2355914 f123 1"/>
                <a:gd name="f152" fmla="*/ 1113758 f124 1"/>
                <a:gd name="f153" fmla="*/ 2578513 f123 1"/>
                <a:gd name="f154" fmla="*/ 1034796 f124 1"/>
                <a:gd name="f155" fmla="*/ 2834640 f123 1"/>
                <a:gd name="f156" fmla="*/ 905637 f124 1"/>
                <a:gd name="f157" fmla="*/ 3081242 f123 1"/>
                <a:gd name="f158" fmla="*/ 793147 f124 1"/>
                <a:gd name="f159" fmla="*/ 3258407 f123 1"/>
                <a:gd name="f160" fmla="*/ 546735 f124 1"/>
                <a:gd name="f161" fmla="*/ 3571970 f123 1"/>
                <a:gd name="f162" fmla="*/ 346996 f124 1"/>
                <a:gd name="f163" fmla="*/ 3771900 f123 1"/>
                <a:gd name="f164" fmla="*/ 174689 f124 1"/>
                <a:gd name="f165" fmla="*/ 3944207 f123 1"/>
                <a:gd name="f166" fmla="*/ 0 f124 1"/>
                <a:gd name="f167" fmla="*/ 4118991 f123 1"/>
                <a:gd name="f168" fmla="*/ f125 1 f2"/>
                <a:gd name="f169" fmla="*/ f128 1 2356712"/>
                <a:gd name="f170" fmla="*/ f129 1 4118991"/>
                <a:gd name="f171" fmla="*/ f130 1 2356712"/>
                <a:gd name="f172" fmla="*/ f131 1 4118991"/>
                <a:gd name="f173" fmla="*/ f132 1 2356712"/>
                <a:gd name="f174" fmla="*/ f133 1 4118991"/>
                <a:gd name="f175" fmla="*/ f134 1 2356712"/>
                <a:gd name="f176" fmla="*/ f135 1 4118991"/>
                <a:gd name="f177" fmla="*/ f136 1 2356712"/>
                <a:gd name="f178" fmla="*/ f137 1 4118991"/>
                <a:gd name="f179" fmla="*/ f138 1 2356712"/>
                <a:gd name="f180" fmla="*/ f139 1 4118991"/>
                <a:gd name="f181" fmla="*/ f140 1 2356712"/>
                <a:gd name="f182" fmla="*/ f141 1 4118991"/>
                <a:gd name="f183" fmla="*/ f142 1 2356712"/>
                <a:gd name="f184" fmla="*/ f143 1 4118991"/>
                <a:gd name="f185" fmla="*/ f144 1 2356712"/>
                <a:gd name="f186" fmla="*/ f145 1 4118991"/>
                <a:gd name="f187" fmla="*/ f146 1 2356712"/>
                <a:gd name="f188" fmla="*/ f147 1 4118991"/>
                <a:gd name="f189" fmla="*/ f148 1 2356712"/>
                <a:gd name="f190" fmla="*/ f149 1 4118991"/>
                <a:gd name="f191" fmla="*/ f150 1 2356712"/>
                <a:gd name="f192" fmla="*/ f151 1 4118991"/>
                <a:gd name="f193" fmla="*/ f152 1 2356712"/>
                <a:gd name="f194" fmla="*/ f153 1 4118991"/>
                <a:gd name="f195" fmla="*/ f154 1 2356712"/>
                <a:gd name="f196" fmla="*/ f155 1 4118991"/>
                <a:gd name="f197" fmla="*/ f156 1 2356712"/>
                <a:gd name="f198" fmla="*/ f157 1 4118991"/>
                <a:gd name="f199" fmla="*/ f158 1 2356712"/>
                <a:gd name="f200" fmla="*/ f159 1 4118991"/>
                <a:gd name="f201" fmla="*/ f160 1 2356712"/>
                <a:gd name="f202" fmla="*/ f161 1 4118991"/>
                <a:gd name="f203" fmla="*/ f162 1 2356712"/>
                <a:gd name="f204" fmla="*/ f163 1 4118991"/>
                <a:gd name="f205" fmla="*/ f164 1 2356712"/>
                <a:gd name="f206" fmla="*/ f165 1 4118991"/>
                <a:gd name="f207" fmla="*/ f166 1 2356712"/>
                <a:gd name="f208" fmla="*/ f167 1 4118991"/>
                <a:gd name="f209" fmla="*/ f5 1 f126"/>
                <a:gd name="f210" fmla="*/ f6 1 f126"/>
                <a:gd name="f211" fmla="*/ f5 1 f127"/>
                <a:gd name="f212" fmla="*/ f7 1 f127"/>
                <a:gd name="f213" fmla="+- f168 0 f1"/>
                <a:gd name="f214" fmla="*/ f169 1 f126"/>
                <a:gd name="f215" fmla="*/ f170 1 f127"/>
                <a:gd name="f216" fmla="*/ f171 1 f126"/>
                <a:gd name="f217" fmla="*/ f172 1 f127"/>
                <a:gd name="f218" fmla="*/ f173 1 f126"/>
                <a:gd name="f219" fmla="*/ f174 1 f127"/>
                <a:gd name="f220" fmla="*/ f175 1 f126"/>
                <a:gd name="f221" fmla="*/ f176 1 f127"/>
                <a:gd name="f222" fmla="*/ f177 1 f126"/>
                <a:gd name="f223" fmla="*/ f178 1 f127"/>
                <a:gd name="f224" fmla="*/ f179 1 f126"/>
                <a:gd name="f225" fmla="*/ f180 1 f127"/>
                <a:gd name="f226" fmla="*/ f181 1 f126"/>
                <a:gd name="f227" fmla="*/ f182 1 f127"/>
                <a:gd name="f228" fmla="*/ f183 1 f126"/>
                <a:gd name="f229" fmla="*/ f184 1 f127"/>
                <a:gd name="f230" fmla="*/ f185 1 f126"/>
                <a:gd name="f231" fmla="*/ f186 1 f127"/>
                <a:gd name="f232" fmla="*/ f187 1 f126"/>
                <a:gd name="f233" fmla="*/ f188 1 f127"/>
                <a:gd name="f234" fmla="*/ f189 1 f126"/>
                <a:gd name="f235" fmla="*/ f190 1 f127"/>
                <a:gd name="f236" fmla="*/ f191 1 f126"/>
                <a:gd name="f237" fmla="*/ f192 1 f127"/>
                <a:gd name="f238" fmla="*/ f193 1 f126"/>
                <a:gd name="f239" fmla="*/ f194 1 f127"/>
                <a:gd name="f240" fmla="*/ f195 1 f126"/>
                <a:gd name="f241" fmla="*/ f196 1 f127"/>
                <a:gd name="f242" fmla="*/ f197 1 f126"/>
                <a:gd name="f243" fmla="*/ f198 1 f127"/>
                <a:gd name="f244" fmla="*/ f199 1 f126"/>
                <a:gd name="f245" fmla="*/ f200 1 f127"/>
                <a:gd name="f246" fmla="*/ f201 1 f126"/>
                <a:gd name="f247" fmla="*/ f202 1 f127"/>
                <a:gd name="f248" fmla="*/ f203 1 f126"/>
                <a:gd name="f249" fmla="*/ f204 1 f127"/>
                <a:gd name="f250" fmla="*/ f205 1 f126"/>
                <a:gd name="f251" fmla="*/ f206 1 f127"/>
                <a:gd name="f252" fmla="*/ f207 1 f126"/>
                <a:gd name="f253" fmla="*/ f208 1 f127"/>
                <a:gd name="f254" fmla="*/ f209 f121 1"/>
                <a:gd name="f255" fmla="*/ f210 f121 1"/>
                <a:gd name="f256" fmla="*/ f212 f122 1"/>
                <a:gd name="f257" fmla="*/ f211 f122 1"/>
                <a:gd name="f258" fmla="*/ f214 f121 1"/>
                <a:gd name="f259" fmla="*/ f215 f122 1"/>
                <a:gd name="f260" fmla="*/ f216 f121 1"/>
                <a:gd name="f261" fmla="*/ f217 f122 1"/>
                <a:gd name="f262" fmla="*/ f218 f121 1"/>
                <a:gd name="f263" fmla="*/ f219 f122 1"/>
                <a:gd name="f264" fmla="*/ f220 f121 1"/>
                <a:gd name="f265" fmla="*/ f221 f122 1"/>
                <a:gd name="f266" fmla="*/ f222 f121 1"/>
                <a:gd name="f267" fmla="*/ f223 f122 1"/>
                <a:gd name="f268" fmla="*/ f224 f121 1"/>
                <a:gd name="f269" fmla="*/ f225 f122 1"/>
                <a:gd name="f270" fmla="*/ f226 f121 1"/>
                <a:gd name="f271" fmla="*/ f227 f122 1"/>
                <a:gd name="f272" fmla="*/ f228 f121 1"/>
                <a:gd name="f273" fmla="*/ f229 f122 1"/>
                <a:gd name="f274" fmla="*/ f230 f121 1"/>
                <a:gd name="f275" fmla="*/ f231 f122 1"/>
                <a:gd name="f276" fmla="*/ f232 f121 1"/>
                <a:gd name="f277" fmla="*/ f233 f122 1"/>
                <a:gd name="f278" fmla="*/ f234 f121 1"/>
                <a:gd name="f279" fmla="*/ f235 f122 1"/>
                <a:gd name="f280" fmla="*/ f236 f121 1"/>
                <a:gd name="f281" fmla="*/ f237 f122 1"/>
                <a:gd name="f282" fmla="*/ f238 f121 1"/>
                <a:gd name="f283" fmla="*/ f239 f122 1"/>
                <a:gd name="f284" fmla="*/ f240 f121 1"/>
                <a:gd name="f285" fmla="*/ f241 f122 1"/>
                <a:gd name="f286" fmla="*/ f242 f121 1"/>
                <a:gd name="f287" fmla="*/ f243 f122 1"/>
                <a:gd name="f288" fmla="*/ f244 f121 1"/>
                <a:gd name="f289" fmla="*/ f245 f122 1"/>
                <a:gd name="f290" fmla="*/ f246 f121 1"/>
                <a:gd name="f291" fmla="*/ f247 f122 1"/>
                <a:gd name="f292" fmla="*/ f248 f121 1"/>
                <a:gd name="f293" fmla="*/ f249 f122 1"/>
                <a:gd name="f294" fmla="*/ f250 f121 1"/>
                <a:gd name="f295" fmla="*/ f251 f122 1"/>
                <a:gd name="f296" fmla="*/ f252 f121 1"/>
                <a:gd name="f297" fmla="*/ f253 f1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3">
                  <a:pos x="f258" y="f259"/>
                </a:cxn>
                <a:cxn ang="f213">
                  <a:pos x="f260" y="f261"/>
                </a:cxn>
                <a:cxn ang="f213">
                  <a:pos x="f262" y="f263"/>
                </a:cxn>
                <a:cxn ang="f213">
                  <a:pos x="f264" y="f265"/>
                </a:cxn>
                <a:cxn ang="f213">
                  <a:pos x="f266" y="f267"/>
                </a:cxn>
                <a:cxn ang="f213">
                  <a:pos x="f268" y="f269"/>
                </a:cxn>
                <a:cxn ang="f213">
                  <a:pos x="f270" y="f271"/>
                </a:cxn>
                <a:cxn ang="f213">
                  <a:pos x="f272" y="f273"/>
                </a:cxn>
                <a:cxn ang="f213">
                  <a:pos x="f274" y="f275"/>
                </a:cxn>
                <a:cxn ang="f213">
                  <a:pos x="f276" y="f277"/>
                </a:cxn>
                <a:cxn ang="f213">
                  <a:pos x="f278" y="f279"/>
                </a:cxn>
                <a:cxn ang="f213">
                  <a:pos x="f280" y="f281"/>
                </a:cxn>
                <a:cxn ang="f213">
                  <a:pos x="f282" y="f283"/>
                </a:cxn>
                <a:cxn ang="f213">
                  <a:pos x="f284" y="f285"/>
                </a:cxn>
                <a:cxn ang="f213">
                  <a:pos x="f286" y="f287"/>
                </a:cxn>
                <a:cxn ang="f213">
                  <a:pos x="f288" y="f289"/>
                </a:cxn>
                <a:cxn ang="f213">
                  <a:pos x="f290" y="f291"/>
                </a:cxn>
                <a:cxn ang="f213">
                  <a:pos x="f292" y="f293"/>
                </a:cxn>
                <a:cxn ang="f213">
                  <a:pos x="f294" y="f295"/>
                </a:cxn>
                <a:cxn ang="f213">
                  <a:pos x="f296" y="f297"/>
                </a:cxn>
              </a:cxnLst>
              <a:rect l="f254" t="f257" r="f255" b="f256"/>
              <a:pathLst>
                <a:path w="2356712" h="4118991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5" y="f7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50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9" name="Freeform: Shape 1039">
              <a:extLst>
                <a:ext uri="{FF2B5EF4-FFF2-40B4-BE49-F238E27FC236}">
                  <a16:creationId xmlns:a16="http://schemas.microsoft.com/office/drawing/2014/main" id="{7239FD61-5C0C-5C10-8D0B-794307D2F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844" y="15179"/>
              <a:ext cx="1368427" cy="26449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59193"/>
                <a:gd name="f7" fmla="val 3980116"/>
                <a:gd name="f8" fmla="val 91345"/>
                <a:gd name="f9" fmla="val 3889534"/>
                <a:gd name="f10" fmla="val 382715"/>
                <a:gd name="f11" fmla="val 3608737"/>
                <a:gd name="f12" fmla="val 471583"/>
                <a:gd name="f13" fmla="val 3515678"/>
                <a:gd name="f14" fmla="val 576358"/>
                <a:gd name="f15" fmla="val 3405949"/>
                <a:gd name="f16" fmla="val 675989"/>
                <a:gd name="f17" fmla="val 3290983"/>
                <a:gd name="f18" fmla="val 758666"/>
                <a:gd name="f19" fmla="val 3163824"/>
                <a:gd name="f20" fmla="val 836105"/>
                <a:gd name="f21" fmla="val 3044857"/>
                <a:gd name="f22" fmla="val 897445"/>
                <a:gd name="f23" fmla="val 2916079"/>
                <a:gd name="f24" fmla="val 940499"/>
                <a:gd name="f25" fmla="val 2780824"/>
                <a:gd name="f26" fmla="val 996315"/>
                <a:gd name="f27" fmla="val 2605754"/>
                <a:gd name="f28" fmla="val 1020985"/>
                <a:gd name="f29" fmla="val 2422874"/>
                <a:gd name="f30" fmla="val 1055370"/>
                <a:gd name="f31" fmla="val 2242185"/>
                <a:gd name="f32" fmla="val 1078611"/>
                <a:gd name="f33" fmla="val 2120075"/>
                <a:gd name="f34" fmla="val 1107472"/>
                <a:gd name="f35" fmla="val 1999107"/>
                <a:gd name="f36" fmla="val 1136714"/>
                <a:gd name="f37" fmla="val 1878330"/>
                <a:gd name="f38" fmla="val 1163098"/>
                <a:gd name="f39" fmla="val 1769174"/>
                <a:gd name="f40" fmla="val 1189482"/>
                <a:gd name="f41" fmla="val 1658588"/>
                <a:gd name="f42" fmla="val 1246727"/>
                <a:gd name="f43" fmla="val 1562386"/>
                <a:gd name="f44" fmla="val 1279208"/>
                <a:gd name="f45" fmla="val 1507808"/>
                <a:gd name="f46" fmla="val 1321689"/>
                <a:gd name="f47" fmla="val 1459039"/>
                <a:gd name="f48" fmla="val 1378363"/>
                <a:gd name="f49" fmla="val 1430750"/>
                <a:gd name="f50" fmla="val 1473327"/>
                <a:gd name="f51" fmla="val 1383221"/>
                <a:gd name="f52" fmla="val 1584865"/>
                <a:gd name="f53" fmla="val 1402652"/>
                <a:gd name="f54" fmla="val 1691831"/>
                <a:gd name="f55" fmla="val 1394841"/>
                <a:gd name="f56" fmla="val 1771079"/>
                <a:gd name="f57" fmla="val 1389031"/>
                <a:gd name="f58" fmla="val 1849279"/>
                <a:gd name="f59" fmla="val 1368266"/>
                <a:gd name="f60" fmla="val 1914335"/>
                <a:gd name="f61" fmla="val 1323023"/>
                <a:gd name="f62" fmla="val 1989963"/>
                <a:gd name="f63" fmla="val 1270445"/>
                <a:gd name="f64" fmla="val 2041493"/>
                <a:gd name="f65" fmla="val 1189101"/>
                <a:gd name="f66" fmla="val 2055495"/>
                <a:gd name="f67" fmla="val 1098042"/>
                <a:gd name="f68" fmla="val 2064258"/>
                <a:gd name="f69" fmla="val 1041178"/>
                <a:gd name="f70" fmla="val 2057591"/>
                <a:gd name="f71" fmla="val 982980"/>
                <a:gd name="f72" fmla="val 2033969"/>
                <a:gd name="f73" fmla="val 930497"/>
                <a:gd name="f74" fmla="val 2002727"/>
                <a:gd name="f75" fmla="val 861060"/>
                <a:gd name="f76" fmla="val 1945958"/>
                <a:gd name="f77" fmla="val 807625"/>
                <a:gd name="f78" fmla="val 1885664"/>
                <a:gd name="f79" fmla="val 760571"/>
                <a:gd name="f80" fmla="val 1809179"/>
                <a:gd name="f81" fmla="val 700945"/>
                <a:gd name="f82" fmla="val 1725549"/>
                <a:gd name="f83" fmla="val 651415"/>
                <a:gd name="f84" fmla="val 1636871"/>
                <a:gd name="f85" fmla="val 612172"/>
                <a:gd name="f86" fmla="val 1532763"/>
                <a:gd name="f87" fmla="val 566071"/>
                <a:gd name="f88" fmla="val 1421606"/>
                <a:gd name="f89" fmla="val 532543"/>
                <a:gd name="f90" fmla="val 1335405"/>
                <a:gd name="f91" fmla="val 459010"/>
                <a:gd name="f92" fmla="val 1277969"/>
                <a:gd name="f93" fmla="val 409956"/>
                <a:gd name="f94" fmla="val 1232059"/>
                <a:gd name="f95" fmla="val 344615"/>
                <a:gd name="f96" fmla="val 1234916"/>
                <a:gd name="f97" fmla="val 269939"/>
                <a:gd name="f98" fmla="val 1237012"/>
                <a:gd name="f99" fmla="val 211741"/>
                <a:gd name="f100" fmla="val 1386935"/>
                <a:gd name="f101" fmla="+- 0 0 -90"/>
                <a:gd name="f102" fmla="*/ f3 1 2059193"/>
                <a:gd name="f103" fmla="*/ f4 1 3980116"/>
                <a:gd name="f104" fmla="+- f7 0 f5"/>
                <a:gd name="f105" fmla="+- f6 0 f5"/>
                <a:gd name="f106" fmla="*/ f101 f0 1"/>
                <a:gd name="f107" fmla="*/ f105 1 2059193"/>
                <a:gd name="f108" fmla="*/ f104 1 3980116"/>
                <a:gd name="f109" fmla="*/ 0 f105 1"/>
                <a:gd name="f110" fmla="*/ 3980116 f104 1"/>
                <a:gd name="f111" fmla="*/ 471583 f105 1"/>
                <a:gd name="f112" fmla="*/ 3515678 f104 1"/>
                <a:gd name="f113" fmla="*/ 758666 f105 1"/>
                <a:gd name="f114" fmla="*/ 3163824 f104 1"/>
                <a:gd name="f115" fmla="*/ 940499 f105 1"/>
                <a:gd name="f116" fmla="*/ 2780824 f104 1"/>
                <a:gd name="f117" fmla="*/ 1055370 f105 1"/>
                <a:gd name="f118" fmla="*/ 2242185 f104 1"/>
                <a:gd name="f119" fmla="*/ 1136714 f105 1"/>
                <a:gd name="f120" fmla="*/ 1878330 f104 1"/>
                <a:gd name="f121" fmla="*/ 1246727 f105 1"/>
                <a:gd name="f122" fmla="*/ 1562386 f104 1"/>
                <a:gd name="f123" fmla="*/ 1378363 f105 1"/>
                <a:gd name="f124" fmla="*/ 1430750 f104 1"/>
                <a:gd name="f125" fmla="*/ 1691831 f105 1"/>
                <a:gd name="f126" fmla="*/ 1394841 f104 1"/>
                <a:gd name="f127" fmla="*/ 1914335 f105 1"/>
                <a:gd name="f128" fmla="*/ 1323023 f104 1"/>
                <a:gd name="f129" fmla="*/ 2055495 f105 1"/>
                <a:gd name="f130" fmla="*/ 1098042 f104 1"/>
                <a:gd name="f131" fmla="*/ 2033969 f105 1"/>
                <a:gd name="f132" fmla="*/ 930497 f104 1"/>
                <a:gd name="f133" fmla="*/ 1885664 f105 1"/>
                <a:gd name="f134" fmla="*/ 760571 f104 1"/>
                <a:gd name="f135" fmla="*/ 1636871 f105 1"/>
                <a:gd name="f136" fmla="*/ 612172 f104 1"/>
                <a:gd name="f137" fmla="*/ 1335405 f105 1"/>
                <a:gd name="f138" fmla="*/ 459010 f104 1"/>
                <a:gd name="f139" fmla="*/ 1234916 f105 1"/>
                <a:gd name="f140" fmla="*/ 269939 f104 1"/>
                <a:gd name="f141" fmla="*/ 1386935 f105 1"/>
                <a:gd name="f142" fmla="*/ 0 f104 1"/>
                <a:gd name="f143" fmla="*/ f106 1 f2"/>
                <a:gd name="f144" fmla="*/ f109 1 2059193"/>
                <a:gd name="f145" fmla="*/ f110 1 3980116"/>
                <a:gd name="f146" fmla="*/ f111 1 2059193"/>
                <a:gd name="f147" fmla="*/ f112 1 3980116"/>
                <a:gd name="f148" fmla="*/ f113 1 2059193"/>
                <a:gd name="f149" fmla="*/ f114 1 3980116"/>
                <a:gd name="f150" fmla="*/ f115 1 2059193"/>
                <a:gd name="f151" fmla="*/ f116 1 3980116"/>
                <a:gd name="f152" fmla="*/ f117 1 2059193"/>
                <a:gd name="f153" fmla="*/ f118 1 3980116"/>
                <a:gd name="f154" fmla="*/ f119 1 2059193"/>
                <a:gd name="f155" fmla="*/ f120 1 3980116"/>
                <a:gd name="f156" fmla="*/ f121 1 2059193"/>
                <a:gd name="f157" fmla="*/ f122 1 3980116"/>
                <a:gd name="f158" fmla="*/ f123 1 2059193"/>
                <a:gd name="f159" fmla="*/ f124 1 3980116"/>
                <a:gd name="f160" fmla="*/ f125 1 2059193"/>
                <a:gd name="f161" fmla="*/ f126 1 3980116"/>
                <a:gd name="f162" fmla="*/ f127 1 2059193"/>
                <a:gd name="f163" fmla="*/ f128 1 3980116"/>
                <a:gd name="f164" fmla="*/ f129 1 2059193"/>
                <a:gd name="f165" fmla="*/ f130 1 3980116"/>
                <a:gd name="f166" fmla="*/ f131 1 2059193"/>
                <a:gd name="f167" fmla="*/ f132 1 3980116"/>
                <a:gd name="f168" fmla="*/ f133 1 2059193"/>
                <a:gd name="f169" fmla="*/ f134 1 3980116"/>
                <a:gd name="f170" fmla="*/ f135 1 2059193"/>
                <a:gd name="f171" fmla="*/ f136 1 3980116"/>
                <a:gd name="f172" fmla="*/ f137 1 2059193"/>
                <a:gd name="f173" fmla="*/ f138 1 3980116"/>
                <a:gd name="f174" fmla="*/ f139 1 2059193"/>
                <a:gd name="f175" fmla="*/ f140 1 3980116"/>
                <a:gd name="f176" fmla="*/ f141 1 2059193"/>
                <a:gd name="f177" fmla="*/ f142 1 3980116"/>
                <a:gd name="f178" fmla="*/ f5 1 f107"/>
                <a:gd name="f179" fmla="*/ f6 1 f107"/>
                <a:gd name="f180" fmla="*/ f5 1 f108"/>
                <a:gd name="f181" fmla="*/ f7 1 f108"/>
                <a:gd name="f182" fmla="+- f143 0 f1"/>
                <a:gd name="f183" fmla="*/ f144 1 f107"/>
                <a:gd name="f184" fmla="*/ f145 1 f108"/>
                <a:gd name="f185" fmla="*/ f146 1 f107"/>
                <a:gd name="f186" fmla="*/ f147 1 f108"/>
                <a:gd name="f187" fmla="*/ f148 1 f107"/>
                <a:gd name="f188" fmla="*/ f149 1 f108"/>
                <a:gd name="f189" fmla="*/ f150 1 f107"/>
                <a:gd name="f190" fmla="*/ f151 1 f108"/>
                <a:gd name="f191" fmla="*/ f152 1 f107"/>
                <a:gd name="f192" fmla="*/ f153 1 f108"/>
                <a:gd name="f193" fmla="*/ f154 1 f107"/>
                <a:gd name="f194" fmla="*/ f155 1 f108"/>
                <a:gd name="f195" fmla="*/ f156 1 f107"/>
                <a:gd name="f196" fmla="*/ f157 1 f108"/>
                <a:gd name="f197" fmla="*/ f158 1 f107"/>
                <a:gd name="f198" fmla="*/ f159 1 f108"/>
                <a:gd name="f199" fmla="*/ f160 1 f107"/>
                <a:gd name="f200" fmla="*/ f161 1 f108"/>
                <a:gd name="f201" fmla="*/ f162 1 f107"/>
                <a:gd name="f202" fmla="*/ f163 1 f108"/>
                <a:gd name="f203" fmla="*/ f164 1 f107"/>
                <a:gd name="f204" fmla="*/ f165 1 f108"/>
                <a:gd name="f205" fmla="*/ f166 1 f107"/>
                <a:gd name="f206" fmla="*/ f167 1 f108"/>
                <a:gd name="f207" fmla="*/ f168 1 f107"/>
                <a:gd name="f208" fmla="*/ f169 1 f108"/>
                <a:gd name="f209" fmla="*/ f170 1 f107"/>
                <a:gd name="f210" fmla="*/ f171 1 f108"/>
                <a:gd name="f211" fmla="*/ f172 1 f107"/>
                <a:gd name="f212" fmla="*/ f173 1 f108"/>
                <a:gd name="f213" fmla="*/ f174 1 f107"/>
                <a:gd name="f214" fmla="*/ f175 1 f108"/>
                <a:gd name="f215" fmla="*/ f176 1 f107"/>
                <a:gd name="f216" fmla="*/ f177 1 f108"/>
                <a:gd name="f217" fmla="*/ f178 f102 1"/>
                <a:gd name="f218" fmla="*/ f179 f102 1"/>
                <a:gd name="f219" fmla="*/ f181 f103 1"/>
                <a:gd name="f220" fmla="*/ f180 f103 1"/>
                <a:gd name="f221" fmla="*/ f183 f102 1"/>
                <a:gd name="f222" fmla="*/ f184 f103 1"/>
                <a:gd name="f223" fmla="*/ f185 f102 1"/>
                <a:gd name="f224" fmla="*/ f186 f103 1"/>
                <a:gd name="f225" fmla="*/ f187 f102 1"/>
                <a:gd name="f226" fmla="*/ f188 f103 1"/>
                <a:gd name="f227" fmla="*/ f189 f102 1"/>
                <a:gd name="f228" fmla="*/ f190 f103 1"/>
                <a:gd name="f229" fmla="*/ f191 f102 1"/>
                <a:gd name="f230" fmla="*/ f192 f103 1"/>
                <a:gd name="f231" fmla="*/ f193 f102 1"/>
                <a:gd name="f232" fmla="*/ f194 f103 1"/>
                <a:gd name="f233" fmla="*/ f195 f102 1"/>
                <a:gd name="f234" fmla="*/ f196 f103 1"/>
                <a:gd name="f235" fmla="*/ f197 f102 1"/>
                <a:gd name="f236" fmla="*/ f198 f103 1"/>
                <a:gd name="f237" fmla="*/ f199 f102 1"/>
                <a:gd name="f238" fmla="*/ f200 f103 1"/>
                <a:gd name="f239" fmla="*/ f201 f102 1"/>
                <a:gd name="f240" fmla="*/ f202 f103 1"/>
                <a:gd name="f241" fmla="*/ f203 f102 1"/>
                <a:gd name="f242" fmla="*/ f204 f103 1"/>
                <a:gd name="f243" fmla="*/ f205 f102 1"/>
                <a:gd name="f244" fmla="*/ f206 f103 1"/>
                <a:gd name="f245" fmla="*/ f207 f102 1"/>
                <a:gd name="f246" fmla="*/ f208 f103 1"/>
                <a:gd name="f247" fmla="*/ f209 f102 1"/>
                <a:gd name="f248" fmla="*/ f210 f103 1"/>
                <a:gd name="f249" fmla="*/ f211 f102 1"/>
                <a:gd name="f250" fmla="*/ f212 f103 1"/>
                <a:gd name="f251" fmla="*/ f213 f102 1"/>
                <a:gd name="f252" fmla="*/ f214 f103 1"/>
                <a:gd name="f253" fmla="*/ f215 f102 1"/>
                <a:gd name="f254" fmla="*/ f216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2">
                  <a:pos x="f221" y="f222"/>
                </a:cxn>
                <a:cxn ang="f182">
                  <a:pos x="f223" y="f224"/>
                </a:cxn>
                <a:cxn ang="f182">
                  <a:pos x="f225" y="f226"/>
                </a:cxn>
                <a:cxn ang="f182">
                  <a:pos x="f227" y="f228"/>
                </a:cxn>
                <a:cxn ang="f182">
                  <a:pos x="f229" y="f230"/>
                </a:cxn>
                <a:cxn ang="f182">
                  <a:pos x="f231" y="f232"/>
                </a:cxn>
                <a:cxn ang="f182">
                  <a:pos x="f233" y="f234"/>
                </a:cxn>
                <a:cxn ang="f182">
                  <a:pos x="f235" y="f236"/>
                </a:cxn>
                <a:cxn ang="f182">
                  <a:pos x="f237" y="f238"/>
                </a:cxn>
                <a:cxn ang="f182">
                  <a:pos x="f239" y="f240"/>
                </a:cxn>
                <a:cxn ang="f182">
                  <a:pos x="f241" y="f242"/>
                </a:cxn>
                <a:cxn ang="f182">
                  <a:pos x="f243" y="f244"/>
                </a:cxn>
                <a:cxn ang="f182">
                  <a:pos x="f245" y="f246"/>
                </a:cxn>
                <a:cxn ang="f182">
                  <a:pos x="f247" y="f248"/>
                </a:cxn>
                <a:cxn ang="f182">
                  <a:pos x="f249" y="f250"/>
                </a:cxn>
                <a:cxn ang="f182">
                  <a:pos x="f251" y="f252"/>
                </a:cxn>
                <a:cxn ang="f182">
                  <a:pos x="f253" y="f254"/>
                </a:cxn>
              </a:cxnLst>
              <a:rect l="f217" t="f220" r="f218" b="f219"/>
              <a:pathLst>
                <a:path w="2059193" h="3980116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5"/>
                    <a:pt x="f100" y="f5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50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0" name="Freeform: Shape 1040">
              <a:extLst>
                <a:ext uri="{FF2B5EF4-FFF2-40B4-BE49-F238E27FC236}">
                  <a16:creationId xmlns:a16="http://schemas.microsoft.com/office/drawing/2014/main" id="{B0326E43-7940-F256-A4B0-A53152951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827" y="543784"/>
              <a:ext cx="494288" cy="19055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3796"/>
                <a:gd name="f7" fmla="val 2867501"/>
                <a:gd name="f8" fmla="val 11144"/>
                <a:gd name="f9" fmla="val 101060"/>
                <a:gd name="f10" fmla="val 2953"/>
                <a:gd name="f11" fmla="val 268796"/>
                <a:gd name="f12" fmla="val 25146"/>
                <a:gd name="f13" fmla="val 353663"/>
                <a:gd name="f14" fmla="val 55245"/>
                <a:gd name="f15" fmla="val 433483"/>
                <a:gd name="f16" fmla="val 83534"/>
                <a:gd name="f17" fmla="val 510635"/>
                <a:gd name="f18" fmla="val 120967"/>
                <a:gd name="f19" fmla="val 571405"/>
                <a:gd name="f20" fmla="val 179737"/>
                <a:gd name="f21" fmla="val 625412"/>
                <a:gd name="f22" fmla="val 231934"/>
                <a:gd name="f23" fmla="val 663607"/>
                <a:gd name="f24" fmla="val 297942"/>
                <a:gd name="f25" fmla="val 688658"/>
                <a:gd name="f26" fmla="val 368808"/>
                <a:gd name="f27" fmla="val 716375"/>
                <a:gd name="f28" fmla="val 447103"/>
                <a:gd name="f29" fmla="val 727996"/>
                <a:gd name="f30" fmla="val 529876"/>
                <a:gd name="f31" fmla="val 731711"/>
                <a:gd name="f32" fmla="val 612934"/>
                <a:gd name="f33" fmla="val 737426"/>
                <a:gd name="f34" fmla="val 740474"/>
                <a:gd name="f35" fmla="val 724948"/>
                <a:gd name="f36" fmla="val 867918"/>
                <a:gd name="f37" fmla="val 725233"/>
                <a:gd name="f38" fmla="val 995648"/>
                <a:gd name="f39" fmla="val 725710"/>
                <a:gd name="f40" fmla="val 1163765"/>
                <a:gd name="f41" fmla="val 748665"/>
                <a:gd name="f42" fmla="val 1331309"/>
                <a:gd name="f43" fmla="val 742855"/>
                <a:gd name="f44" fmla="val 1499330"/>
                <a:gd name="f45" fmla="val 739426"/>
                <a:gd name="f46" fmla="val 1598009"/>
                <a:gd name="f47" fmla="val 725996"/>
                <a:gd name="f48" fmla="val 1696022"/>
                <a:gd name="f49" fmla="val 707898"/>
                <a:gd name="f50" fmla="val 1793081"/>
                <a:gd name="f51" fmla="val 690086"/>
                <a:gd name="f52" fmla="val 1888426"/>
                <a:gd name="f53" fmla="val 666845"/>
                <a:gd name="f54" fmla="val 1982724"/>
                <a:gd name="f55" fmla="val 633222"/>
                <a:gd name="f56" fmla="val 2073592"/>
                <a:gd name="f57" fmla="val 579692"/>
                <a:gd name="f58" fmla="val 2218182"/>
                <a:gd name="f59" fmla="val 499682"/>
                <a:gd name="f60" fmla="val 2351056"/>
                <a:gd name="f61" fmla="val 404527"/>
                <a:gd name="f62" fmla="val 2472404"/>
                <a:gd name="f63" fmla="val 266033"/>
                <a:gd name="f64" fmla="val 2648902"/>
                <a:gd name="f65" fmla="val 179642"/>
                <a:gd name="f66" fmla="val 2732818"/>
                <a:gd name="f67" fmla="+- 0 0 -90"/>
                <a:gd name="f68" fmla="*/ f3 1 743796"/>
                <a:gd name="f69" fmla="*/ f4 1 2867501"/>
                <a:gd name="f70" fmla="+- f7 0 f5"/>
                <a:gd name="f71" fmla="+- f6 0 f5"/>
                <a:gd name="f72" fmla="*/ f67 f0 1"/>
                <a:gd name="f73" fmla="*/ f71 1 743796"/>
                <a:gd name="f74" fmla="*/ f70 1 2867501"/>
                <a:gd name="f75" fmla="*/ 11144 f71 1"/>
                <a:gd name="f76" fmla="*/ 0 f70 1"/>
                <a:gd name="f77" fmla="*/ 353663 f71 1"/>
                <a:gd name="f78" fmla="*/ 55245 f70 1"/>
                <a:gd name="f79" fmla="*/ 571405 f71 1"/>
                <a:gd name="f80" fmla="*/ 179737 f70 1"/>
                <a:gd name="f81" fmla="*/ 688658 f71 1"/>
                <a:gd name="f82" fmla="*/ 368808 f70 1"/>
                <a:gd name="f83" fmla="*/ 731711 f71 1"/>
                <a:gd name="f84" fmla="*/ 612934 f70 1"/>
                <a:gd name="f85" fmla="*/ 725233 f71 1"/>
                <a:gd name="f86" fmla="*/ 995648 f70 1"/>
                <a:gd name="f87" fmla="*/ 742855 f71 1"/>
                <a:gd name="f88" fmla="*/ 1499330 f70 1"/>
                <a:gd name="f89" fmla="*/ 707898 f71 1"/>
                <a:gd name="f90" fmla="*/ 1793081 f70 1"/>
                <a:gd name="f91" fmla="*/ 633222 f71 1"/>
                <a:gd name="f92" fmla="*/ 2073592 f70 1"/>
                <a:gd name="f93" fmla="*/ 404527 f71 1"/>
                <a:gd name="f94" fmla="*/ 2472404 f70 1"/>
                <a:gd name="f95" fmla="*/ 0 f71 1"/>
                <a:gd name="f96" fmla="*/ 2867501 f70 1"/>
                <a:gd name="f97" fmla="*/ f72 1 f2"/>
                <a:gd name="f98" fmla="*/ f75 1 743796"/>
                <a:gd name="f99" fmla="*/ f76 1 2867501"/>
                <a:gd name="f100" fmla="*/ f77 1 743796"/>
                <a:gd name="f101" fmla="*/ f78 1 2867501"/>
                <a:gd name="f102" fmla="*/ f79 1 743796"/>
                <a:gd name="f103" fmla="*/ f80 1 2867501"/>
                <a:gd name="f104" fmla="*/ f81 1 743796"/>
                <a:gd name="f105" fmla="*/ f82 1 2867501"/>
                <a:gd name="f106" fmla="*/ f83 1 743796"/>
                <a:gd name="f107" fmla="*/ f84 1 2867501"/>
                <a:gd name="f108" fmla="*/ f85 1 743796"/>
                <a:gd name="f109" fmla="*/ f86 1 2867501"/>
                <a:gd name="f110" fmla="*/ f87 1 743796"/>
                <a:gd name="f111" fmla="*/ f88 1 2867501"/>
                <a:gd name="f112" fmla="*/ f89 1 743796"/>
                <a:gd name="f113" fmla="*/ f90 1 2867501"/>
                <a:gd name="f114" fmla="*/ f91 1 743796"/>
                <a:gd name="f115" fmla="*/ f92 1 2867501"/>
                <a:gd name="f116" fmla="*/ f93 1 743796"/>
                <a:gd name="f117" fmla="*/ f94 1 2867501"/>
                <a:gd name="f118" fmla="*/ f95 1 743796"/>
                <a:gd name="f119" fmla="*/ f96 1 2867501"/>
                <a:gd name="f120" fmla="*/ f5 1 f73"/>
                <a:gd name="f121" fmla="*/ f6 1 f73"/>
                <a:gd name="f122" fmla="*/ f5 1 f74"/>
                <a:gd name="f123" fmla="*/ f7 1 f74"/>
                <a:gd name="f124" fmla="+- f97 0 f1"/>
                <a:gd name="f125" fmla="*/ f98 1 f73"/>
                <a:gd name="f126" fmla="*/ f99 1 f74"/>
                <a:gd name="f127" fmla="*/ f100 1 f73"/>
                <a:gd name="f128" fmla="*/ f101 1 f74"/>
                <a:gd name="f129" fmla="*/ f102 1 f73"/>
                <a:gd name="f130" fmla="*/ f103 1 f74"/>
                <a:gd name="f131" fmla="*/ f104 1 f73"/>
                <a:gd name="f132" fmla="*/ f105 1 f74"/>
                <a:gd name="f133" fmla="*/ f106 1 f73"/>
                <a:gd name="f134" fmla="*/ f107 1 f74"/>
                <a:gd name="f135" fmla="*/ f108 1 f73"/>
                <a:gd name="f136" fmla="*/ f109 1 f74"/>
                <a:gd name="f137" fmla="*/ f110 1 f73"/>
                <a:gd name="f138" fmla="*/ f111 1 f74"/>
                <a:gd name="f139" fmla="*/ f112 1 f73"/>
                <a:gd name="f140" fmla="*/ f113 1 f74"/>
                <a:gd name="f141" fmla="*/ f114 1 f73"/>
                <a:gd name="f142" fmla="*/ f115 1 f74"/>
                <a:gd name="f143" fmla="*/ f116 1 f73"/>
                <a:gd name="f144" fmla="*/ f117 1 f74"/>
                <a:gd name="f145" fmla="*/ f118 1 f73"/>
                <a:gd name="f146" fmla="*/ f119 1 f74"/>
                <a:gd name="f147" fmla="*/ f120 f68 1"/>
                <a:gd name="f148" fmla="*/ f121 f68 1"/>
                <a:gd name="f149" fmla="*/ f123 f69 1"/>
                <a:gd name="f150" fmla="*/ f122 f69 1"/>
                <a:gd name="f151" fmla="*/ f125 f68 1"/>
                <a:gd name="f152" fmla="*/ f126 f69 1"/>
                <a:gd name="f153" fmla="*/ f127 f68 1"/>
                <a:gd name="f154" fmla="*/ f128 f69 1"/>
                <a:gd name="f155" fmla="*/ f129 f68 1"/>
                <a:gd name="f156" fmla="*/ f130 f69 1"/>
                <a:gd name="f157" fmla="*/ f131 f68 1"/>
                <a:gd name="f158" fmla="*/ f132 f69 1"/>
                <a:gd name="f159" fmla="*/ f133 f68 1"/>
                <a:gd name="f160" fmla="*/ f134 f69 1"/>
                <a:gd name="f161" fmla="*/ f135 f68 1"/>
                <a:gd name="f162" fmla="*/ f136 f69 1"/>
                <a:gd name="f163" fmla="*/ f137 f68 1"/>
                <a:gd name="f164" fmla="*/ f138 f69 1"/>
                <a:gd name="f165" fmla="*/ f139 f68 1"/>
                <a:gd name="f166" fmla="*/ f140 f69 1"/>
                <a:gd name="f167" fmla="*/ f141 f68 1"/>
                <a:gd name="f168" fmla="*/ f142 f69 1"/>
                <a:gd name="f169" fmla="*/ f143 f68 1"/>
                <a:gd name="f170" fmla="*/ f144 f69 1"/>
                <a:gd name="f171" fmla="*/ f145 f68 1"/>
                <a:gd name="f172" fmla="*/ f146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4">
                  <a:pos x="f151" y="f152"/>
                </a:cxn>
                <a:cxn ang="f124">
                  <a:pos x="f153" y="f154"/>
                </a:cxn>
                <a:cxn ang="f124">
                  <a:pos x="f155" y="f156"/>
                </a:cxn>
                <a:cxn ang="f124">
                  <a:pos x="f157" y="f158"/>
                </a:cxn>
                <a:cxn ang="f124">
                  <a:pos x="f159" y="f160"/>
                </a:cxn>
                <a:cxn ang="f124">
                  <a:pos x="f161" y="f162"/>
                </a:cxn>
                <a:cxn ang="f124">
                  <a:pos x="f163" y="f164"/>
                </a:cxn>
                <a:cxn ang="f124">
                  <a:pos x="f165" y="f166"/>
                </a:cxn>
                <a:cxn ang="f124">
                  <a:pos x="f167" y="f168"/>
                </a:cxn>
                <a:cxn ang="f124">
                  <a:pos x="f169" y="f170"/>
                </a:cxn>
                <a:cxn ang="f124">
                  <a:pos x="f171" y="f172"/>
                </a:cxn>
              </a:cxnLst>
              <a:rect l="f147" t="f150" r="f148" b="f149"/>
              <a:pathLst>
                <a:path w="743796" h="2867501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5" y="f7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50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1" name="Freeform: Shape 1041">
              <a:extLst>
                <a:ext uri="{FF2B5EF4-FFF2-40B4-BE49-F238E27FC236}">
                  <a16:creationId xmlns:a16="http://schemas.microsoft.com/office/drawing/2014/main" id="{3CAC0833-EE9A-DB59-FF8D-BA53B7AA3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844" y="672285"/>
              <a:ext cx="396931" cy="169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7294"/>
                <a:gd name="f7" fmla="val 2543540"/>
                <a:gd name="f8" fmla="val 16478"/>
                <a:gd name="f9" fmla="val 2079"/>
                <a:gd name="f10" fmla="val 101441"/>
                <a:gd name="f11" fmla="+- 0 0 6684"/>
                <a:gd name="f12" fmla="val 224885"/>
                <a:gd name="f13" fmla="val 12557"/>
                <a:gd name="f14" fmla="val 299847"/>
                <a:gd name="f15" fmla="val 53991"/>
                <a:gd name="f16" fmla="val 394240"/>
                <a:gd name="f17" fmla="val 106092"/>
                <a:gd name="f18" fmla="val 468440"/>
                <a:gd name="f19" fmla="val 189341"/>
                <a:gd name="f20" fmla="val 503206"/>
                <a:gd name="f21" fmla="val 291354"/>
                <a:gd name="f22" fmla="val 550069"/>
                <a:gd name="f23" fmla="val 429085"/>
                <a:gd name="f24" fmla="val 520827"/>
                <a:gd name="f25" fmla="val 577770"/>
                <a:gd name="f26" fmla="val 525113"/>
                <a:gd name="f27" fmla="val 724265"/>
                <a:gd name="f28" fmla="val 529019"/>
                <a:gd name="f29" fmla="val 856472"/>
                <a:gd name="f30" fmla="val 561118"/>
                <a:gd name="f31" fmla="val 986012"/>
                <a:gd name="f32" fmla="val 578930"/>
                <a:gd name="f33" fmla="val 1117267"/>
                <a:gd name="f34" fmla="val 595122"/>
                <a:gd name="f35" fmla="val 1236234"/>
                <a:gd name="f36" fmla="val 602742"/>
                <a:gd name="f37" fmla="val 1356630"/>
                <a:gd name="f38" fmla="val 592931"/>
                <a:gd name="f39" fmla="val 1476359"/>
                <a:gd name="f40" fmla="val 582073"/>
                <a:gd name="f41" fmla="val 1607709"/>
                <a:gd name="f42" fmla="val 549783"/>
                <a:gd name="f43" fmla="val 1736011"/>
                <a:gd name="f44" fmla="val 1859359"/>
                <a:gd name="f45" fmla="val 450628"/>
                <a:gd name="f46" fmla="val 1998710"/>
                <a:gd name="f47" fmla="val 383857"/>
                <a:gd name="f48" fmla="val 2133298"/>
                <a:gd name="f49" fmla="val 291846"/>
                <a:gd name="f50" fmla="val 2250361"/>
                <a:gd name="f51" fmla="val 231553"/>
                <a:gd name="f52" fmla="val 2327132"/>
                <a:gd name="f53" fmla="val 73819"/>
                <a:gd name="f54" fmla="val 2479532"/>
                <a:gd name="f55" fmla="+- 0 0 -90"/>
                <a:gd name="f56" fmla="*/ f3 1 597294"/>
                <a:gd name="f57" fmla="*/ f4 1 2543540"/>
                <a:gd name="f58" fmla="+- f7 0 f5"/>
                <a:gd name="f59" fmla="+- f6 0 f5"/>
                <a:gd name="f60" fmla="*/ f55 f0 1"/>
                <a:gd name="f61" fmla="*/ f59 1 597294"/>
                <a:gd name="f62" fmla="*/ f58 1 2543540"/>
                <a:gd name="f63" fmla="*/ 16478 f59 1"/>
                <a:gd name="f64" fmla="*/ 2079 f58 1"/>
                <a:gd name="f65" fmla="*/ 299847 f59 1"/>
                <a:gd name="f66" fmla="*/ 53991 f58 1"/>
                <a:gd name="f67" fmla="*/ 503206 f59 1"/>
                <a:gd name="f68" fmla="*/ 291354 f58 1"/>
                <a:gd name="f69" fmla="*/ 525113 f59 1"/>
                <a:gd name="f70" fmla="*/ 724265 f58 1"/>
                <a:gd name="f71" fmla="*/ 578930 f59 1"/>
                <a:gd name="f72" fmla="*/ 1117267 f58 1"/>
                <a:gd name="f73" fmla="*/ 592931 f59 1"/>
                <a:gd name="f74" fmla="*/ 1476359 f58 1"/>
                <a:gd name="f75" fmla="*/ 1859359 f58 1"/>
                <a:gd name="f76" fmla="*/ 291846 f59 1"/>
                <a:gd name="f77" fmla="*/ 2250361 f58 1"/>
                <a:gd name="f78" fmla="*/ 0 f59 1"/>
                <a:gd name="f79" fmla="*/ 2543540 f58 1"/>
                <a:gd name="f80" fmla="*/ f60 1 f2"/>
                <a:gd name="f81" fmla="*/ f63 1 597294"/>
                <a:gd name="f82" fmla="*/ f64 1 2543540"/>
                <a:gd name="f83" fmla="*/ f65 1 597294"/>
                <a:gd name="f84" fmla="*/ f66 1 2543540"/>
                <a:gd name="f85" fmla="*/ f67 1 597294"/>
                <a:gd name="f86" fmla="*/ f68 1 2543540"/>
                <a:gd name="f87" fmla="*/ f69 1 597294"/>
                <a:gd name="f88" fmla="*/ f70 1 2543540"/>
                <a:gd name="f89" fmla="*/ f71 1 597294"/>
                <a:gd name="f90" fmla="*/ f72 1 2543540"/>
                <a:gd name="f91" fmla="*/ f73 1 597294"/>
                <a:gd name="f92" fmla="*/ f74 1 2543540"/>
                <a:gd name="f93" fmla="*/ f75 1 2543540"/>
                <a:gd name="f94" fmla="*/ f76 1 597294"/>
                <a:gd name="f95" fmla="*/ f77 1 2543540"/>
                <a:gd name="f96" fmla="*/ f78 1 597294"/>
                <a:gd name="f97" fmla="*/ f79 1 2543540"/>
                <a:gd name="f98" fmla="*/ f5 1 f61"/>
                <a:gd name="f99" fmla="*/ f6 1 f61"/>
                <a:gd name="f100" fmla="*/ f5 1 f62"/>
                <a:gd name="f101" fmla="*/ f7 1 f62"/>
                <a:gd name="f102" fmla="+- f80 0 f1"/>
                <a:gd name="f103" fmla="*/ f81 1 f61"/>
                <a:gd name="f104" fmla="*/ f82 1 f62"/>
                <a:gd name="f105" fmla="*/ f83 1 f61"/>
                <a:gd name="f106" fmla="*/ f84 1 f62"/>
                <a:gd name="f107" fmla="*/ f85 1 f61"/>
                <a:gd name="f108" fmla="*/ f86 1 f62"/>
                <a:gd name="f109" fmla="*/ f87 1 f61"/>
                <a:gd name="f110" fmla="*/ f88 1 f62"/>
                <a:gd name="f111" fmla="*/ f89 1 f61"/>
                <a:gd name="f112" fmla="*/ f90 1 f62"/>
                <a:gd name="f113" fmla="*/ f91 1 f61"/>
                <a:gd name="f114" fmla="*/ f92 1 f62"/>
                <a:gd name="f115" fmla="*/ f93 1 f62"/>
                <a:gd name="f116" fmla="*/ f94 1 f61"/>
                <a:gd name="f117" fmla="*/ f95 1 f62"/>
                <a:gd name="f118" fmla="*/ f96 1 f61"/>
                <a:gd name="f119" fmla="*/ f97 1 f62"/>
                <a:gd name="f120" fmla="*/ f98 f56 1"/>
                <a:gd name="f121" fmla="*/ f99 f56 1"/>
                <a:gd name="f122" fmla="*/ f101 f57 1"/>
                <a:gd name="f123" fmla="*/ f100 f57 1"/>
                <a:gd name="f124" fmla="*/ f103 f56 1"/>
                <a:gd name="f125" fmla="*/ f104 f57 1"/>
                <a:gd name="f126" fmla="*/ f105 f56 1"/>
                <a:gd name="f127" fmla="*/ f106 f57 1"/>
                <a:gd name="f128" fmla="*/ f107 f56 1"/>
                <a:gd name="f129" fmla="*/ f108 f57 1"/>
                <a:gd name="f130" fmla="*/ f109 f56 1"/>
                <a:gd name="f131" fmla="*/ f110 f57 1"/>
                <a:gd name="f132" fmla="*/ f111 f56 1"/>
                <a:gd name="f133" fmla="*/ f112 f57 1"/>
                <a:gd name="f134" fmla="*/ f113 f56 1"/>
                <a:gd name="f135" fmla="*/ f114 f57 1"/>
                <a:gd name="f136" fmla="*/ f115 f57 1"/>
                <a:gd name="f137" fmla="*/ f116 f56 1"/>
                <a:gd name="f138" fmla="*/ f117 f57 1"/>
                <a:gd name="f139" fmla="*/ f118 f56 1"/>
                <a:gd name="f140" fmla="*/ f119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24" y="f125"/>
                </a:cxn>
                <a:cxn ang="f102">
                  <a:pos x="f126" y="f127"/>
                </a:cxn>
                <a:cxn ang="f102">
                  <a:pos x="f128" y="f129"/>
                </a:cxn>
                <a:cxn ang="f102">
                  <a:pos x="f130" y="f131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28" y="f136"/>
                </a:cxn>
                <a:cxn ang="f102">
                  <a:pos x="f137" y="f138"/>
                </a:cxn>
                <a:cxn ang="f102">
                  <a:pos x="f139" y="f140"/>
                </a:cxn>
              </a:cxnLst>
              <a:rect l="f120" t="f123" r="f121" b="f122"/>
              <a:pathLst>
                <a:path w="597294" h="254354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20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" y="f7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50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  <p:sp>
          <p:nvSpPr>
            <p:cNvPr id="12" name="Freeform: Shape 1042">
              <a:extLst>
                <a:ext uri="{FF2B5EF4-FFF2-40B4-BE49-F238E27FC236}">
                  <a16:creationId xmlns:a16="http://schemas.microsoft.com/office/drawing/2014/main" id="{55466A91-FDC0-ACD1-22F1-B3BD99896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006" y="881262"/>
              <a:ext cx="258793" cy="1336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9425"/>
                <a:gd name="f7" fmla="val 2011236"/>
                <a:gd name="f8" fmla="val 33"/>
                <a:gd name="f9" fmla="val 57912"/>
                <a:gd name="f10" fmla="+- 0 0 824"/>
                <a:gd name="f11" fmla="val 136112"/>
                <a:gd name="f12" fmla="val 14892"/>
                <a:gd name="f13" fmla="val 171260"/>
                <a:gd name="f14" fmla="val 60326"/>
                <a:gd name="f15" fmla="val 205645"/>
                <a:gd name="f16" fmla="val 104903"/>
                <a:gd name="f17" fmla="val 207740"/>
                <a:gd name="f18" fmla="val 164244"/>
                <a:gd name="f19" fmla="val 211455"/>
                <a:gd name="f20" fmla="val 221204"/>
                <a:gd name="f21" fmla="val 216408"/>
                <a:gd name="f22" fmla="val 297594"/>
                <a:gd name="f23" fmla="val 225838"/>
                <a:gd name="f24" fmla="val 373604"/>
                <a:gd name="f25" fmla="val 243078"/>
                <a:gd name="f26" fmla="val 448089"/>
                <a:gd name="f27" fmla="val 269939"/>
                <a:gd name="f28" fmla="val 564199"/>
                <a:gd name="f29" fmla="val 319183"/>
                <a:gd name="f30" fmla="val 673927"/>
                <a:gd name="f31" fmla="val 346424"/>
                <a:gd name="f32" fmla="val 789941"/>
                <a:gd name="f33" fmla="val 358235"/>
                <a:gd name="f34" fmla="val 840043"/>
                <a:gd name="f35" fmla="val 365951"/>
                <a:gd name="f36" fmla="val 891097"/>
                <a:gd name="f37" fmla="val 372237"/>
                <a:gd name="f38" fmla="val 942151"/>
                <a:gd name="f39" fmla="val 385858"/>
                <a:gd name="f40" fmla="val 1051784"/>
                <a:gd name="f41" fmla="val 394049"/>
                <a:gd name="f42" fmla="val 1162274"/>
                <a:gd name="f43" fmla="val 386620"/>
                <a:gd name="f44" fmla="val 1272478"/>
                <a:gd name="f45" fmla="val 377476"/>
                <a:gd name="f46" fmla="val 1407828"/>
                <a:gd name="f47" fmla="val 344996"/>
                <a:gd name="f48" fmla="val 1541178"/>
                <a:gd name="f49" fmla="val 280416"/>
                <a:gd name="f50" fmla="val 1660241"/>
                <a:gd name="f51" fmla="val 244602"/>
                <a:gd name="f52" fmla="val 1726249"/>
                <a:gd name="f53" fmla="val 199358"/>
                <a:gd name="f54" fmla="val 1786352"/>
                <a:gd name="f55" fmla="val 151257"/>
                <a:gd name="f56" fmla="val 1844073"/>
                <a:gd name="f57" fmla="val 79534"/>
                <a:gd name="f58" fmla="val 1930084"/>
                <a:gd name="f59" fmla="val 89345"/>
                <a:gd name="f60" fmla="val 1941419"/>
                <a:gd name="f61" fmla="val 1905"/>
                <a:gd name="f62" fmla="val 2011237"/>
                <a:gd name="f63" fmla="+- 0 0 -90"/>
                <a:gd name="f64" fmla="*/ f3 1 389425"/>
                <a:gd name="f65" fmla="*/ f4 1 2011236"/>
                <a:gd name="f66" fmla="+- f7 0 f5"/>
                <a:gd name="f67" fmla="+- f6 0 f5"/>
                <a:gd name="f68" fmla="*/ f63 f0 1"/>
                <a:gd name="f69" fmla="*/ f67 1 389425"/>
                <a:gd name="f70" fmla="*/ f66 1 2011236"/>
                <a:gd name="f71" fmla="*/ 0 f67 1"/>
                <a:gd name="f72" fmla="*/ 33 f66 1"/>
                <a:gd name="f73" fmla="*/ 171260 f67 1"/>
                <a:gd name="f74" fmla="*/ 60326 f66 1"/>
                <a:gd name="f75" fmla="*/ 211455 f67 1"/>
                <a:gd name="f76" fmla="*/ 221204 f66 1"/>
                <a:gd name="f77" fmla="*/ 243078 f67 1"/>
                <a:gd name="f78" fmla="*/ 448089 f66 1"/>
                <a:gd name="f79" fmla="*/ 346424 f67 1"/>
                <a:gd name="f80" fmla="*/ 789941 f66 1"/>
                <a:gd name="f81" fmla="*/ 372237 f67 1"/>
                <a:gd name="f82" fmla="*/ 942151 f66 1"/>
                <a:gd name="f83" fmla="*/ 386620 f67 1"/>
                <a:gd name="f84" fmla="*/ 1272478 f66 1"/>
                <a:gd name="f85" fmla="*/ 280416 f67 1"/>
                <a:gd name="f86" fmla="*/ 1660241 f66 1"/>
                <a:gd name="f87" fmla="*/ 151257 f67 1"/>
                <a:gd name="f88" fmla="*/ 1844073 f66 1"/>
                <a:gd name="f89" fmla="*/ 1905 f67 1"/>
                <a:gd name="f90" fmla="*/ 2011237 f66 1"/>
                <a:gd name="f91" fmla="*/ f68 1 f2"/>
                <a:gd name="f92" fmla="*/ f71 1 389425"/>
                <a:gd name="f93" fmla="*/ f72 1 2011236"/>
                <a:gd name="f94" fmla="*/ f73 1 389425"/>
                <a:gd name="f95" fmla="*/ f74 1 2011236"/>
                <a:gd name="f96" fmla="*/ f75 1 389425"/>
                <a:gd name="f97" fmla="*/ f76 1 2011236"/>
                <a:gd name="f98" fmla="*/ f77 1 389425"/>
                <a:gd name="f99" fmla="*/ f78 1 2011236"/>
                <a:gd name="f100" fmla="*/ f79 1 389425"/>
                <a:gd name="f101" fmla="*/ f80 1 2011236"/>
                <a:gd name="f102" fmla="*/ f81 1 389425"/>
                <a:gd name="f103" fmla="*/ f82 1 2011236"/>
                <a:gd name="f104" fmla="*/ f83 1 389425"/>
                <a:gd name="f105" fmla="*/ f84 1 2011236"/>
                <a:gd name="f106" fmla="*/ f85 1 389425"/>
                <a:gd name="f107" fmla="*/ f86 1 2011236"/>
                <a:gd name="f108" fmla="*/ f87 1 389425"/>
                <a:gd name="f109" fmla="*/ f88 1 2011236"/>
                <a:gd name="f110" fmla="*/ f89 1 389425"/>
                <a:gd name="f111" fmla="*/ f90 1 2011236"/>
                <a:gd name="f112" fmla="*/ f5 1 f69"/>
                <a:gd name="f113" fmla="*/ f6 1 f69"/>
                <a:gd name="f114" fmla="*/ f5 1 f70"/>
                <a:gd name="f115" fmla="*/ f7 1 f70"/>
                <a:gd name="f116" fmla="+- f91 0 f1"/>
                <a:gd name="f117" fmla="*/ f92 1 f69"/>
                <a:gd name="f118" fmla="*/ f93 1 f70"/>
                <a:gd name="f119" fmla="*/ f94 1 f69"/>
                <a:gd name="f120" fmla="*/ f95 1 f70"/>
                <a:gd name="f121" fmla="*/ f96 1 f69"/>
                <a:gd name="f122" fmla="*/ f97 1 f70"/>
                <a:gd name="f123" fmla="*/ f98 1 f69"/>
                <a:gd name="f124" fmla="*/ f99 1 f70"/>
                <a:gd name="f125" fmla="*/ f100 1 f69"/>
                <a:gd name="f126" fmla="*/ f101 1 f70"/>
                <a:gd name="f127" fmla="*/ f102 1 f69"/>
                <a:gd name="f128" fmla="*/ f103 1 f70"/>
                <a:gd name="f129" fmla="*/ f104 1 f69"/>
                <a:gd name="f130" fmla="*/ f105 1 f70"/>
                <a:gd name="f131" fmla="*/ f106 1 f69"/>
                <a:gd name="f132" fmla="*/ f107 1 f70"/>
                <a:gd name="f133" fmla="*/ f108 1 f69"/>
                <a:gd name="f134" fmla="*/ f109 1 f70"/>
                <a:gd name="f135" fmla="*/ f110 1 f69"/>
                <a:gd name="f136" fmla="*/ f111 1 f70"/>
                <a:gd name="f137" fmla="*/ f112 f64 1"/>
                <a:gd name="f138" fmla="*/ f113 f64 1"/>
                <a:gd name="f139" fmla="*/ f115 f65 1"/>
                <a:gd name="f140" fmla="*/ f114 f65 1"/>
                <a:gd name="f141" fmla="*/ f117 f64 1"/>
                <a:gd name="f142" fmla="*/ f118 f65 1"/>
                <a:gd name="f143" fmla="*/ f119 f64 1"/>
                <a:gd name="f144" fmla="*/ f120 f65 1"/>
                <a:gd name="f145" fmla="*/ f121 f64 1"/>
                <a:gd name="f146" fmla="*/ f122 f65 1"/>
                <a:gd name="f147" fmla="*/ f123 f64 1"/>
                <a:gd name="f148" fmla="*/ f124 f65 1"/>
                <a:gd name="f149" fmla="*/ f125 f64 1"/>
                <a:gd name="f150" fmla="*/ f126 f65 1"/>
                <a:gd name="f151" fmla="*/ f127 f64 1"/>
                <a:gd name="f152" fmla="*/ f128 f65 1"/>
                <a:gd name="f153" fmla="*/ f129 f64 1"/>
                <a:gd name="f154" fmla="*/ f130 f65 1"/>
                <a:gd name="f155" fmla="*/ f131 f64 1"/>
                <a:gd name="f156" fmla="*/ f132 f65 1"/>
                <a:gd name="f157" fmla="*/ f133 f64 1"/>
                <a:gd name="f158" fmla="*/ f134 f65 1"/>
                <a:gd name="f159" fmla="*/ f135 f64 1"/>
                <a:gd name="f160" fmla="*/ f136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6">
                  <a:pos x="f141" y="f142"/>
                </a:cxn>
                <a:cxn ang="f116">
                  <a:pos x="f143" y="f144"/>
                </a:cxn>
                <a:cxn ang="f116">
                  <a:pos x="f145" y="f146"/>
                </a:cxn>
                <a:cxn ang="f116">
                  <a:pos x="f147" y="f148"/>
                </a:cxn>
                <a:cxn ang="f116">
                  <a:pos x="f149" y="f150"/>
                </a:cxn>
                <a:cxn ang="f116">
                  <a:pos x="f151" y="f152"/>
                </a:cxn>
                <a:cxn ang="f116">
                  <a:pos x="f153" y="f154"/>
                </a:cxn>
                <a:cxn ang="f116">
                  <a:pos x="f155" y="f156"/>
                </a:cxn>
                <a:cxn ang="f116">
                  <a:pos x="f157" y="f158"/>
                </a:cxn>
                <a:cxn ang="f116">
                  <a:pos x="f159" y="f160"/>
                </a:cxn>
              </a:cxnLst>
              <a:rect l="f137" t="f140" r="f138" b="f139"/>
              <a:pathLst>
                <a:path w="389425" h="2011236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</a:path>
              </a:pathLst>
            </a:custGeom>
            <a:noFill/>
            <a:ln w="9528" cap="rnd">
              <a:solidFill>
                <a:srgbClr val="4D4EE6">
                  <a:alpha val="50000"/>
                </a:srgbClr>
              </a:solidFill>
              <a:custDash>
                <a:ds d="999717" sp="0"/>
              </a:custDash>
              <a:round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endParaRPr>
            </a:p>
          </p:txBody>
        </p:sp>
      </p:grpSp>
      <p:sp>
        <p:nvSpPr>
          <p:cNvPr id="13" name="Τίτλος 1">
            <a:extLst>
              <a:ext uri="{FF2B5EF4-FFF2-40B4-BE49-F238E27FC236}">
                <a16:creationId xmlns:a16="http://schemas.microsoft.com/office/drawing/2014/main" id="{31EC9D76-A77C-0FAF-791E-CFC8D76878A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05657" y="169447"/>
            <a:ext cx="10583119" cy="2056567"/>
          </a:xfrm>
        </p:spPr>
        <p:txBody>
          <a:bodyPr/>
          <a:lstStyle/>
          <a:p>
            <a:pPr lvl="0"/>
            <a:r>
              <a:rPr lang="el-GR" sz="5400" b="1">
                <a:latin typeface="Palatino Linotype" pitchFamily="18"/>
              </a:rPr>
              <a:t>Αρχαία Ελληνικά </a:t>
            </a:r>
            <a:r>
              <a:rPr lang="en-GB" sz="5400" b="1">
                <a:latin typeface="Palatino Linotype" pitchFamily="18"/>
              </a:rPr>
              <a:t>   </a:t>
            </a:r>
            <a:r>
              <a:rPr lang="el-GR" sz="5400" b="1">
                <a:latin typeface="Palatino Linotype" pitchFamily="18"/>
              </a:rPr>
              <a:t>Β</a:t>
            </a:r>
            <a:r>
              <a:rPr lang="en-GB" sz="5400" b="1">
                <a:latin typeface="Palatino Linotype" pitchFamily="18"/>
              </a:rPr>
              <a:t>’</a:t>
            </a:r>
            <a:r>
              <a:rPr lang="el-GR" sz="5400" b="1">
                <a:latin typeface="Palatino Linotype" pitchFamily="18"/>
              </a:rPr>
              <a:t> Γυμνασίου</a:t>
            </a:r>
          </a:p>
        </p:txBody>
      </p:sp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A14E2310-5A42-52B2-F30E-7551CA1324F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84683" y="5056842"/>
            <a:ext cx="3776417" cy="1108627"/>
          </a:xfrm>
        </p:spPr>
        <p:txBody>
          <a:bodyPr anchorCtr="0"/>
          <a:lstStyle/>
          <a:p>
            <a:pPr lvl="0" algn="l"/>
            <a:r>
              <a:rPr lang="el-GR" sz="2200">
                <a:latin typeface="Palatino Linotype" pitchFamily="18"/>
              </a:rPr>
              <a:t>1</a:t>
            </a:r>
            <a:r>
              <a:rPr lang="el-GR" sz="2200" baseline="30000">
                <a:latin typeface="Palatino Linotype" pitchFamily="18"/>
              </a:rPr>
              <a:t>ο</a:t>
            </a:r>
            <a:r>
              <a:rPr lang="el-GR" sz="2200">
                <a:latin typeface="Palatino Linotype" pitchFamily="18"/>
              </a:rPr>
              <a:t> Γυμνάσιο Γυθείου</a:t>
            </a:r>
          </a:p>
          <a:p>
            <a:pPr lvl="0" algn="l"/>
            <a:r>
              <a:rPr lang="el-GR" sz="2200">
                <a:latin typeface="Palatino Linotype" pitchFamily="18"/>
              </a:rPr>
              <a:t>Σχ. Έτος 2024-2025</a:t>
            </a:r>
          </a:p>
        </p:txBody>
      </p:sp>
      <p:grpSp>
        <p:nvGrpSpPr>
          <p:cNvPr id="15" name="Cross">
            <a:extLst>
              <a:ext uri="{FF2B5EF4-FFF2-40B4-BE49-F238E27FC236}">
                <a16:creationId xmlns:a16="http://schemas.microsoft.com/office/drawing/2014/main" id="{EA951A63-8735-6D64-C89D-B27EEA08CD27}"/>
              </a:ext>
            </a:extLst>
          </p:cNvPr>
          <p:cNvGrpSpPr/>
          <p:nvPr/>
        </p:nvGrpSpPr>
        <p:grpSpPr>
          <a:xfrm>
            <a:off x="11945264" y="149787"/>
            <a:ext cx="118872" cy="118872"/>
            <a:chOff x="11945264" y="149787"/>
            <a:chExt cx="118872" cy="118872"/>
          </a:xfrm>
        </p:grpSpPr>
        <p:cxnSp>
          <p:nvCxnSpPr>
            <p:cNvPr id="16" name="Straight Connector 1045">
              <a:extLst>
                <a:ext uri="{FF2B5EF4-FFF2-40B4-BE49-F238E27FC236}">
                  <a16:creationId xmlns:a16="http://schemas.microsoft.com/office/drawing/2014/main" id="{560ED3CD-B492-5FDA-5C10-01CB39C7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2004700" y="149787"/>
              <a:ext cx="0" cy="118872"/>
            </a:xfrm>
            <a:prstGeom prst="straightConnector1">
              <a:avLst/>
            </a:prstGeom>
            <a:noFill/>
            <a:ln w="12701" cap="flat">
              <a:solidFill>
                <a:srgbClr val="7162FE"/>
              </a:solidFill>
              <a:prstDash val="solid"/>
              <a:miter/>
            </a:ln>
          </p:spPr>
        </p:cxnSp>
        <p:cxnSp>
          <p:nvCxnSpPr>
            <p:cNvPr id="17" name="Straight Connector 1046">
              <a:extLst>
                <a:ext uri="{FF2B5EF4-FFF2-40B4-BE49-F238E27FC236}">
                  <a16:creationId xmlns:a16="http://schemas.microsoft.com/office/drawing/2014/main" id="{16115F48-0D0B-BDBE-A43A-1110B75E2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945264" y="209223"/>
              <a:ext cx="118872" cy="0"/>
            </a:xfrm>
            <a:prstGeom prst="straightConnector1">
              <a:avLst/>
            </a:prstGeom>
            <a:noFill/>
            <a:ln w="12701" cap="flat">
              <a:solidFill>
                <a:srgbClr val="7162FE"/>
              </a:solidFill>
              <a:prstDash val="solid"/>
              <a:miter/>
            </a:ln>
          </p:spPr>
        </p:cxnSp>
      </p:grpSp>
      <p:pic>
        <p:nvPicPr>
          <p:cNvPr id="18" name="Picture 2" descr="Πρωτότυπα αρχαία ελληνικά κείμενα αστρολογικού ενδιαφέροντος - astroleon.gr">
            <a:extLst>
              <a:ext uri="{FF2B5EF4-FFF2-40B4-BE49-F238E27FC236}">
                <a16:creationId xmlns:a16="http://schemas.microsoft.com/office/drawing/2014/main" id="{E33F2C85-E1FE-C360-C6BC-A7261B43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559" y="2469666"/>
            <a:ext cx="6402217" cy="3585243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9" name="Bottom Right">
            <a:extLst>
              <a:ext uri="{FF2B5EF4-FFF2-40B4-BE49-F238E27FC236}">
                <a16:creationId xmlns:a16="http://schemas.microsoft.com/office/drawing/2014/main" id="{A8589FFE-6BB9-C149-7DC9-9FF5B8D9500C}"/>
              </a:ext>
            </a:extLst>
          </p:cNvPr>
          <p:cNvGrpSpPr/>
          <p:nvPr/>
        </p:nvGrpSpPr>
        <p:grpSpPr>
          <a:xfrm>
            <a:off x="7980398" y="3276596"/>
            <a:ext cx="4211598" cy="3581403"/>
            <a:chOff x="7980398" y="3276596"/>
            <a:chExt cx="4211598" cy="3581403"/>
          </a:xfrm>
        </p:grpSpPr>
        <p:sp>
          <p:nvSpPr>
            <p:cNvPr id="20" name="Freeform: Shape 1049">
              <a:extLst>
                <a:ext uri="{FF2B5EF4-FFF2-40B4-BE49-F238E27FC236}">
                  <a16:creationId xmlns:a16="http://schemas.microsoft.com/office/drawing/2014/main" id="{FCB9FB15-E401-7503-0005-0B1B11C58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5" cy="6793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2102"/>
                <a:gd name="f7" fmla="val 679363"/>
                <a:gd name="f8" fmla="val 741051"/>
                <a:gd name="f9" fmla="val 1102506"/>
                <a:gd name="f10" fmla="val 1404077"/>
                <a:gd name="f11" fmla="val 256390"/>
                <a:gd name="f12" fmla="val 1473822"/>
                <a:gd name="f13" fmla="val 597226"/>
                <a:gd name="f14" fmla="val 8280"/>
                <a:gd name="f15" fmla="val 78025"/>
                <a:gd name="f16" fmla="val 379596"/>
                <a:gd name="f17" fmla="+- 0 0 -90"/>
                <a:gd name="f18" fmla="*/ f3 1 1482102"/>
                <a:gd name="f19" fmla="*/ f4 1 679363"/>
                <a:gd name="f20" fmla="+- f7 0 f5"/>
                <a:gd name="f21" fmla="+- f6 0 f5"/>
                <a:gd name="f22" fmla="*/ f17 f0 1"/>
                <a:gd name="f23" fmla="*/ f21 1 1482102"/>
                <a:gd name="f24" fmla="*/ f20 1 679363"/>
                <a:gd name="f25" fmla="*/ 741051 f21 1"/>
                <a:gd name="f26" fmla="*/ 0 f20 1"/>
                <a:gd name="f27" fmla="*/ 1473822 f21 1"/>
                <a:gd name="f28" fmla="*/ 597226 f20 1"/>
                <a:gd name="f29" fmla="*/ 1482102 f21 1"/>
                <a:gd name="f30" fmla="*/ 679363 f20 1"/>
                <a:gd name="f31" fmla="*/ 0 f21 1"/>
                <a:gd name="f32" fmla="*/ 8280 f21 1"/>
                <a:gd name="f33" fmla="*/ f22 1 f2"/>
                <a:gd name="f34" fmla="*/ f25 1 1482102"/>
                <a:gd name="f35" fmla="*/ f26 1 679363"/>
                <a:gd name="f36" fmla="*/ f27 1 1482102"/>
                <a:gd name="f37" fmla="*/ f28 1 679363"/>
                <a:gd name="f38" fmla="*/ f29 1 1482102"/>
                <a:gd name="f39" fmla="*/ f30 1 679363"/>
                <a:gd name="f40" fmla="*/ f31 1 1482102"/>
                <a:gd name="f41" fmla="*/ f32 1 1482102"/>
                <a:gd name="f42" fmla="*/ f5 1 f23"/>
                <a:gd name="f43" fmla="*/ f6 1 f23"/>
                <a:gd name="f44" fmla="*/ f5 1 f24"/>
                <a:gd name="f45" fmla="*/ f7 1 f24"/>
                <a:gd name="f46" fmla="+- f33 0 f1"/>
                <a:gd name="f47" fmla="*/ f34 1 f23"/>
                <a:gd name="f48" fmla="*/ f35 1 f24"/>
                <a:gd name="f49" fmla="*/ f36 1 f23"/>
                <a:gd name="f50" fmla="*/ f37 1 f24"/>
                <a:gd name="f51" fmla="*/ f38 1 f23"/>
                <a:gd name="f52" fmla="*/ f39 1 f24"/>
                <a:gd name="f53" fmla="*/ f40 1 f23"/>
                <a:gd name="f54" fmla="*/ f41 1 f23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9 1"/>
                <a:gd name="f63" fmla="*/ f51 f18 1"/>
                <a:gd name="f64" fmla="*/ f52 f19 1"/>
                <a:gd name="f65" fmla="*/ f53 f18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61" y="f62"/>
                </a:cxn>
                <a:cxn ang="f46">
                  <a:pos x="f63" y="f64"/>
                </a:cxn>
                <a:cxn ang="f46">
                  <a:pos x="f65" y="f64"/>
                </a:cxn>
                <a:cxn ang="f46">
                  <a:pos x="f66" y="f62"/>
                </a:cxn>
                <a:cxn ang="f46">
                  <a:pos x="f59" y="f60"/>
                </a:cxn>
              </a:cxnLst>
              <a:rect l="f55" t="f58" r="f56" b="f57"/>
              <a:pathLst>
                <a:path w="1482102" h="679363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lnTo>
                    <a:pt x="f6" y="f7"/>
                  </a:lnTo>
                  <a:lnTo>
                    <a:pt x="f5" y="f7"/>
                  </a:lnTo>
                  <a:lnTo>
                    <a:pt x="f14" y="f13"/>
                  </a:lnTo>
                  <a:cubicBezTo>
                    <a:pt x="f15" y="f11"/>
                    <a:pt x="f16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595959"/>
                </a:solidFill>
                <a:uFillTx/>
                <a:latin typeface="AvenirNext LT Pro Medium" pitchFamily="34"/>
              </a:endParaRPr>
            </a:p>
          </p:txBody>
        </p:sp>
        <p:grpSp>
          <p:nvGrpSpPr>
            <p:cNvPr id="21" name="Graphic 157">
              <a:extLst>
                <a:ext uri="{FF2B5EF4-FFF2-40B4-BE49-F238E27FC236}">
                  <a16:creationId xmlns:a16="http://schemas.microsoft.com/office/drawing/2014/main" id="{A5B8474C-4953-AFFC-B16C-AD22FBF98015}"/>
                </a:ext>
              </a:extLst>
            </p:cNvPr>
            <p:cNvGrpSpPr/>
            <p:nvPr/>
          </p:nvGrpSpPr>
          <p:grpSpPr>
            <a:xfrm>
              <a:off x="8662742" y="3276596"/>
              <a:ext cx="3529254" cy="3581403"/>
              <a:chOff x="8662742" y="3276596"/>
              <a:chExt cx="3529254" cy="3581403"/>
            </a:xfrm>
          </p:grpSpPr>
          <p:sp>
            <p:nvSpPr>
              <p:cNvPr id="22" name="Freeform: Shape 1052">
                <a:extLst>
                  <a:ext uri="{FF2B5EF4-FFF2-40B4-BE49-F238E27FC236}">
                    <a16:creationId xmlns:a16="http://schemas.microsoft.com/office/drawing/2014/main" id="{F6A3DB74-6ED7-B49B-45EE-97E892FD0D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8662742" y="3276596"/>
                <a:ext cx="3516197" cy="356539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946874"/>
                  <a:gd name="f7" fmla="val 3989641"/>
                  <a:gd name="f8" fmla="val 19050"/>
                  <a:gd name="f9" fmla="val 3957257"/>
                  <a:gd name="f10" fmla="val 50959"/>
                  <a:gd name="f11" fmla="val 3916013"/>
                  <a:gd name="f12" fmla="val 79439"/>
                  <a:gd name="f13" fmla="val 3891153"/>
                  <a:gd name="f14" fmla="val 165544"/>
                  <a:gd name="f15" fmla="val 3815906"/>
                  <a:gd name="f16" fmla="val 227933"/>
                  <a:gd name="f17" fmla="val 3717989"/>
                  <a:gd name="f18" fmla="val 297371"/>
                  <a:gd name="f19" fmla="val 3626930"/>
                  <a:gd name="f20" fmla="val 346615"/>
                  <a:gd name="f21" fmla="val 3562255"/>
                  <a:gd name="f22" fmla="val 398050"/>
                  <a:gd name="f23" fmla="val 3499009"/>
                  <a:gd name="f24" fmla="val 454343"/>
                  <a:gd name="f25" fmla="val 3440335"/>
                  <a:gd name="f26" fmla="val 506349"/>
                  <a:gd name="f27" fmla="val 3386042"/>
                  <a:gd name="f28" fmla="val 562642"/>
                  <a:gd name="f29" fmla="val 3336227"/>
                  <a:gd name="f30" fmla="val 622363"/>
                  <a:gd name="f31" fmla="val 3290697"/>
                  <a:gd name="f32" fmla="val 719519"/>
                  <a:gd name="f33" fmla="val 3216688"/>
                  <a:gd name="f34" fmla="val 824960"/>
                  <a:gd name="f35" fmla="val 3154585"/>
                  <a:gd name="f36" fmla="val 927068"/>
                  <a:gd name="f37" fmla="val 3087434"/>
                  <a:gd name="f38" fmla="val 1011365"/>
                  <a:gd name="f39" fmla="val 3031998"/>
                  <a:gd name="f40" fmla="val 1093565"/>
                  <a:gd name="f41" fmla="val 2973324"/>
                  <a:gd name="f42" fmla="val 1176338"/>
                  <a:gd name="f43" fmla="val 2915603"/>
                  <a:gd name="f44" fmla="val 1246537"/>
                  <a:gd name="f45" fmla="val 2866644"/>
                  <a:gd name="f46" fmla="val 1317308"/>
                  <a:gd name="f47" fmla="val 2818066"/>
                  <a:gd name="f48" fmla="val 1394270"/>
                  <a:gd name="f49" fmla="val 2780729"/>
                  <a:gd name="f50" fmla="val 1459421"/>
                  <a:gd name="f51" fmla="val 2749106"/>
                  <a:gd name="f52" fmla="val 1528763"/>
                  <a:gd name="f53" fmla="val 2724436"/>
                  <a:gd name="f54" fmla="val 1601057"/>
                  <a:gd name="f55" fmla="val 2723483"/>
                  <a:gd name="f56" fmla="val 1653350"/>
                  <a:gd name="f57" fmla="val 2722721"/>
                  <a:gd name="f58" fmla="val 1704785"/>
                  <a:gd name="f59" fmla="val 2733485"/>
                  <a:gd name="f60" fmla="val 1756220"/>
                  <a:gd name="f61" fmla="val 2743772"/>
                  <a:gd name="f62" fmla="val 1800320"/>
                  <a:gd name="f63" fmla="val 2752630"/>
                  <a:gd name="f64" fmla="val 1844612"/>
                  <a:gd name="f65" fmla="val 2760250"/>
                  <a:gd name="f66" fmla="val 1889189"/>
                  <a:gd name="f67" fmla="val 2765965"/>
                  <a:gd name="f68" fmla="val 1928622"/>
                  <a:gd name="f69" fmla="val 2771013"/>
                  <a:gd name="f70" fmla="val 1968437"/>
                  <a:gd name="f71" fmla="val 2773299"/>
                  <a:gd name="f72" fmla="val 2007394"/>
                  <a:gd name="f73" fmla="val 2073878"/>
                  <a:gd name="f74" fmla="val 2753487"/>
                  <a:gd name="f75" fmla="val 2130647"/>
                  <a:gd name="f76" fmla="val 2712911"/>
                  <a:gd name="f77" fmla="val 2184654"/>
                  <a:gd name="f78" fmla="val 2671763"/>
                  <a:gd name="f79" fmla="val 2245900"/>
                  <a:gd name="f80" fmla="val 2625090"/>
                  <a:gd name="f81" fmla="val 2304002"/>
                  <a:gd name="f82" fmla="val 2573465"/>
                  <a:gd name="f83" fmla="val 2372773"/>
                  <a:gd name="f84" fmla="val 2538984"/>
                  <a:gd name="f85" fmla="val 2394395"/>
                  <a:gd name="f86" fmla="val 2528126"/>
                  <a:gd name="f87" fmla="val 2416874"/>
                  <a:gd name="f88" fmla="val 2518982"/>
                  <a:gd name="f89" fmla="val 2439543"/>
                  <a:gd name="f90" fmla="val 2510504"/>
                  <a:gd name="f91" fmla="val 2509552"/>
                  <a:gd name="f92" fmla="val 2484215"/>
                  <a:gd name="f93" fmla="val 2580037"/>
                  <a:gd name="f94" fmla="val 2459450"/>
                  <a:gd name="f95" fmla="val 2650617"/>
                  <a:gd name="f96" fmla="val 2434781"/>
                  <a:gd name="f97" fmla="val 2695956"/>
                  <a:gd name="f98" fmla="val 2418874"/>
                  <a:gd name="f99" fmla="val 2741295"/>
                  <a:gd name="f100" fmla="val 2402872"/>
                  <a:gd name="f101" fmla="val 2785110"/>
                  <a:gd name="f102" fmla="val 2383060"/>
                  <a:gd name="f103" fmla="val 2824448"/>
                  <a:gd name="f104" fmla="val 2365248"/>
                  <a:gd name="f105" fmla="val 2862358"/>
                  <a:gd name="f106" fmla="val 2344198"/>
                  <a:gd name="f107" fmla="val 2897315"/>
                  <a:gd name="f108" fmla="val 2318861"/>
                  <a:gd name="f109" fmla="val 2934367"/>
                  <a:gd name="f110" fmla="val 2292096"/>
                  <a:gd name="f111" fmla="val 2968085"/>
                  <a:gd name="f112" fmla="val 2260854"/>
                  <a:gd name="f113" fmla="val 2997994"/>
                  <a:gd name="f114" fmla="val 2226183"/>
                  <a:gd name="f115" fmla="val 3020949"/>
                  <a:gd name="f116" fmla="val 2199513"/>
                  <a:gd name="f117" fmla="val 3041714"/>
                  <a:gd name="f118" fmla="val 2170938"/>
                  <a:gd name="f119" fmla="val 3061240"/>
                  <a:gd name="f120" fmla="val 2141506"/>
                  <a:gd name="f121" fmla="val 3091529"/>
                  <a:gd name="f122" fmla="val 2095976"/>
                  <a:gd name="f123" fmla="val 3119533"/>
                  <a:gd name="f124" fmla="val 2049018"/>
                  <a:gd name="f125" fmla="val 3152108"/>
                  <a:gd name="f126" fmla="val 2005203"/>
                  <a:gd name="f127" fmla="val 3188113"/>
                  <a:gd name="f128" fmla="val 1956626"/>
                  <a:gd name="f129" fmla="val 3229261"/>
                  <a:gd name="f130" fmla="val 1912144"/>
                  <a:gd name="f131" fmla="val 3274124"/>
                  <a:gd name="f132" fmla="val 1871567"/>
                  <a:gd name="f133" fmla="val 3311747"/>
                  <a:gd name="f134" fmla="val 1837563"/>
                  <a:gd name="f135" fmla="val 3351848"/>
                  <a:gd name="f136" fmla="val 1806321"/>
                  <a:gd name="f137" fmla="val 3388138"/>
                  <a:gd name="f138" fmla="val 1770888"/>
                  <a:gd name="f139" fmla="val 3416999"/>
                  <a:gd name="f140" fmla="val 1742694"/>
                  <a:gd name="f141" fmla="val 3443002"/>
                  <a:gd name="f142" fmla="val 1711833"/>
                  <a:gd name="f143" fmla="val 3466529"/>
                  <a:gd name="f144" fmla="val 1679162"/>
                  <a:gd name="f145" fmla="val 3495008"/>
                  <a:gd name="f146" fmla="val 1639348"/>
                  <a:gd name="f147" fmla="val 3519392"/>
                  <a:gd name="f148" fmla="val 1596771"/>
                  <a:gd name="f149" fmla="val 3538633"/>
                  <a:gd name="f150" fmla="val 1551718"/>
                  <a:gd name="f151" fmla="val 3562731"/>
                  <a:gd name="f152" fmla="val 1495616"/>
                  <a:gd name="f153" fmla="val 3578924"/>
                  <a:gd name="f154" fmla="val 1436465"/>
                  <a:gd name="f155" fmla="val 3588544"/>
                  <a:gd name="f156" fmla="val 1376172"/>
                  <a:gd name="f157" fmla="val 3592925"/>
                  <a:gd name="f158" fmla="val 1348740"/>
                  <a:gd name="f159" fmla="val 3595688"/>
                  <a:gd name="f160" fmla="val 1321022"/>
                  <a:gd name="f161" fmla="val 3597402"/>
                  <a:gd name="f162" fmla="val 1293305"/>
                  <a:gd name="f163" fmla="val 3605974"/>
                  <a:gd name="f164" fmla="val 1155859"/>
                  <a:gd name="f165" fmla="val 3717703"/>
                  <a:gd name="f166" fmla="val 1018127"/>
                  <a:gd name="f167" fmla="val 3721227"/>
                  <a:gd name="f168" fmla="val 880491"/>
                  <a:gd name="f169" fmla="val 3724751"/>
                  <a:gd name="f170" fmla="val 740855"/>
                  <a:gd name="f171" fmla="val 3743135"/>
                  <a:gd name="f172" fmla="val 602171"/>
                  <a:gd name="f173" fmla="val 3761137"/>
                  <a:gd name="f174" fmla="val 463677"/>
                  <a:gd name="f175" fmla="val 3776186"/>
                  <a:gd name="f176" fmla="val 347758"/>
                  <a:gd name="f177" fmla="val 3934968"/>
                  <a:gd name="f178" fmla="val 116205"/>
                  <a:gd name="f179" fmla="+- 0 0 -90"/>
                  <a:gd name="f180" fmla="*/ f3 1 3946874"/>
                  <a:gd name="f181" fmla="*/ f4 1 3989641"/>
                  <a:gd name="f182" fmla="+- f7 0 f5"/>
                  <a:gd name="f183" fmla="+- f6 0 f5"/>
                  <a:gd name="f184" fmla="*/ f179 f0 1"/>
                  <a:gd name="f185" fmla="*/ f183 1 3946874"/>
                  <a:gd name="f186" fmla="*/ f182 1 3989641"/>
                  <a:gd name="f187" fmla="*/ 0 f183 1"/>
                  <a:gd name="f188" fmla="*/ 3989641 f182 1"/>
                  <a:gd name="f189" fmla="*/ 79439 f183 1"/>
                  <a:gd name="f190" fmla="*/ 3891153 f182 1"/>
                  <a:gd name="f191" fmla="*/ 297371 f183 1"/>
                  <a:gd name="f192" fmla="*/ 3626930 f182 1"/>
                  <a:gd name="f193" fmla="*/ 454343 f183 1"/>
                  <a:gd name="f194" fmla="*/ 3440335 f182 1"/>
                  <a:gd name="f195" fmla="*/ 622363 f183 1"/>
                  <a:gd name="f196" fmla="*/ 3290697 f182 1"/>
                  <a:gd name="f197" fmla="*/ 927068 f183 1"/>
                  <a:gd name="f198" fmla="*/ 3087434 f182 1"/>
                  <a:gd name="f199" fmla="*/ 1176338 f183 1"/>
                  <a:gd name="f200" fmla="*/ 2915603 f182 1"/>
                  <a:gd name="f201" fmla="*/ 1394270 f183 1"/>
                  <a:gd name="f202" fmla="*/ 2780729 f182 1"/>
                  <a:gd name="f203" fmla="*/ 1601057 f183 1"/>
                  <a:gd name="f204" fmla="*/ 2723483 f182 1"/>
                  <a:gd name="f205" fmla="*/ 1756220 f183 1"/>
                  <a:gd name="f206" fmla="*/ 2743772 f182 1"/>
                  <a:gd name="f207" fmla="*/ 1889189 f183 1"/>
                  <a:gd name="f208" fmla="*/ 2765965 f182 1"/>
                  <a:gd name="f209" fmla="*/ 2007394 f183 1"/>
                  <a:gd name="f210" fmla="*/ 2184654 f183 1"/>
                  <a:gd name="f211" fmla="*/ 2671763 f182 1"/>
                  <a:gd name="f212" fmla="*/ 2372773 f183 1"/>
                  <a:gd name="f213" fmla="*/ 2538984 f182 1"/>
                  <a:gd name="f214" fmla="*/ 2439543 f183 1"/>
                  <a:gd name="f215" fmla="*/ 2510504 f182 1"/>
                  <a:gd name="f216" fmla="*/ 2650617 f183 1"/>
                  <a:gd name="f217" fmla="*/ 2434781 f182 1"/>
                  <a:gd name="f218" fmla="*/ 2785110 f183 1"/>
                  <a:gd name="f219" fmla="*/ 2383060 f182 1"/>
                  <a:gd name="f220" fmla="*/ 2897315 f183 1"/>
                  <a:gd name="f221" fmla="*/ 2318861 f182 1"/>
                  <a:gd name="f222" fmla="*/ 2997994 f183 1"/>
                  <a:gd name="f223" fmla="*/ 2226183 f182 1"/>
                  <a:gd name="f224" fmla="*/ 3061240 f183 1"/>
                  <a:gd name="f225" fmla="*/ 2141506 f182 1"/>
                  <a:gd name="f226" fmla="*/ 3152108 f183 1"/>
                  <a:gd name="f227" fmla="*/ 2005203 f182 1"/>
                  <a:gd name="f228" fmla="*/ 3274124 f183 1"/>
                  <a:gd name="f229" fmla="*/ 1871567 f182 1"/>
                  <a:gd name="f230" fmla="*/ 3388138 f183 1"/>
                  <a:gd name="f231" fmla="*/ 1770888 f182 1"/>
                  <a:gd name="f232" fmla="*/ 3466529 f183 1"/>
                  <a:gd name="f233" fmla="*/ 1679162 f182 1"/>
                  <a:gd name="f234" fmla="*/ 3538633 f183 1"/>
                  <a:gd name="f235" fmla="*/ 1551718 f182 1"/>
                  <a:gd name="f236" fmla="*/ 3588544 f183 1"/>
                  <a:gd name="f237" fmla="*/ 1376172 f182 1"/>
                  <a:gd name="f238" fmla="*/ 3597402 f183 1"/>
                  <a:gd name="f239" fmla="*/ 1293305 f182 1"/>
                  <a:gd name="f240" fmla="*/ 3721227 f183 1"/>
                  <a:gd name="f241" fmla="*/ 880491 f182 1"/>
                  <a:gd name="f242" fmla="*/ 3761137 f183 1"/>
                  <a:gd name="f243" fmla="*/ 463677 f182 1"/>
                  <a:gd name="f244" fmla="*/ 3946874 f183 1"/>
                  <a:gd name="f245" fmla="*/ 0 f182 1"/>
                  <a:gd name="f246" fmla="*/ f184 1 f2"/>
                  <a:gd name="f247" fmla="*/ f187 1 3946874"/>
                  <a:gd name="f248" fmla="*/ f188 1 3989641"/>
                  <a:gd name="f249" fmla="*/ f189 1 3946874"/>
                  <a:gd name="f250" fmla="*/ f190 1 3989641"/>
                  <a:gd name="f251" fmla="*/ f191 1 3946874"/>
                  <a:gd name="f252" fmla="*/ f192 1 3989641"/>
                  <a:gd name="f253" fmla="*/ f193 1 3946874"/>
                  <a:gd name="f254" fmla="*/ f194 1 3989641"/>
                  <a:gd name="f255" fmla="*/ f195 1 3946874"/>
                  <a:gd name="f256" fmla="*/ f196 1 3989641"/>
                  <a:gd name="f257" fmla="*/ f197 1 3946874"/>
                  <a:gd name="f258" fmla="*/ f198 1 3989641"/>
                  <a:gd name="f259" fmla="*/ f199 1 3946874"/>
                  <a:gd name="f260" fmla="*/ f200 1 3989641"/>
                  <a:gd name="f261" fmla="*/ f201 1 3946874"/>
                  <a:gd name="f262" fmla="*/ f202 1 3989641"/>
                  <a:gd name="f263" fmla="*/ f203 1 3946874"/>
                  <a:gd name="f264" fmla="*/ f204 1 3989641"/>
                  <a:gd name="f265" fmla="*/ f205 1 3946874"/>
                  <a:gd name="f266" fmla="*/ f206 1 3989641"/>
                  <a:gd name="f267" fmla="*/ f207 1 3946874"/>
                  <a:gd name="f268" fmla="*/ f208 1 3989641"/>
                  <a:gd name="f269" fmla="*/ f209 1 3946874"/>
                  <a:gd name="f270" fmla="*/ f210 1 3946874"/>
                  <a:gd name="f271" fmla="*/ f211 1 3989641"/>
                  <a:gd name="f272" fmla="*/ f212 1 3946874"/>
                  <a:gd name="f273" fmla="*/ f213 1 3989641"/>
                  <a:gd name="f274" fmla="*/ f214 1 3946874"/>
                  <a:gd name="f275" fmla="*/ f215 1 3989641"/>
                  <a:gd name="f276" fmla="*/ f216 1 3946874"/>
                  <a:gd name="f277" fmla="*/ f217 1 3989641"/>
                  <a:gd name="f278" fmla="*/ f218 1 3946874"/>
                  <a:gd name="f279" fmla="*/ f219 1 3989641"/>
                  <a:gd name="f280" fmla="*/ f220 1 3946874"/>
                  <a:gd name="f281" fmla="*/ f221 1 3989641"/>
                  <a:gd name="f282" fmla="*/ f222 1 3946874"/>
                  <a:gd name="f283" fmla="*/ f223 1 3989641"/>
                  <a:gd name="f284" fmla="*/ f224 1 3946874"/>
                  <a:gd name="f285" fmla="*/ f225 1 3989641"/>
                  <a:gd name="f286" fmla="*/ f226 1 3946874"/>
                  <a:gd name="f287" fmla="*/ f227 1 3989641"/>
                  <a:gd name="f288" fmla="*/ f228 1 3946874"/>
                  <a:gd name="f289" fmla="*/ f229 1 3989641"/>
                  <a:gd name="f290" fmla="*/ f230 1 3946874"/>
                  <a:gd name="f291" fmla="*/ f231 1 3989641"/>
                  <a:gd name="f292" fmla="*/ f232 1 3946874"/>
                  <a:gd name="f293" fmla="*/ f233 1 3989641"/>
                  <a:gd name="f294" fmla="*/ f234 1 3946874"/>
                  <a:gd name="f295" fmla="*/ f235 1 3989641"/>
                  <a:gd name="f296" fmla="*/ f236 1 3946874"/>
                  <a:gd name="f297" fmla="*/ f237 1 3989641"/>
                  <a:gd name="f298" fmla="*/ f238 1 3946874"/>
                  <a:gd name="f299" fmla="*/ f239 1 3989641"/>
                  <a:gd name="f300" fmla="*/ f240 1 3946874"/>
                  <a:gd name="f301" fmla="*/ f241 1 3989641"/>
                  <a:gd name="f302" fmla="*/ f242 1 3946874"/>
                  <a:gd name="f303" fmla="*/ f243 1 3989641"/>
                  <a:gd name="f304" fmla="*/ f244 1 3946874"/>
                  <a:gd name="f305" fmla="*/ f245 1 3989641"/>
                  <a:gd name="f306" fmla="*/ f5 1 f185"/>
                  <a:gd name="f307" fmla="*/ f6 1 f185"/>
                  <a:gd name="f308" fmla="*/ f5 1 f186"/>
                  <a:gd name="f309" fmla="*/ f7 1 f186"/>
                  <a:gd name="f310" fmla="+- f246 0 f1"/>
                  <a:gd name="f311" fmla="*/ f247 1 f185"/>
                  <a:gd name="f312" fmla="*/ f248 1 f186"/>
                  <a:gd name="f313" fmla="*/ f249 1 f185"/>
                  <a:gd name="f314" fmla="*/ f250 1 f186"/>
                  <a:gd name="f315" fmla="*/ f251 1 f185"/>
                  <a:gd name="f316" fmla="*/ f252 1 f186"/>
                  <a:gd name="f317" fmla="*/ f253 1 f185"/>
                  <a:gd name="f318" fmla="*/ f254 1 f186"/>
                  <a:gd name="f319" fmla="*/ f255 1 f185"/>
                  <a:gd name="f320" fmla="*/ f256 1 f186"/>
                  <a:gd name="f321" fmla="*/ f257 1 f185"/>
                  <a:gd name="f322" fmla="*/ f258 1 f186"/>
                  <a:gd name="f323" fmla="*/ f259 1 f185"/>
                  <a:gd name="f324" fmla="*/ f260 1 f186"/>
                  <a:gd name="f325" fmla="*/ f261 1 f185"/>
                  <a:gd name="f326" fmla="*/ f262 1 f186"/>
                  <a:gd name="f327" fmla="*/ f263 1 f185"/>
                  <a:gd name="f328" fmla="*/ f264 1 f186"/>
                  <a:gd name="f329" fmla="*/ f265 1 f185"/>
                  <a:gd name="f330" fmla="*/ f266 1 f186"/>
                  <a:gd name="f331" fmla="*/ f267 1 f185"/>
                  <a:gd name="f332" fmla="*/ f268 1 f186"/>
                  <a:gd name="f333" fmla="*/ f269 1 f185"/>
                  <a:gd name="f334" fmla="*/ f270 1 f185"/>
                  <a:gd name="f335" fmla="*/ f271 1 f186"/>
                  <a:gd name="f336" fmla="*/ f272 1 f185"/>
                  <a:gd name="f337" fmla="*/ f273 1 f186"/>
                  <a:gd name="f338" fmla="*/ f274 1 f185"/>
                  <a:gd name="f339" fmla="*/ f275 1 f186"/>
                  <a:gd name="f340" fmla="*/ f276 1 f185"/>
                  <a:gd name="f341" fmla="*/ f277 1 f186"/>
                  <a:gd name="f342" fmla="*/ f278 1 f185"/>
                  <a:gd name="f343" fmla="*/ f279 1 f186"/>
                  <a:gd name="f344" fmla="*/ f280 1 f185"/>
                  <a:gd name="f345" fmla="*/ f281 1 f186"/>
                  <a:gd name="f346" fmla="*/ f282 1 f185"/>
                  <a:gd name="f347" fmla="*/ f283 1 f186"/>
                  <a:gd name="f348" fmla="*/ f284 1 f185"/>
                  <a:gd name="f349" fmla="*/ f285 1 f186"/>
                  <a:gd name="f350" fmla="*/ f286 1 f185"/>
                  <a:gd name="f351" fmla="*/ f287 1 f186"/>
                  <a:gd name="f352" fmla="*/ f288 1 f185"/>
                  <a:gd name="f353" fmla="*/ f289 1 f186"/>
                  <a:gd name="f354" fmla="*/ f290 1 f185"/>
                  <a:gd name="f355" fmla="*/ f291 1 f186"/>
                  <a:gd name="f356" fmla="*/ f292 1 f185"/>
                  <a:gd name="f357" fmla="*/ f293 1 f186"/>
                  <a:gd name="f358" fmla="*/ f294 1 f185"/>
                  <a:gd name="f359" fmla="*/ f295 1 f186"/>
                  <a:gd name="f360" fmla="*/ f296 1 f185"/>
                  <a:gd name="f361" fmla="*/ f297 1 f186"/>
                  <a:gd name="f362" fmla="*/ f298 1 f185"/>
                  <a:gd name="f363" fmla="*/ f299 1 f186"/>
                  <a:gd name="f364" fmla="*/ f300 1 f185"/>
                  <a:gd name="f365" fmla="*/ f301 1 f186"/>
                  <a:gd name="f366" fmla="*/ f302 1 f185"/>
                  <a:gd name="f367" fmla="*/ f303 1 f186"/>
                  <a:gd name="f368" fmla="*/ f304 1 f185"/>
                  <a:gd name="f369" fmla="*/ f305 1 f186"/>
                  <a:gd name="f370" fmla="*/ f306 f180 1"/>
                  <a:gd name="f371" fmla="*/ f307 f180 1"/>
                  <a:gd name="f372" fmla="*/ f309 f181 1"/>
                  <a:gd name="f373" fmla="*/ f308 f181 1"/>
                  <a:gd name="f374" fmla="*/ f311 f180 1"/>
                  <a:gd name="f375" fmla="*/ f312 f181 1"/>
                  <a:gd name="f376" fmla="*/ f313 f180 1"/>
                  <a:gd name="f377" fmla="*/ f314 f181 1"/>
                  <a:gd name="f378" fmla="*/ f315 f180 1"/>
                  <a:gd name="f379" fmla="*/ f316 f181 1"/>
                  <a:gd name="f380" fmla="*/ f317 f180 1"/>
                  <a:gd name="f381" fmla="*/ f318 f181 1"/>
                  <a:gd name="f382" fmla="*/ f319 f180 1"/>
                  <a:gd name="f383" fmla="*/ f320 f181 1"/>
                  <a:gd name="f384" fmla="*/ f321 f180 1"/>
                  <a:gd name="f385" fmla="*/ f322 f181 1"/>
                  <a:gd name="f386" fmla="*/ f323 f180 1"/>
                  <a:gd name="f387" fmla="*/ f324 f181 1"/>
                  <a:gd name="f388" fmla="*/ f325 f180 1"/>
                  <a:gd name="f389" fmla="*/ f326 f181 1"/>
                  <a:gd name="f390" fmla="*/ f327 f180 1"/>
                  <a:gd name="f391" fmla="*/ f328 f181 1"/>
                  <a:gd name="f392" fmla="*/ f329 f180 1"/>
                  <a:gd name="f393" fmla="*/ f330 f181 1"/>
                  <a:gd name="f394" fmla="*/ f331 f180 1"/>
                  <a:gd name="f395" fmla="*/ f332 f181 1"/>
                  <a:gd name="f396" fmla="*/ f333 f180 1"/>
                  <a:gd name="f397" fmla="*/ f334 f180 1"/>
                  <a:gd name="f398" fmla="*/ f335 f181 1"/>
                  <a:gd name="f399" fmla="*/ f336 f180 1"/>
                  <a:gd name="f400" fmla="*/ f337 f181 1"/>
                  <a:gd name="f401" fmla="*/ f338 f180 1"/>
                  <a:gd name="f402" fmla="*/ f339 f181 1"/>
                  <a:gd name="f403" fmla="*/ f340 f180 1"/>
                  <a:gd name="f404" fmla="*/ f341 f181 1"/>
                  <a:gd name="f405" fmla="*/ f342 f180 1"/>
                  <a:gd name="f406" fmla="*/ f343 f181 1"/>
                  <a:gd name="f407" fmla="*/ f344 f180 1"/>
                  <a:gd name="f408" fmla="*/ f345 f181 1"/>
                  <a:gd name="f409" fmla="*/ f346 f180 1"/>
                  <a:gd name="f410" fmla="*/ f347 f181 1"/>
                  <a:gd name="f411" fmla="*/ f348 f180 1"/>
                  <a:gd name="f412" fmla="*/ f349 f181 1"/>
                  <a:gd name="f413" fmla="*/ f350 f180 1"/>
                  <a:gd name="f414" fmla="*/ f351 f181 1"/>
                  <a:gd name="f415" fmla="*/ f352 f180 1"/>
                  <a:gd name="f416" fmla="*/ f353 f181 1"/>
                  <a:gd name="f417" fmla="*/ f354 f180 1"/>
                  <a:gd name="f418" fmla="*/ f355 f181 1"/>
                  <a:gd name="f419" fmla="*/ f356 f180 1"/>
                  <a:gd name="f420" fmla="*/ f357 f181 1"/>
                  <a:gd name="f421" fmla="*/ f358 f180 1"/>
                  <a:gd name="f422" fmla="*/ f359 f181 1"/>
                  <a:gd name="f423" fmla="*/ f360 f180 1"/>
                  <a:gd name="f424" fmla="*/ f361 f181 1"/>
                  <a:gd name="f425" fmla="*/ f362 f180 1"/>
                  <a:gd name="f426" fmla="*/ f363 f181 1"/>
                  <a:gd name="f427" fmla="*/ f364 f180 1"/>
                  <a:gd name="f428" fmla="*/ f365 f181 1"/>
                  <a:gd name="f429" fmla="*/ f366 f180 1"/>
                  <a:gd name="f430" fmla="*/ f367 f181 1"/>
                  <a:gd name="f431" fmla="*/ f368 f180 1"/>
                  <a:gd name="f432" fmla="*/ f369 f1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0">
                    <a:pos x="f374" y="f375"/>
                  </a:cxn>
                  <a:cxn ang="f310">
                    <a:pos x="f376" y="f377"/>
                  </a:cxn>
                  <a:cxn ang="f310">
                    <a:pos x="f378" y="f379"/>
                  </a:cxn>
                  <a:cxn ang="f310">
                    <a:pos x="f380" y="f381"/>
                  </a:cxn>
                  <a:cxn ang="f310">
                    <a:pos x="f382" y="f383"/>
                  </a:cxn>
                  <a:cxn ang="f310">
                    <a:pos x="f384" y="f385"/>
                  </a:cxn>
                  <a:cxn ang="f310">
                    <a:pos x="f386" y="f387"/>
                  </a:cxn>
                  <a:cxn ang="f310">
                    <a:pos x="f388" y="f389"/>
                  </a:cxn>
                  <a:cxn ang="f310">
                    <a:pos x="f390" y="f391"/>
                  </a:cxn>
                  <a:cxn ang="f310">
                    <a:pos x="f392" y="f393"/>
                  </a:cxn>
                  <a:cxn ang="f310">
                    <a:pos x="f394" y="f395"/>
                  </a:cxn>
                  <a:cxn ang="f310">
                    <a:pos x="f396" y="f395"/>
                  </a:cxn>
                  <a:cxn ang="f310">
                    <a:pos x="f397" y="f398"/>
                  </a:cxn>
                  <a:cxn ang="f310">
                    <a:pos x="f399" y="f400"/>
                  </a:cxn>
                  <a:cxn ang="f310">
                    <a:pos x="f401" y="f402"/>
                  </a:cxn>
                  <a:cxn ang="f310">
                    <a:pos x="f403" y="f404"/>
                  </a:cxn>
                  <a:cxn ang="f310">
                    <a:pos x="f405" y="f406"/>
                  </a:cxn>
                  <a:cxn ang="f310">
                    <a:pos x="f407" y="f408"/>
                  </a:cxn>
                  <a:cxn ang="f310">
                    <a:pos x="f409" y="f410"/>
                  </a:cxn>
                  <a:cxn ang="f310">
                    <a:pos x="f411" y="f412"/>
                  </a:cxn>
                  <a:cxn ang="f310">
                    <a:pos x="f413" y="f414"/>
                  </a:cxn>
                  <a:cxn ang="f310">
                    <a:pos x="f415" y="f416"/>
                  </a:cxn>
                  <a:cxn ang="f310">
                    <a:pos x="f417" y="f418"/>
                  </a:cxn>
                  <a:cxn ang="f310">
                    <a:pos x="f419" y="f420"/>
                  </a:cxn>
                  <a:cxn ang="f310">
                    <a:pos x="f421" y="f422"/>
                  </a:cxn>
                  <a:cxn ang="f310">
                    <a:pos x="f423" y="f424"/>
                  </a:cxn>
                  <a:cxn ang="f310">
                    <a:pos x="f425" y="f426"/>
                  </a:cxn>
                  <a:cxn ang="f310">
                    <a:pos x="f427" y="f428"/>
                  </a:cxn>
                  <a:cxn ang="f310">
                    <a:pos x="f429" y="f430"/>
                  </a:cxn>
                  <a:cxn ang="f310">
                    <a:pos x="f431" y="f432"/>
                  </a:cxn>
                </a:cxnLst>
                <a:rect l="f370" t="f373" r="f371" b="f372"/>
                <a:pathLst>
                  <a:path w="3946874" h="3989641">
                    <a:moveTo>
                      <a:pt x="f5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67"/>
                    </a:cubicBezTo>
                    <a:cubicBezTo>
                      <a:pt x="f73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102"/>
                    </a:cubicBezTo>
                    <a:cubicBezTo>
                      <a:pt x="f103" y="f104"/>
                      <a:pt x="f105" y="f106"/>
                      <a:pt x="f107" y="f108"/>
                    </a:cubicBezTo>
                    <a:cubicBezTo>
                      <a:pt x="f109" y="f110"/>
                      <a:pt x="f111" y="f112"/>
                      <a:pt x="f113" y="f114"/>
                    </a:cubicBezTo>
                    <a:cubicBezTo>
                      <a:pt x="f115" y="f116"/>
                      <a:pt x="f117" y="f118"/>
                      <a:pt x="f119" y="f120"/>
                    </a:cubicBezTo>
                    <a:cubicBezTo>
                      <a:pt x="f121" y="f122"/>
                      <a:pt x="f123" y="f124"/>
                      <a:pt x="f125" y="f126"/>
                    </a:cubicBezTo>
                    <a:cubicBezTo>
                      <a:pt x="f127" y="f128"/>
                      <a:pt x="f129" y="f130"/>
                      <a:pt x="f131" y="f132"/>
                    </a:cubicBezTo>
                    <a:cubicBezTo>
                      <a:pt x="f133" y="f134"/>
                      <a:pt x="f135" y="f136"/>
                      <a:pt x="f137" y="f138"/>
                    </a:cubicBezTo>
                    <a:cubicBezTo>
                      <a:pt x="f139" y="f140"/>
                      <a:pt x="f141" y="f142"/>
                      <a:pt x="f143" y="f144"/>
                    </a:cubicBezTo>
                    <a:cubicBezTo>
                      <a:pt x="f145" y="f146"/>
                      <a:pt x="f147" y="f148"/>
                      <a:pt x="f149" y="f150"/>
                    </a:cubicBezTo>
                    <a:cubicBezTo>
                      <a:pt x="f151" y="f152"/>
                      <a:pt x="f153" y="f154"/>
                      <a:pt x="f155" y="f156"/>
                    </a:cubicBezTo>
                    <a:cubicBezTo>
                      <a:pt x="f157" y="f158"/>
                      <a:pt x="f159" y="f160"/>
                      <a:pt x="f161" y="f162"/>
                    </a:cubicBezTo>
                    <a:cubicBezTo>
                      <a:pt x="f163" y="f164"/>
                      <a:pt x="f165" y="f166"/>
                      <a:pt x="f167" y="f168"/>
                    </a:cubicBezTo>
                    <a:cubicBezTo>
                      <a:pt x="f169" y="f170"/>
                      <a:pt x="f171" y="f172"/>
                      <a:pt x="f173" y="f174"/>
                    </a:cubicBezTo>
                    <a:cubicBezTo>
                      <a:pt x="f175" y="f176"/>
                      <a:pt x="f177" y="f178"/>
                      <a:pt x="f6" y="f5"/>
                    </a:cubicBezTo>
                  </a:path>
                </a:pathLst>
              </a:custGeom>
              <a:noFill/>
              <a:ln w="9528" cap="rnd">
                <a:solidFill>
                  <a:srgbClr val="4D4EE6">
                    <a:alpha val="35000"/>
                  </a:srgbClr>
                </a:solidFill>
                <a:custDash>
                  <a:ds d="999717" sp="0"/>
                </a:custDash>
                <a:round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3" name="Freeform: Shape 1053">
                <a:extLst>
                  <a:ext uri="{FF2B5EF4-FFF2-40B4-BE49-F238E27FC236}">
                    <a16:creationId xmlns:a16="http://schemas.microsoft.com/office/drawing/2014/main" id="{EDD23FDF-E3EE-394B-6BC5-576FEB7772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8913232" y="4186123"/>
                <a:ext cx="3265441" cy="266812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65410"/>
                  <a:gd name="f7" fmla="val 2985611"/>
                  <a:gd name="f8" fmla="val 86773"/>
                  <a:gd name="f9" fmla="val 2802827"/>
                  <a:gd name="f10" fmla="val 166211"/>
                  <a:gd name="f11" fmla="val 2699766"/>
                  <a:gd name="f12" fmla="val 240983"/>
                  <a:gd name="f13" fmla="val 2602706"/>
                  <a:gd name="f14" fmla="val 309182"/>
                  <a:gd name="f15" fmla="val 2500122"/>
                  <a:gd name="f16" fmla="val 397002"/>
                  <a:gd name="f17" fmla="val 2414969"/>
                  <a:gd name="f18" fmla="val 465296"/>
                  <a:gd name="f19" fmla="val 2348865"/>
                  <a:gd name="f20" fmla="val 543592"/>
                  <a:gd name="f21" fmla="val 2294477"/>
                  <a:gd name="f22" fmla="val 620173"/>
                  <a:gd name="f23" fmla="val 2237899"/>
                  <a:gd name="f24" fmla="val 688277"/>
                  <a:gd name="f25" fmla="val 2187607"/>
                  <a:gd name="f26" fmla="val 755333"/>
                  <a:gd name="f27" fmla="val 2135886"/>
                  <a:gd name="f28" fmla="val 823341"/>
                  <a:gd name="f29" fmla="val 2085499"/>
                  <a:gd name="f30" fmla="val 908685"/>
                  <a:gd name="f31" fmla="val 2022253"/>
                  <a:gd name="f32" fmla="val 994791"/>
                  <a:gd name="f33" fmla="val 1959197"/>
                  <a:gd name="f34" fmla="val 1089565"/>
                  <a:gd name="f35" fmla="val 1911477"/>
                  <a:gd name="f36" fmla="val 1107662"/>
                  <a:gd name="f37" fmla="val 1902428"/>
                  <a:gd name="f38" fmla="val 1126141"/>
                  <a:gd name="f39" fmla="val 1894141"/>
                  <a:gd name="f40" fmla="val 1145000"/>
                  <a:gd name="f41" fmla="val 1886807"/>
                  <a:gd name="f42" fmla="val 1218819"/>
                  <a:gd name="f43" fmla="val 1858232"/>
                  <a:gd name="f44" fmla="val 1296924"/>
                  <a:gd name="f45" fmla="val 1838611"/>
                  <a:gd name="f46" fmla="val 1375791"/>
                  <a:gd name="f47" fmla="val 1842135"/>
                  <a:gd name="f48" fmla="val 1413129"/>
                  <a:gd name="f49" fmla="val 1843754"/>
                  <a:gd name="f50" fmla="val 1449896"/>
                  <a:gd name="f51" fmla="val 1850422"/>
                  <a:gd name="f52" fmla="val 1486567"/>
                  <a:gd name="f53" fmla="val 1857566"/>
                  <a:gd name="f54" fmla="val 1513618"/>
                  <a:gd name="f55" fmla="val 1862804"/>
                  <a:gd name="f56" fmla="val 1540859"/>
                  <a:gd name="f57" fmla="val 1867376"/>
                  <a:gd name="f58" fmla="val 1568101"/>
                  <a:gd name="f59" fmla="val 1871377"/>
                  <a:gd name="f60" fmla="val 1648778"/>
                  <a:gd name="f61" fmla="val 1883188"/>
                  <a:gd name="f62" fmla="val 1730978"/>
                  <a:gd name="f63" fmla="val 1887665"/>
                  <a:gd name="f64" fmla="val 1810607"/>
                  <a:gd name="f65" fmla="val 1877854"/>
                  <a:gd name="f66" fmla="val 1857661"/>
                  <a:gd name="f67" fmla="val 1941100"/>
                  <a:gd name="f68" fmla="val 1829086"/>
                  <a:gd name="f69" fmla="val 1997964"/>
                  <a:gd name="f70" fmla="val 1790605"/>
                  <a:gd name="f71" fmla="val 2037302"/>
                  <a:gd name="f72" fmla="val 1764030"/>
                  <a:gd name="f73" fmla="val 2073497"/>
                  <a:gd name="f74" fmla="val 1733264"/>
                  <a:gd name="f75" fmla="val 2109883"/>
                  <a:gd name="f76" fmla="val 1702784"/>
                  <a:gd name="f77" fmla="val 2176367"/>
                  <a:gd name="f78" fmla="val 1647063"/>
                  <a:gd name="f79" fmla="val 2244852"/>
                  <a:gd name="f80" fmla="val 1593151"/>
                  <a:gd name="f81" fmla="val 2321433"/>
                  <a:gd name="f82" fmla="val 1552384"/>
                  <a:gd name="f83" fmla="val 2397157"/>
                  <a:gd name="f84" fmla="val 1512094"/>
                  <a:gd name="f85" fmla="val 2479548"/>
                  <a:gd name="f86" fmla="val 1486281"/>
                  <a:gd name="f87" fmla="val 2558891"/>
                  <a:gd name="f88" fmla="val 1453420"/>
                  <a:gd name="f89" fmla="val 2610898"/>
                  <a:gd name="f90" fmla="val 1431798"/>
                  <a:gd name="f91" fmla="val 2661571"/>
                  <a:gd name="f92" fmla="val 1407033"/>
                  <a:gd name="f93" fmla="val 2709767"/>
                  <a:gd name="f94" fmla="val 1377887"/>
                  <a:gd name="f95" fmla="val 2774252"/>
                  <a:gd name="f96" fmla="val 1338929"/>
                  <a:gd name="f97" fmla="val 2834069"/>
                  <a:gd name="f98" fmla="val 1292447"/>
                  <a:gd name="f99" fmla="val 2885408"/>
                  <a:gd name="f100" fmla="val 1237393"/>
                  <a:gd name="f101" fmla="val 2933605"/>
                  <a:gd name="f102" fmla="val 1185767"/>
                  <a:gd name="f103" fmla="val 2973324"/>
                  <a:gd name="f104" fmla="val 1127093"/>
                  <a:gd name="f105" fmla="val 3017711"/>
                  <a:gd name="f106" fmla="val 1072229"/>
                  <a:gd name="f107" fmla="val 3059811"/>
                  <a:gd name="f108" fmla="val 1020223"/>
                  <a:gd name="f109" fmla="val 3105912"/>
                  <a:gd name="f110" fmla="val 971645"/>
                  <a:gd name="f111" fmla="val 3150680"/>
                  <a:gd name="f112" fmla="val 921830"/>
                  <a:gd name="f113" fmla="val 3186113"/>
                  <a:gd name="f114" fmla="val 882396"/>
                  <a:gd name="f115" fmla="val 3220593"/>
                  <a:gd name="f116" fmla="val 842010"/>
                  <a:gd name="f117" fmla="val 3255169"/>
                  <a:gd name="f118" fmla="val 801815"/>
                  <a:gd name="f119" fmla="val 3284887"/>
                  <a:gd name="f120" fmla="val 767239"/>
                  <a:gd name="f121" fmla="val 3314605"/>
                  <a:gd name="f122" fmla="val 732473"/>
                  <a:gd name="f123" fmla="val 3339275"/>
                  <a:gd name="f124" fmla="val 694182"/>
                  <a:gd name="f125" fmla="val 3368707"/>
                  <a:gd name="f126" fmla="val 648367"/>
                  <a:gd name="f127" fmla="val 3390138"/>
                  <a:gd name="f128" fmla="val 597980"/>
                  <a:gd name="f129" fmla="val 3409188"/>
                  <a:gd name="f130" fmla="val 546926"/>
                  <a:gd name="f131" fmla="val 3433382"/>
                  <a:gd name="f132" fmla="val 482156"/>
                  <a:gd name="f133" fmla="val 3453384"/>
                  <a:gd name="f134" fmla="val 415861"/>
                  <a:gd name="f135" fmla="val 3464243"/>
                  <a:gd name="f136" fmla="val 347663"/>
                  <a:gd name="f137" fmla="val 3476244"/>
                  <a:gd name="f138" fmla="val 272224"/>
                  <a:gd name="f139" fmla="val 3661696"/>
                  <a:gd name="f140" fmla="val 76295"/>
                  <a:gd name="f141" fmla="val 3665411"/>
                  <a:gd name="f142" fmla="+- 0 0 -90"/>
                  <a:gd name="f143" fmla="*/ f3 1 3665410"/>
                  <a:gd name="f144" fmla="*/ f4 1 2985611"/>
                  <a:gd name="f145" fmla="+- f7 0 f5"/>
                  <a:gd name="f146" fmla="+- f6 0 f5"/>
                  <a:gd name="f147" fmla="*/ f142 f0 1"/>
                  <a:gd name="f148" fmla="*/ f146 1 3665410"/>
                  <a:gd name="f149" fmla="*/ f145 1 2985611"/>
                  <a:gd name="f150" fmla="*/ 0 f146 1"/>
                  <a:gd name="f151" fmla="*/ 2985611 f145 1"/>
                  <a:gd name="f152" fmla="*/ 166211 f146 1"/>
                  <a:gd name="f153" fmla="*/ 2699766 f145 1"/>
                  <a:gd name="f154" fmla="*/ 397002 f146 1"/>
                  <a:gd name="f155" fmla="*/ 2414969 f145 1"/>
                  <a:gd name="f156" fmla="*/ 620173 f146 1"/>
                  <a:gd name="f157" fmla="*/ 2237899 f145 1"/>
                  <a:gd name="f158" fmla="*/ 823341 f146 1"/>
                  <a:gd name="f159" fmla="*/ 2085499 f145 1"/>
                  <a:gd name="f160" fmla="*/ 1089565 f146 1"/>
                  <a:gd name="f161" fmla="*/ 1911477 f145 1"/>
                  <a:gd name="f162" fmla="*/ 1145000 f146 1"/>
                  <a:gd name="f163" fmla="*/ 1886807 f145 1"/>
                  <a:gd name="f164" fmla="*/ 1375791 f146 1"/>
                  <a:gd name="f165" fmla="*/ 1842135 f145 1"/>
                  <a:gd name="f166" fmla="*/ 1486567 f146 1"/>
                  <a:gd name="f167" fmla="*/ 1857566 f145 1"/>
                  <a:gd name="f168" fmla="*/ 1568101 f146 1"/>
                  <a:gd name="f169" fmla="*/ 1871377 f145 1"/>
                  <a:gd name="f170" fmla="*/ 1810607 f146 1"/>
                  <a:gd name="f171" fmla="*/ 1997964 f146 1"/>
                  <a:gd name="f172" fmla="*/ 1790605 f145 1"/>
                  <a:gd name="f173" fmla="*/ 2109883 f146 1"/>
                  <a:gd name="f174" fmla="*/ 1702784 f145 1"/>
                  <a:gd name="f175" fmla="*/ 2321433 f146 1"/>
                  <a:gd name="f176" fmla="*/ 1552384 f145 1"/>
                  <a:gd name="f177" fmla="*/ 2558891 f146 1"/>
                  <a:gd name="f178" fmla="*/ 1453420 f145 1"/>
                  <a:gd name="f179" fmla="*/ 2709767 f146 1"/>
                  <a:gd name="f180" fmla="*/ 1377887 f145 1"/>
                  <a:gd name="f181" fmla="*/ 2885408 f146 1"/>
                  <a:gd name="f182" fmla="*/ 1237393 f145 1"/>
                  <a:gd name="f183" fmla="*/ 3017711 f146 1"/>
                  <a:gd name="f184" fmla="*/ 1072229 f145 1"/>
                  <a:gd name="f185" fmla="*/ 3150680 f146 1"/>
                  <a:gd name="f186" fmla="*/ 921830 f145 1"/>
                  <a:gd name="f187" fmla="*/ 3255169 f146 1"/>
                  <a:gd name="f188" fmla="*/ 801815 f145 1"/>
                  <a:gd name="f189" fmla="*/ 3339275 f146 1"/>
                  <a:gd name="f190" fmla="*/ 694182 f145 1"/>
                  <a:gd name="f191" fmla="*/ 3409188 f146 1"/>
                  <a:gd name="f192" fmla="*/ 546926 f145 1"/>
                  <a:gd name="f193" fmla="*/ 3464243 f146 1"/>
                  <a:gd name="f194" fmla="*/ 347663 f145 1"/>
                  <a:gd name="f195" fmla="*/ 3665411 f146 1"/>
                  <a:gd name="f196" fmla="*/ 0 f145 1"/>
                  <a:gd name="f197" fmla="*/ f147 1 f2"/>
                  <a:gd name="f198" fmla="*/ f150 1 3665410"/>
                  <a:gd name="f199" fmla="*/ f151 1 2985611"/>
                  <a:gd name="f200" fmla="*/ f152 1 3665410"/>
                  <a:gd name="f201" fmla="*/ f153 1 2985611"/>
                  <a:gd name="f202" fmla="*/ f154 1 3665410"/>
                  <a:gd name="f203" fmla="*/ f155 1 2985611"/>
                  <a:gd name="f204" fmla="*/ f156 1 3665410"/>
                  <a:gd name="f205" fmla="*/ f157 1 2985611"/>
                  <a:gd name="f206" fmla="*/ f158 1 3665410"/>
                  <a:gd name="f207" fmla="*/ f159 1 2985611"/>
                  <a:gd name="f208" fmla="*/ f160 1 3665410"/>
                  <a:gd name="f209" fmla="*/ f161 1 2985611"/>
                  <a:gd name="f210" fmla="*/ f162 1 3665410"/>
                  <a:gd name="f211" fmla="*/ f163 1 2985611"/>
                  <a:gd name="f212" fmla="*/ f164 1 3665410"/>
                  <a:gd name="f213" fmla="*/ f165 1 2985611"/>
                  <a:gd name="f214" fmla="*/ f166 1 3665410"/>
                  <a:gd name="f215" fmla="*/ f167 1 2985611"/>
                  <a:gd name="f216" fmla="*/ f168 1 3665410"/>
                  <a:gd name="f217" fmla="*/ f169 1 2985611"/>
                  <a:gd name="f218" fmla="*/ f170 1 3665410"/>
                  <a:gd name="f219" fmla="*/ f171 1 3665410"/>
                  <a:gd name="f220" fmla="*/ f172 1 2985611"/>
                  <a:gd name="f221" fmla="*/ f173 1 3665410"/>
                  <a:gd name="f222" fmla="*/ f174 1 2985611"/>
                  <a:gd name="f223" fmla="*/ f175 1 3665410"/>
                  <a:gd name="f224" fmla="*/ f176 1 2985611"/>
                  <a:gd name="f225" fmla="*/ f177 1 3665410"/>
                  <a:gd name="f226" fmla="*/ f178 1 2985611"/>
                  <a:gd name="f227" fmla="*/ f179 1 3665410"/>
                  <a:gd name="f228" fmla="*/ f180 1 2985611"/>
                  <a:gd name="f229" fmla="*/ f181 1 3665410"/>
                  <a:gd name="f230" fmla="*/ f182 1 2985611"/>
                  <a:gd name="f231" fmla="*/ f183 1 3665410"/>
                  <a:gd name="f232" fmla="*/ f184 1 2985611"/>
                  <a:gd name="f233" fmla="*/ f185 1 3665410"/>
                  <a:gd name="f234" fmla="*/ f186 1 2985611"/>
                  <a:gd name="f235" fmla="*/ f187 1 3665410"/>
                  <a:gd name="f236" fmla="*/ f188 1 2985611"/>
                  <a:gd name="f237" fmla="*/ f189 1 3665410"/>
                  <a:gd name="f238" fmla="*/ f190 1 2985611"/>
                  <a:gd name="f239" fmla="*/ f191 1 3665410"/>
                  <a:gd name="f240" fmla="*/ f192 1 2985611"/>
                  <a:gd name="f241" fmla="*/ f193 1 3665410"/>
                  <a:gd name="f242" fmla="*/ f194 1 2985611"/>
                  <a:gd name="f243" fmla="*/ f195 1 3665410"/>
                  <a:gd name="f244" fmla="*/ f196 1 2985611"/>
                  <a:gd name="f245" fmla="*/ f5 1 f148"/>
                  <a:gd name="f246" fmla="*/ f6 1 f148"/>
                  <a:gd name="f247" fmla="*/ f5 1 f149"/>
                  <a:gd name="f248" fmla="*/ f7 1 f149"/>
                  <a:gd name="f249" fmla="+- f197 0 f1"/>
                  <a:gd name="f250" fmla="*/ f198 1 f148"/>
                  <a:gd name="f251" fmla="*/ f199 1 f149"/>
                  <a:gd name="f252" fmla="*/ f200 1 f148"/>
                  <a:gd name="f253" fmla="*/ f201 1 f149"/>
                  <a:gd name="f254" fmla="*/ f202 1 f148"/>
                  <a:gd name="f255" fmla="*/ f203 1 f149"/>
                  <a:gd name="f256" fmla="*/ f204 1 f148"/>
                  <a:gd name="f257" fmla="*/ f205 1 f149"/>
                  <a:gd name="f258" fmla="*/ f206 1 f148"/>
                  <a:gd name="f259" fmla="*/ f207 1 f149"/>
                  <a:gd name="f260" fmla="*/ f208 1 f148"/>
                  <a:gd name="f261" fmla="*/ f209 1 f149"/>
                  <a:gd name="f262" fmla="*/ f210 1 f148"/>
                  <a:gd name="f263" fmla="*/ f211 1 f149"/>
                  <a:gd name="f264" fmla="*/ f212 1 f148"/>
                  <a:gd name="f265" fmla="*/ f213 1 f149"/>
                  <a:gd name="f266" fmla="*/ f214 1 f148"/>
                  <a:gd name="f267" fmla="*/ f215 1 f149"/>
                  <a:gd name="f268" fmla="*/ f216 1 f148"/>
                  <a:gd name="f269" fmla="*/ f217 1 f149"/>
                  <a:gd name="f270" fmla="*/ f218 1 f148"/>
                  <a:gd name="f271" fmla="*/ f219 1 f148"/>
                  <a:gd name="f272" fmla="*/ f220 1 f149"/>
                  <a:gd name="f273" fmla="*/ f221 1 f148"/>
                  <a:gd name="f274" fmla="*/ f222 1 f149"/>
                  <a:gd name="f275" fmla="*/ f223 1 f148"/>
                  <a:gd name="f276" fmla="*/ f224 1 f149"/>
                  <a:gd name="f277" fmla="*/ f225 1 f148"/>
                  <a:gd name="f278" fmla="*/ f226 1 f149"/>
                  <a:gd name="f279" fmla="*/ f227 1 f148"/>
                  <a:gd name="f280" fmla="*/ f228 1 f149"/>
                  <a:gd name="f281" fmla="*/ f229 1 f148"/>
                  <a:gd name="f282" fmla="*/ f230 1 f149"/>
                  <a:gd name="f283" fmla="*/ f231 1 f148"/>
                  <a:gd name="f284" fmla="*/ f232 1 f149"/>
                  <a:gd name="f285" fmla="*/ f233 1 f148"/>
                  <a:gd name="f286" fmla="*/ f234 1 f149"/>
                  <a:gd name="f287" fmla="*/ f235 1 f148"/>
                  <a:gd name="f288" fmla="*/ f236 1 f149"/>
                  <a:gd name="f289" fmla="*/ f237 1 f148"/>
                  <a:gd name="f290" fmla="*/ f238 1 f149"/>
                  <a:gd name="f291" fmla="*/ f239 1 f148"/>
                  <a:gd name="f292" fmla="*/ f240 1 f149"/>
                  <a:gd name="f293" fmla="*/ f241 1 f148"/>
                  <a:gd name="f294" fmla="*/ f242 1 f149"/>
                  <a:gd name="f295" fmla="*/ f243 1 f148"/>
                  <a:gd name="f296" fmla="*/ f244 1 f149"/>
                  <a:gd name="f297" fmla="*/ f245 f143 1"/>
                  <a:gd name="f298" fmla="*/ f246 f143 1"/>
                  <a:gd name="f299" fmla="*/ f248 f144 1"/>
                  <a:gd name="f300" fmla="*/ f247 f144 1"/>
                  <a:gd name="f301" fmla="*/ f250 f143 1"/>
                  <a:gd name="f302" fmla="*/ f251 f144 1"/>
                  <a:gd name="f303" fmla="*/ f252 f143 1"/>
                  <a:gd name="f304" fmla="*/ f253 f144 1"/>
                  <a:gd name="f305" fmla="*/ f254 f143 1"/>
                  <a:gd name="f306" fmla="*/ f255 f144 1"/>
                  <a:gd name="f307" fmla="*/ f256 f143 1"/>
                  <a:gd name="f308" fmla="*/ f257 f144 1"/>
                  <a:gd name="f309" fmla="*/ f258 f143 1"/>
                  <a:gd name="f310" fmla="*/ f259 f144 1"/>
                  <a:gd name="f311" fmla="*/ f260 f143 1"/>
                  <a:gd name="f312" fmla="*/ f261 f144 1"/>
                  <a:gd name="f313" fmla="*/ f262 f143 1"/>
                  <a:gd name="f314" fmla="*/ f263 f144 1"/>
                  <a:gd name="f315" fmla="*/ f264 f143 1"/>
                  <a:gd name="f316" fmla="*/ f265 f144 1"/>
                  <a:gd name="f317" fmla="*/ f266 f143 1"/>
                  <a:gd name="f318" fmla="*/ f267 f144 1"/>
                  <a:gd name="f319" fmla="*/ f268 f143 1"/>
                  <a:gd name="f320" fmla="*/ f269 f144 1"/>
                  <a:gd name="f321" fmla="*/ f270 f143 1"/>
                  <a:gd name="f322" fmla="*/ f271 f143 1"/>
                  <a:gd name="f323" fmla="*/ f272 f144 1"/>
                  <a:gd name="f324" fmla="*/ f273 f143 1"/>
                  <a:gd name="f325" fmla="*/ f274 f144 1"/>
                  <a:gd name="f326" fmla="*/ f275 f143 1"/>
                  <a:gd name="f327" fmla="*/ f276 f144 1"/>
                  <a:gd name="f328" fmla="*/ f277 f143 1"/>
                  <a:gd name="f329" fmla="*/ f278 f144 1"/>
                  <a:gd name="f330" fmla="*/ f279 f143 1"/>
                  <a:gd name="f331" fmla="*/ f280 f144 1"/>
                  <a:gd name="f332" fmla="*/ f281 f143 1"/>
                  <a:gd name="f333" fmla="*/ f282 f144 1"/>
                  <a:gd name="f334" fmla="*/ f283 f143 1"/>
                  <a:gd name="f335" fmla="*/ f284 f144 1"/>
                  <a:gd name="f336" fmla="*/ f285 f143 1"/>
                  <a:gd name="f337" fmla="*/ f286 f144 1"/>
                  <a:gd name="f338" fmla="*/ f287 f143 1"/>
                  <a:gd name="f339" fmla="*/ f288 f144 1"/>
                  <a:gd name="f340" fmla="*/ f289 f143 1"/>
                  <a:gd name="f341" fmla="*/ f290 f144 1"/>
                  <a:gd name="f342" fmla="*/ f291 f143 1"/>
                  <a:gd name="f343" fmla="*/ f292 f144 1"/>
                  <a:gd name="f344" fmla="*/ f293 f143 1"/>
                  <a:gd name="f345" fmla="*/ f294 f144 1"/>
                  <a:gd name="f346" fmla="*/ f295 f143 1"/>
                  <a:gd name="f347" fmla="*/ f296 f1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9">
                    <a:pos x="f301" y="f302"/>
                  </a:cxn>
                  <a:cxn ang="f249">
                    <a:pos x="f303" y="f304"/>
                  </a:cxn>
                  <a:cxn ang="f249">
                    <a:pos x="f305" y="f306"/>
                  </a:cxn>
                  <a:cxn ang="f249">
                    <a:pos x="f307" y="f308"/>
                  </a:cxn>
                  <a:cxn ang="f249">
                    <a:pos x="f309" y="f310"/>
                  </a:cxn>
                  <a:cxn ang="f249">
                    <a:pos x="f311" y="f312"/>
                  </a:cxn>
                  <a:cxn ang="f249">
                    <a:pos x="f313" y="f314"/>
                  </a:cxn>
                  <a:cxn ang="f249">
                    <a:pos x="f315" y="f316"/>
                  </a:cxn>
                  <a:cxn ang="f249">
                    <a:pos x="f317" y="f318"/>
                  </a:cxn>
                  <a:cxn ang="f249">
                    <a:pos x="f319" y="f320"/>
                  </a:cxn>
                  <a:cxn ang="f249">
                    <a:pos x="f321" y="f320"/>
                  </a:cxn>
                  <a:cxn ang="f249">
                    <a:pos x="f322" y="f323"/>
                  </a:cxn>
                  <a:cxn ang="f249">
                    <a:pos x="f324" y="f325"/>
                  </a:cxn>
                  <a:cxn ang="f249">
                    <a:pos x="f326" y="f327"/>
                  </a:cxn>
                  <a:cxn ang="f249">
                    <a:pos x="f328" y="f329"/>
                  </a:cxn>
                  <a:cxn ang="f249">
                    <a:pos x="f330" y="f331"/>
                  </a:cxn>
                  <a:cxn ang="f249">
                    <a:pos x="f332" y="f333"/>
                  </a:cxn>
                  <a:cxn ang="f249">
                    <a:pos x="f334" y="f335"/>
                  </a:cxn>
                  <a:cxn ang="f249">
                    <a:pos x="f336" y="f337"/>
                  </a:cxn>
                  <a:cxn ang="f249">
                    <a:pos x="f338" y="f339"/>
                  </a:cxn>
                  <a:cxn ang="f249">
                    <a:pos x="f340" y="f341"/>
                  </a:cxn>
                  <a:cxn ang="f249">
                    <a:pos x="f342" y="f343"/>
                  </a:cxn>
                  <a:cxn ang="f249">
                    <a:pos x="f344" y="f345"/>
                  </a:cxn>
                  <a:cxn ang="f249">
                    <a:pos x="f346" y="f347"/>
                  </a:cxn>
                </a:cxnLst>
                <a:rect l="f297" t="f300" r="f298" b="f299"/>
                <a:pathLst>
                  <a:path w="3665410" h="2985611">
                    <a:moveTo>
                      <a:pt x="f5" y="f7"/>
                    </a:moveTo>
                    <a:cubicBezTo>
                      <a:pt x="f5" y="f7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59"/>
                    </a:cubicBezTo>
                    <a:cubicBezTo>
                      <a:pt x="f65" y="f66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76"/>
                    </a:cubicBezTo>
                    <a:cubicBezTo>
                      <a:pt x="f77" y="f78"/>
                      <a:pt x="f79" y="f80"/>
                      <a:pt x="f81" y="f82"/>
                    </a:cubicBezTo>
                    <a:cubicBezTo>
                      <a:pt x="f83" y="f84"/>
                      <a:pt x="f85" y="f86"/>
                      <a:pt x="f87" y="f88"/>
                    </a:cubicBezTo>
                    <a:cubicBezTo>
                      <a:pt x="f89" y="f90"/>
                      <a:pt x="f91" y="f92"/>
                      <a:pt x="f93" y="f94"/>
                    </a:cubicBezTo>
                    <a:cubicBezTo>
                      <a:pt x="f95" y="f96"/>
                      <a:pt x="f97" y="f98"/>
                      <a:pt x="f99" y="f100"/>
                    </a:cubicBezTo>
                    <a:cubicBezTo>
                      <a:pt x="f101" y="f102"/>
                      <a:pt x="f103" y="f104"/>
                      <a:pt x="f105" y="f106"/>
                    </a:cubicBezTo>
                    <a:cubicBezTo>
                      <a:pt x="f107" y="f108"/>
                      <a:pt x="f109" y="f110"/>
                      <a:pt x="f111" y="f112"/>
                    </a:cubicBezTo>
                    <a:cubicBezTo>
                      <a:pt x="f113" y="f114"/>
                      <a:pt x="f115" y="f116"/>
                      <a:pt x="f117" y="f118"/>
                    </a:cubicBezTo>
                    <a:cubicBezTo>
                      <a:pt x="f119" y="f120"/>
                      <a:pt x="f121" y="f122"/>
                      <a:pt x="f123" y="f124"/>
                    </a:cubicBezTo>
                    <a:cubicBezTo>
                      <a:pt x="f125" y="f126"/>
                      <a:pt x="f127" y="f128"/>
                      <a:pt x="f129" y="f130"/>
                    </a:cubicBezTo>
                    <a:cubicBezTo>
                      <a:pt x="f131" y="f132"/>
                      <a:pt x="f133" y="f134"/>
                      <a:pt x="f135" y="f136"/>
                    </a:cubicBezTo>
                    <a:cubicBezTo>
                      <a:pt x="f137" y="f138"/>
                      <a:pt x="f139" y="f140"/>
                      <a:pt x="f141" y="f5"/>
                    </a:cubicBezTo>
                  </a:path>
                </a:pathLst>
              </a:custGeom>
              <a:noFill/>
              <a:ln w="9528" cap="rnd">
                <a:solidFill>
                  <a:srgbClr val="4D4EE6">
                    <a:alpha val="35000"/>
                  </a:srgbClr>
                </a:solidFill>
                <a:custDash>
                  <a:ds d="999717" sp="0"/>
                </a:custDash>
                <a:round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4" name="Freeform: Shape 1054">
                <a:extLst>
                  <a:ext uri="{FF2B5EF4-FFF2-40B4-BE49-F238E27FC236}">
                    <a16:creationId xmlns:a16="http://schemas.microsoft.com/office/drawing/2014/main" id="{8A658D0F-82A5-9C07-D8E3-D6BE674F5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937263" y="6677625"/>
                <a:ext cx="254733" cy="1779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5940"/>
                  <a:gd name="f7" fmla="val 199072"/>
                  <a:gd name="f8" fmla="val 199073"/>
                  <a:gd name="f9" fmla="val 242125"/>
                  <a:gd name="f10" fmla="val 39243"/>
                  <a:gd name="f11" fmla="+- 0 0 -90"/>
                  <a:gd name="f12" fmla="*/ f3 1 285940"/>
                  <a:gd name="f13" fmla="*/ f4 1 199072"/>
                  <a:gd name="f14" fmla="+- f7 0 f5"/>
                  <a:gd name="f15" fmla="+- f6 0 f5"/>
                  <a:gd name="f16" fmla="*/ f11 f0 1"/>
                  <a:gd name="f17" fmla="*/ f15 1 285940"/>
                  <a:gd name="f18" fmla="*/ f14 1 199072"/>
                  <a:gd name="f19" fmla="*/ 0 f15 1"/>
                  <a:gd name="f20" fmla="*/ 199073 f14 1"/>
                  <a:gd name="f21" fmla="*/ 285940 f15 1"/>
                  <a:gd name="f22" fmla="*/ 0 f14 1"/>
                  <a:gd name="f23" fmla="*/ f16 1 f2"/>
                  <a:gd name="f24" fmla="*/ f19 1 285940"/>
                  <a:gd name="f25" fmla="*/ f20 1 199072"/>
                  <a:gd name="f26" fmla="*/ f21 1 285940"/>
                  <a:gd name="f27" fmla="*/ f22 1 199072"/>
                  <a:gd name="f28" fmla="*/ f5 1 f17"/>
                  <a:gd name="f29" fmla="*/ f6 1 f17"/>
                  <a:gd name="f30" fmla="*/ f5 1 f18"/>
                  <a:gd name="f31" fmla="*/ f7 1 f18"/>
                  <a:gd name="f32" fmla="+- f23 0 f1"/>
                  <a:gd name="f33" fmla="*/ f24 1 f17"/>
                  <a:gd name="f34" fmla="*/ f25 1 f18"/>
                  <a:gd name="f35" fmla="*/ f26 1 f17"/>
                  <a:gd name="f36" fmla="*/ f27 1 f18"/>
                  <a:gd name="f37" fmla="*/ f28 f12 1"/>
                  <a:gd name="f38" fmla="*/ f29 f12 1"/>
                  <a:gd name="f39" fmla="*/ f31 f13 1"/>
                  <a:gd name="f40" fmla="*/ f30 f13 1"/>
                  <a:gd name="f41" fmla="*/ f33 f12 1"/>
                  <a:gd name="f42" fmla="*/ f34 f13 1"/>
                  <a:gd name="f43" fmla="*/ f35 f12 1"/>
                  <a:gd name="f44" fmla="*/ f3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1" y="f42"/>
                  </a:cxn>
                  <a:cxn ang="f32">
                    <a:pos x="f43" y="f44"/>
                  </a:cxn>
                </a:cxnLst>
                <a:rect l="f37" t="f40" r="f38" b="f39"/>
                <a:pathLst>
                  <a:path w="285940" h="199072">
                    <a:moveTo>
                      <a:pt x="f5" y="f8"/>
                    </a:moveTo>
                    <a:cubicBezTo>
                      <a:pt x="f5" y="f8"/>
                      <a:pt x="f9" y="f10"/>
                      <a:pt x="f6" y="f5"/>
                    </a:cubicBezTo>
                  </a:path>
                </a:pathLst>
              </a:custGeom>
              <a:noFill/>
              <a:ln w="9528" cap="rnd">
                <a:solidFill>
                  <a:srgbClr val="4D4EE6">
                    <a:alpha val="35000"/>
                  </a:srgbClr>
                </a:solidFill>
                <a:custDash>
                  <a:ds d="999717" sp="0"/>
                </a:custDash>
                <a:round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5" name="Freeform: Shape 1055">
                <a:extLst>
                  <a:ext uri="{FF2B5EF4-FFF2-40B4-BE49-F238E27FC236}">
                    <a16:creationId xmlns:a16="http://schemas.microsoft.com/office/drawing/2014/main" id="{5CD86149-14C7-EB81-401A-F73C2E2F0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583326" y="6516837"/>
                <a:ext cx="584237" cy="34065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55796"/>
                  <a:gd name="f7" fmla="val 381190"/>
                  <a:gd name="f8" fmla="val 461105"/>
                  <a:gd name="f9" fmla="val 172117"/>
                  <a:gd name="f10" fmla="+- 0 0 -90"/>
                  <a:gd name="f11" fmla="*/ f3 1 655796"/>
                  <a:gd name="f12" fmla="*/ f4 1 381190"/>
                  <a:gd name="f13" fmla="+- f7 0 f5"/>
                  <a:gd name="f14" fmla="+- f6 0 f5"/>
                  <a:gd name="f15" fmla="*/ f10 f0 1"/>
                  <a:gd name="f16" fmla="*/ f14 1 655796"/>
                  <a:gd name="f17" fmla="*/ f13 1 381190"/>
                  <a:gd name="f18" fmla="*/ 0 f14 1"/>
                  <a:gd name="f19" fmla="*/ 381190 f13 1"/>
                  <a:gd name="f20" fmla="*/ 655796 f14 1"/>
                  <a:gd name="f21" fmla="*/ 0 f13 1"/>
                  <a:gd name="f22" fmla="*/ f15 1 f2"/>
                  <a:gd name="f23" fmla="*/ f18 1 655796"/>
                  <a:gd name="f24" fmla="*/ f19 1 381190"/>
                  <a:gd name="f25" fmla="*/ f20 1 655796"/>
                  <a:gd name="f26" fmla="*/ f21 1 381190"/>
                  <a:gd name="f27" fmla="*/ f5 1 f16"/>
                  <a:gd name="f28" fmla="*/ f6 1 f16"/>
                  <a:gd name="f29" fmla="*/ f5 1 f17"/>
                  <a:gd name="f30" fmla="*/ f7 1 f17"/>
                  <a:gd name="f31" fmla="+- f22 0 f1"/>
                  <a:gd name="f32" fmla="*/ f23 1 f16"/>
                  <a:gd name="f33" fmla="*/ f24 1 f17"/>
                  <a:gd name="f34" fmla="*/ f25 1 f16"/>
                  <a:gd name="f35" fmla="*/ f26 1 f17"/>
                  <a:gd name="f36" fmla="*/ f27 f11 1"/>
                  <a:gd name="f37" fmla="*/ f28 f11 1"/>
                  <a:gd name="f38" fmla="*/ f30 f12 1"/>
                  <a:gd name="f39" fmla="*/ f29 f12 1"/>
                  <a:gd name="f40" fmla="*/ f32 f11 1"/>
                  <a:gd name="f41" fmla="*/ f33 f12 1"/>
                  <a:gd name="f42" fmla="*/ f34 f11 1"/>
                  <a:gd name="f43" fmla="*/ f3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40" y="f41"/>
                  </a:cxn>
                  <a:cxn ang="f31">
                    <a:pos x="f42" y="f43"/>
                  </a:cxn>
                </a:cxnLst>
                <a:rect l="f36" t="f39" r="f37" b="f38"/>
                <a:pathLst>
                  <a:path w="655796" h="381190">
                    <a:moveTo>
                      <a:pt x="f5" y="f7"/>
                    </a:moveTo>
                    <a:cubicBezTo>
                      <a:pt x="f5" y="f7"/>
                      <a:pt x="f8" y="f9"/>
                      <a:pt x="f6" y="f5"/>
                    </a:cubicBezTo>
                  </a:path>
                </a:pathLst>
              </a:custGeom>
              <a:noFill/>
              <a:ln w="9528" cap="rnd">
                <a:solidFill>
                  <a:srgbClr val="4D4EE6">
                    <a:alpha val="35000"/>
                  </a:srgbClr>
                </a:solidFill>
                <a:custDash>
                  <a:ds d="999717" sp="0"/>
                </a:custDash>
                <a:round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6" name="Freeform: Shape 1056">
                <a:extLst>
                  <a:ext uri="{FF2B5EF4-FFF2-40B4-BE49-F238E27FC236}">
                    <a16:creationId xmlns:a16="http://schemas.microsoft.com/office/drawing/2014/main" id="{2E2BA374-B5AE-403D-A7B8-8499E7E1CE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588608" y="5460559"/>
                <a:ext cx="2590065" cy="13804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07315"/>
                  <a:gd name="f7" fmla="val 1544764"/>
                  <a:gd name="f8" fmla="val 98012"/>
                  <a:gd name="f9" fmla="val 1443990"/>
                  <a:gd name="f10" fmla="val 201644"/>
                  <a:gd name="f11" fmla="val 1352550"/>
                  <a:gd name="f12" fmla="val 271272"/>
                  <a:gd name="f13" fmla="val 1291209"/>
                  <a:gd name="f14" fmla="val 343662"/>
                  <a:gd name="f15" fmla="val 1234249"/>
                  <a:gd name="f16" fmla="val 423196"/>
                  <a:gd name="f17" fmla="val 1196054"/>
                  <a:gd name="f18" fmla="val 537591"/>
                  <a:gd name="f19" fmla="val 1141095"/>
                  <a:gd name="f20" fmla="val 661226"/>
                  <a:gd name="f21" fmla="val 1127189"/>
                  <a:gd name="f22" fmla="val 782193"/>
                  <a:gd name="f23" fmla="val 1099947"/>
                  <a:gd name="f24" fmla="val 872300"/>
                  <a:gd name="f25" fmla="val 1079659"/>
                  <a:gd name="f26" fmla="val 961358"/>
                  <a:gd name="f27" fmla="val 1051370"/>
                  <a:gd name="f28" fmla="val 1052513"/>
                  <a:gd name="f29" fmla="val 1042321"/>
                  <a:gd name="f30" fmla="val 1139000"/>
                  <a:gd name="f31" fmla="val 1033653"/>
                  <a:gd name="f32" fmla="val 1225868"/>
                  <a:gd name="f33" fmla="val 1040321"/>
                  <a:gd name="f34" fmla="val 1311783"/>
                  <a:gd name="f35" fmla="val 1056037"/>
                  <a:gd name="f36" fmla="val 1369314"/>
                  <a:gd name="f37" fmla="val 1066609"/>
                  <a:gd name="f38" fmla="val 1426559"/>
                  <a:gd name="f39" fmla="val 1079373"/>
                  <a:gd name="f40" fmla="val 1484662"/>
                  <a:gd name="f41" fmla="val 1083469"/>
                  <a:gd name="f42" fmla="val 1587913"/>
                  <a:gd name="f43" fmla="val 1090803"/>
                  <a:gd name="f44" fmla="val 1690402"/>
                  <a:gd name="f45" fmla="val 1064800"/>
                  <a:gd name="f46" fmla="val 1788224"/>
                  <a:gd name="f47" fmla="val 1023080"/>
                  <a:gd name="f48" fmla="val 1956721"/>
                  <a:gd name="f49" fmla="val 951262"/>
                  <a:gd name="f50" fmla="val 2106549"/>
                  <a:gd name="f51" fmla="val 825722"/>
                  <a:gd name="f52" fmla="val 2269045"/>
                  <a:gd name="f53" fmla="val 734758"/>
                  <a:gd name="f54" fmla="val 2359438"/>
                  <a:gd name="f55" fmla="val 684181"/>
                  <a:gd name="f56" fmla="val 2452497"/>
                  <a:gd name="f57" fmla="val 640556"/>
                  <a:gd name="f58" fmla="val 2534984"/>
                  <a:gd name="f59" fmla="val 572738"/>
                  <a:gd name="f60" fmla="val 2673001"/>
                  <a:gd name="f61" fmla="val 459391"/>
                  <a:gd name="f62" fmla="val 2847023"/>
                  <a:gd name="f63" fmla="val 191453"/>
                  <a:gd name="f64" fmla="val 2907316"/>
                  <a:gd name="f65" fmla="+- 0 0 -90"/>
                  <a:gd name="f66" fmla="*/ f3 1 2907315"/>
                  <a:gd name="f67" fmla="*/ f4 1 1544764"/>
                  <a:gd name="f68" fmla="+- f7 0 f5"/>
                  <a:gd name="f69" fmla="+- f6 0 f5"/>
                  <a:gd name="f70" fmla="*/ f65 f0 1"/>
                  <a:gd name="f71" fmla="*/ f69 1 2907315"/>
                  <a:gd name="f72" fmla="*/ f68 1 1544764"/>
                  <a:gd name="f73" fmla="*/ 0 f69 1"/>
                  <a:gd name="f74" fmla="*/ 1544764 f68 1"/>
                  <a:gd name="f75" fmla="*/ 201644 f69 1"/>
                  <a:gd name="f76" fmla="*/ 1352550 f68 1"/>
                  <a:gd name="f77" fmla="*/ 423196 f69 1"/>
                  <a:gd name="f78" fmla="*/ 1196054 f68 1"/>
                  <a:gd name="f79" fmla="*/ 782193 f69 1"/>
                  <a:gd name="f80" fmla="*/ 1099947 f68 1"/>
                  <a:gd name="f81" fmla="*/ 1052513 f69 1"/>
                  <a:gd name="f82" fmla="*/ 1042321 f68 1"/>
                  <a:gd name="f83" fmla="*/ 1311783 f69 1"/>
                  <a:gd name="f84" fmla="*/ 1056037 f68 1"/>
                  <a:gd name="f85" fmla="*/ 1484662 f69 1"/>
                  <a:gd name="f86" fmla="*/ 1083469 f68 1"/>
                  <a:gd name="f87" fmla="*/ 1788224 f69 1"/>
                  <a:gd name="f88" fmla="*/ 1023080 f68 1"/>
                  <a:gd name="f89" fmla="*/ 2269045 f69 1"/>
                  <a:gd name="f90" fmla="*/ 734758 f68 1"/>
                  <a:gd name="f91" fmla="*/ 2534984 f69 1"/>
                  <a:gd name="f92" fmla="*/ 572738 f68 1"/>
                  <a:gd name="f93" fmla="*/ 2907316 f69 1"/>
                  <a:gd name="f94" fmla="*/ 0 f68 1"/>
                  <a:gd name="f95" fmla="*/ f70 1 f2"/>
                  <a:gd name="f96" fmla="*/ f73 1 2907315"/>
                  <a:gd name="f97" fmla="*/ f74 1 1544764"/>
                  <a:gd name="f98" fmla="*/ f75 1 2907315"/>
                  <a:gd name="f99" fmla="*/ f76 1 1544764"/>
                  <a:gd name="f100" fmla="*/ f77 1 2907315"/>
                  <a:gd name="f101" fmla="*/ f78 1 1544764"/>
                  <a:gd name="f102" fmla="*/ f79 1 2907315"/>
                  <a:gd name="f103" fmla="*/ f80 1 1544764"/>
                  <a:gd name="f104" fmla="*/ f81 1 2907315"/>
                  <a:gd name="f105" fmla="*/ f82 1 1544764"/>
                  <a:gd name="f106" fmla="*/ f83 1 2907315"/>
                  <a:gd name="f107" fmla="*/ f84 1 1544764"/>
                  <a:gd name="f108" fmla="*/ f85 1 2907315"/>
                  <a:gd name="f109" fmla="*/ f86 1 1544764"/>
                  <a:gd name="f110" fmla="*/ f87 1 2907315"/>
                  <a:gd name="f111" fmla="*/ f88 1 1544764"/>
                  <a:gd name="f112" fmla="*/ f89 1 2907315"/>
                  <a:gd name="f113" fmla="*/ f90 1 1544764"/>
                  <a:gd name="f114" fmla="*/ f91 1 2907315"/>
                  <a:gd name="f115" fmla="*/ f92 1 1544764"/>
                  <a:gd name="f116" fmla="*/ f93 1 2907315"/>
                  <a:gd name="f117" fmla="*/ f94 1 1544764"/>
                  <a:gd name="f118" fmla="*/ f5 1 f71"/>
                  <a:gd name="f119" fmla="*/ f6 1 f71"/>
                  <a:gd name="f120" fmla="*/ f5 1 f72"/>
                  <a:gd name="f121" fmla="*/ f7 1 f72"/>
                  <a:gd name="f122" fmla="+- f95 0 f1"/>
                  <a:gd name="f123" fmla="*/ f96 1 f71"/>
                  <a:gd name="f124" fmla="*/ f97 1 f72"/>
                  <a:gd name="f125" fmla="*/ f98 1 f71"/>
                  <a:gd name="f126" fmla="*/ f99 1 f72"/>
                  <a:gd name="f127" fmla="*/ f100 1 f71"/>
                  <a:gd name="f128" fmla="*/ f101 1 f72"/>
                  <a:gd name="f129" fmla="*/ f102 1 f71"/>
                  <a:gd name="f130" fmla="*/ f103 1 f72"/>
                  <a:gd name="f131" fmla="*/ f104 1 f71"/>
                  <a:gd name="f132" fmla="*/ f105 1 f72"/>
                  <a:gd name="f133" fmla="*/ f106 1 f71"/>
                  <a:gd name="f134" fmla="*/ f107 1 f72"/>
                  <a:gd name="f135" fmla="*/ f108 1 f71"/>
                  <a:gd name="f136" fmla="*/ f109 1 f72"/>
                  <a:gd name="f137" fmla="*/ f110 1 f71"/>
                  <a:gd name="f138" fmla="*/ f111 1 f72"/>
                  <a:gd name="f139" fmla="*/ f112 1 f71"/>
                  <a:gd name="f140" fmla="*/ f113 1 f72"/>
                  <a:gd name="f141" fmla="*/ f114 1 f71"/>
                  <a:gd name="f142" fmla="*/ f115 1 f72"/>
                  <a:gd name="f143" fmla="*/ f116 1 f71"/>
                  <a:gd name="f144" fmla="*/ f117 1 f72"/>
                  <a:gd name="f145" fmla="*/ f118 f66 1"/>
                  <a:gd name="f146" fmla="*/ f119 f66 1"/>
                  <a:gd name="f147" fmla="*/ f121 f67 1"/>
                  <a:gd name="f148" fmla="*/ f120 f67 1"/>
                  <a:gd name="f149" fmla="*/ f123 f66 1"/>
                  <a:gd name="f150" fmla="*/ f124 f67 1"/>
                  <a:gd name="f151" fmla="*/ f125 f66 1"/>
                  <a:gd name="f152" fmla="*/ f126 f67 1"/>
                  <a:gd name="f153" fmla="*/ f127 f66 1"/>
                  <a:gd name="f154" fmla="*/ f128 f67 1"/>
                  <a:gd name="f155" fmla="*/ f129 f66 1"/>
                  <a:gd name="f156" fmla="*/ f130 f67 1"/>
                  <a:gd name="f157" fmla="*/ f131 f66 1"/>
                  <a:gd name="f158" fmla="*/ f132 f67 1"/>
                  <a:gd name="f159" fmla="*/ f133 f66 1"/>
                  <a:gd name="f160" fmla="*/ f134 f67 1"/>
                  <a:gd name="f161" fmla="*/ f135 f66 1"/>
                  <a:gd name="f162" fmla="*/ f136 f67 1"/>
                  <a:gd name="f163" fmla="*/ f137 f66 1"/>
                  <a:gd name="f164" fmla="*/ f138 f67 1"/>
                  <a:gd name="f165" fmla="*/ f139 f66 1"/>
                  <a:gd name="f166" fmla="*/ f140 f67 1"/>
                  <a:gd name="f167" fmla="*/ f141 f66 1"/>
                  <a:gd name="f168" fmla="*/ f142 f67 1"/>
                  <a:gd name="f169" fmla="*/ f143 f66 1"/>
                  <a:gd name="f170" fmla="*/ f144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2">
                    <a:pos x="f149" y="f150"/>
                  </a:cxn>
                  <a:cxn ang="f122">
                    <a:pos x="f151" y="f152"/>
                  </a:cxn>
                  <a:cxn ang="f122">
                    <a:pos x="f153" y="f154"/>
                  </a:cxn>
                  <a:cxn ang="f122">
                    <a:pos x="f155" y="f156"/>
                  </a:cxn>
                  <a:cxn ang="f122">
                    <a:pos x="f157" y="f158"/>
                  </a:cxn>
                  <a:cxn ang="f122">
                    <a:pos x="f159" y="f160"/>
                  </a:cxn>
                  <a:cxn ang="f122">
                    <a:pos x="f161" y="f162"/>
                  </a:cxn>
                  <a:cxn ang="f122">
                    <a:pos x="f163" y="f164"/>
                  </a:cxn>
                  <a:cxn ang="f122">
                    <a:pos x="f165" y="f166"/>
                  </a:cxn>
                  <a:cxn ang="f122">
                    <a:pos x="f167" y="f168"/>
                  </a:cxn>
                  <a:cxn ang="f122">
                    <a:pos x="f169" y="f170"/>
                  </a:cxn>
                </a:cxnLst>
                <a:rect l="f145" t="f148" r="f146" b="f147"/>
                <a:pathLst>
                  <a:path w="2907315" h="1544764">
                    <a:moveTo>
                      <a:pt x="f5" y="f7"/>
                    </a:moveTo>
                    <a:cubicBezTo>
                      <a:pt x="f5" y="f7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5"/>
                    </a:cubicBezTo>
                  </a:path>
                </a:pathLst>
              </a:custGeom>
              <a:noFill/>
              <a:ln w="9528" cap="rnd">
                <a:solidFill>
                  <a:srgbClr val="4D4EE6">
                    <a:alpha val="35000"/>
                  </a:srgbClr>
                </a:solidFill>
                <a:custDash>
                  <a:ds d="999717" sp="0"/>
                </a:custDash>
                <a:round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7" name="Freeform: Shape 1057">
                <a:extLst>
                  <a:ext uri="{FF2B5EF4-FFF2-40B4-BE49-F238E27FC236}">
                    <a16:creationId xmlns:a16="http://schemas.microsoft.com/office/drawing/2014/main" id="{3DA3D73B-6A20-A79D-58B2-A9E2078DA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369335" y="5113178"/>
                <a:ext cx="2822579" cy="17448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68300"/>
                  <a:gd name="f7" fmla="val 1952434"/>
                  <a:gd name="f8" fmla="val 1952435"/>
                  <a:gd name="f9" fmla="val 91059"/>
                  <a:gd name="f10" fmla="val 1796415"/>
                  <a:gd name="f11" fmla="val 202121"/>
                  <a:gd name="f12" fmla="val 1687068"/>
                  <a:gd name="f13" fmla="val 301943"/>
                  <a:gd name="f14" fmla="val 1588675"/>
                  <a:gd name="f15" fmla="val 416528"/>
                  <a:gd name="f16" fmla="val 1505617"/>
                  <a:gd name="f17" fmla="val 545116"/>
                  <a:gd name="f18" fmla="val 1450277"/>
                  <a:gd name="f19" fmla="val 659987"/>
                  <a:gd name="f20" fmla="val 1400747"/>
                  <a:gd name="f21" fmla="val 783622"/>
                  <a:gd name="f22" fmla="val 1377601"/>
                  <a:gd name="f23" fmla="val 906780"/>
                  <a:gd name="f24" fmla="val 1354455"/>
                  <a:gd name="f25" fmla="val 1048036"/>
                  <a:gd name="f26" fmla="val 1327976"/>
                  <a:gd name="f27" fmla="val 1189482"/>
                  <a:gd name="f28" fmla="val 1301972"/>
                  <a:gd name="f29" fmla="val 1332262"/>
                  <a:gd name="f30" fmla="val 1285304"/>
                  <a:gd name="f31" fmla="val 1452182"/>
                  <a:gd name="f32" fmla="val 1271302"/>
                  <a:gd name="f33" fmla="val 1573340"/>
                  <a:gd name="f34" fmla="val 1265873"/>
                  <a:gd name="f35" fmla="val 1691259"/>
                  <a:gd name="f36" fmla="val 1240060"/>
                  <a:gd name="f37" fmla="val 1800035"/>
                  <a:gd name="f38" fmla="val 1216247"/>
                  <a:gd name="f39" fmla="val 1904619"/>
                  <a:gd name="f40" fmla="val 1176718"/>
                  <a:gd name="f41" fmla="val 2010346"/>
                  <a:gd name="f42" fmla="val 1141667"/>
                  <a:gd name="f43" fmla="val 2136743"/>
                  <a:gd name="f44" fmla="val 1099661"/>
                  <a:gd name="f45" fmla="val 2265902"/>
                  <a:gd name="f46" fmla="val 1066229"/>
                  <a:gd name="f47" fmla="val 2393252"/>
                  <a:gd name="f48" fmla="val 1027271"/>
                  <a:gd name="f49" fmla="val 2457450"/>
                  <a:gd name="f50" fmla="val 1007650"/>
                  <a:gd name="f51" fmla="val 2521744"/>
                  <a:gd name="f52" fmla="val 987552"/>
                  <a:gd name="f53" fmla="val 2582037"/>
                  <a:gd name="f54" fmla="val 958120"/>
                  <a:gd name="f55" fmla="val 2648807"/>
                  <a:gd name="f56" fmla="val 925449"/>
                  <a:gd name="f57" fmla="val 2710815"/>
                  <a:gd name="f58" fmla="val 883349"/>
                  <a:gd name="f59" fmla="val 2760155"/>
                  <a:gd name="f60" fmla="val 827723"/>
                  <a:gd name="f61" fmla="val 2827496"/>
                  <a:gd name="f62" fmla="val 751904"/>
                  <a:gd name="f63" fmla="val 2867978"/>
                  <a:gd name="f64" fmla="val 657511"/>
                  <a:gd name="f65" fmla="val 2914364"/>
                  <a:gd name="f66" fmla="val 567023"/>
                  <a:gd name="f67" fmla="val 2972753"/>
                  <a:gd name="f68" fmla="val 453200"/>
                  <a:gd name="f69" fmla="val 3119152"/>
                  <a:gd name="f70" fmla="val 118015"/>
                  <a:gd name="f71" fmla="val 3168301"/>
                  <a:gd name="f72" fmla="+- 0 0 -90"/>
                  <a:gd name="f73" fmla="*/ f3 1 3168300"/>
                  <a:gd name="f74" fmla="*/ f4 1 1952434"/>
                  <a:gd name="f75" fmla="+- f7 0 f5"/>
                  <a:gd name="f76" fmla="+- f6 0 f5"/>
                  <a:gd name="f77" fmla="*/ f72 f0 1"/>
                  <a:gd name="f78" fmla="*/ f76 1 3168300"/>
                  <a:gd name="f79" fmla="*/ f75 1 1952434"/>
                  <a:gd name="f80" fmla="*/ 0 f76 1"/>
                  <a:gd name="f81" fmla="*/ 1952435 f75 1"/>
                  <a:gd name="f82" fmla="*/ 202121 f76 1"/>
                  <a:gd name="f83" fmla="*/ 1687068 f75 1"/>
                  <a:gd name="f84" fmla="*/ 545116 f76 1"/>
                  <a:gd name="f85" fmla="*/ 1450277 f75 1"/>
                  <a:gd name="f86" fmla="*/ 906780 f76 1"/>
                  <a:gd name="f87" fmla="*/ 1354455 f75 1"/>
                  <a:gd name="f88" fmla="*/ 1332262 f76 1"/>
                  <a:gd name="f89" fmla="*/ 1285304 f75 1"/>
                  <a:gd name="f90" fmla="*/ 1691259 f76 1"/>
                  <a:gd name="f91" fmla="*/ 1240060 f75 1"/>
                  <a:gd name="f92" fmla="*/ 2010346 f76 1"/>
                  <a:gd name="f93" fmla="*/ 1141667 f75 1"/>
                  <a:gd name="f94" fmla="*/ 2393252 f76 1"/>
                  <a:gd name="f95" fmla="*/ 1027271 f75 1"/>
                  <a:gd name="f96" fmla="*/ 2582037 f76 1"/>
                  <a:gd name="f97" fmla="*/ 958120 f75 1"/>
                  <a:gd name="f98" fmla="*/ 2760155 f76 1"/>
                  <a:gd name="f99" fmla="*/ 827723 f75 1"/>
                  <a:gd name="f100" fmla="*/ 2914364 f76 1"/>
                  <a:gd name="f101" fmla="*/ 567023 f75 1"/>
                  <a:gd name="f102" fmla="*/ 3168301 f76 1"/>
                  <a:gd name="f103" fmla="*/ 0 f75 1"/>
                  <a:gd name="f104" fmla="*/ f77 1 f2"/>
                  <a:gd name="f105" fmla="*/ f80 1 3168300"/>
                  <a:gd name="f106" fmla="*/ f81 1 1952434"/>
                  <a:gd name="f107" fmla="*/ f82 1 3168300"/>
                  <a:gd name="f108" fmla="*/ f83 1 1952434"/>
                  <a:gd name="f109" fmla="*/ f84 1 3168300"/>
                  <a:gd name="f110" fmla="*/ f85 1 1952434"/>
                  <a:gd name="f111" fmla="*/ f86 1 3168300"/>
                  <a:gd name="f112" fmla="*/ f87 1 1952434"/>
                  <a:gd name="f113" fmla="*/ f88 1 3168300"/>
                  <a:gd name="f114" fmla="*/ f89 1 1952434"/>
                  <a:gd name="f115" fmla="*/ f90 1 3168300"/>
                  <a:gd name="f116" fmla="*/ f91 1 1952434"/>
                  <a:gd name="f117" fmla="*/ f92 1 3168300"/>
                  <a:gd name="f118" fmla="*/ f93 1 1952434"/>
                  <a:gd name="f119" fmla="*/ f94 1 3168300"/>
                  <a:gd name="f120" fmla="*/ f95 1 1952434"/>
                  <a:gd name="f121" fmla="*/ f96 1 3168300"/>
                  <a:gd name="f122" fmla="*/ f97 1 1952434"/>
                  <a:gd name="f123" fmla="*/ f98 1 3168300"/>
                  <a:gd name="f124" fmla="*/ f99 1 1952434"/>
                  <a:gd name="f125" fmla="*/ f100 1 3168300"/>
                  <a:gd name="f126" fmla="*/ f101 1 1952434"/>
                  <a:gd name="f127" fmla="*/ f102 1 3168300"/>
                  <a:gd name="f128" fmla="*/ f103 1 1952434"/>
                  <a:gd name="f129" fmla="*/ f5 1 f78"/>
                  <a:gd name="f130" fmla="*/ f6 1 f78"/>
                  <a:gd name="f131" fmla="*/ f5 1 f79"/>
                  <a:gd name="f132" fmla="*/ f7 1 f79"/>
                  <a:gd name="f133" fmla="+- f104 0 f1"/>
                  <a:gd name="f134" fmla="*/ f105 1 f78"/>
                  <a:gd name="f135" fmla="*/ f106 1 f79"/>
                  <a:gd name="f136" fmla="*/ f107 1 f78"/>
                  <a:gd name="f137" fmla="*/ f108 1 f79"/>
                  <a:gd name="f138" fmla="*/ f109 1 f78"/>
                  <a:gd name="f139" fmla="*/ f110 1 f79"/>
                  <a:gd name="f140" fmla="*/ f111 1 f78"/>
                  <a:gd name="f141" fmla="*/ f112 1 f79"/>
                  <a:gd name="f142" fmla="*/ f113 1 f78"/>
                  <a:gd name="f143" fmla="*/ f114 1 f79"/>
                  <a:gd name="f144" fmla="*/ f115 1 f78"/>
                  <a:gd name="f145" fmla="*/ f116 1 f79"/>
                  <a:gd name="f146" fmla="*/ f117 1 f78"/>
                  <a:gd name="f147" fmla="*/ f118 1 f79"/>
                  <a:gd name="f148" fmla="*/ f119 1 f78"/>
                  <a:gd name="f149" fmla="*/ f120 1 f79"/>
                  <a:gd name="f150" fmla="*/ f121 1 f78"/>
                  <a:gd name="f151" fmla="*/ f122 1 f79"/>
                  <a:gd name="f152" fmla="*/ f123 1 f78"/>
                  <a:gd name="f153" fmla="*/ f124 1 f79"/>
                  <a:gd name="f154" fmla="*/ f125 1 f78"/>
                  <a:gd name="f155" fmla="*/ f126 1 f79"/>
                  <a:gd name="f156" fmla="*/ f127 1 f78"/>
                  <a:gd name="f157" fmla="*/ f128 1 f79"/>
                  <a:gd name="f158" fmla="*/ f129 f73 1"/>
                  <a:gd name="f159" fmla="*/ f130 f73 1"/>
                  <a:gd name="f160" fmla="*/ f132 f74 1"/>
                  <a:gd name="f161" fmla="*/ f131 f74 1"/>
                  <a:gd name="f162" fmla="*/ f134 f73 1"/>
                  <a:gd name="f163" fmla="*/ f135 f74 1"/>
                  <a:gd name="f164" fmla="*/ f136 f73 1"/>
                  <a:gd name="f165" fmla="*/ f137 f74 1"/>
                  <a:gd name="f166" fmla="*/ f138 f73 1"/>
                  <a:gd name="f167" fmla="*/ f139 f74 1"/>
                  <a:gd name="f168" fmla="*/ f140 f73 1"/>
                  <a:gd name="f169" fmla="*/ f141 f74 1"/>
                  <a:gd name="f170" fmla="*/ f142 f73 1"/>
                  <a:gd name="f171" fmla="*/ f143 f74 1"/>
                  <a:gd name="f172" fmla="*/ f144 f73 1"/>
                  <a:gd name="f173" fmla="*/ f145 f74 1"/>
                  <a:gd name="f174" fmla="*/ f146 f73 1"/>
                  <a:gd name="f175" fmla="*/ f147 f74 1"/>
                  <a:gd name="f176" fmla="*/ f148 f73 1"/>
                  <a:gd name="f177" fmla="*/ f149 f74 1"/>
                  <a:gd name="f178" fmla="*/ f150 f73 1"/>
                  <a:gd name="f179" fmla="*/ f151 f74 1"/>
                  <a:gd name="f180" fmla="*/ f152 f73 1"/>
                  <a:gd name="f181" fmla="*/ f153 f74 1"/>
                  <a:gd name="f182" fmla="*/ f154 f73 1"/>
                  <a:gd name="f183" fmla="*/ f155 f74 1"/>
                  <a:gd name="f184" fmla="*/ f156 f73 1"/>
                  <a:gd name="f185" fmla="*/ f157 f7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3">
                    <a:pos x="f162" y="f163"/>
                  </a:cxn>
                  <a:cxn ang="f133">
                    <a:pos x="f164" y="f165"/>
                  </a:cxn>
                  <a:cxn ang="f133">
                    <a:pos x="f166" y="f167"/>
                  </a:cxn>
                  <a:cxn ang="f133">
                    <a:pos x="f168" y="f169"/>
                  </a:cxn>
                  <a:cxn ang="f133">
                    <a:pos x="f170" y="f171"/>
                  </a:cxn>
                  <a:cxn ang="f133">
                    <a:pos x="f172" y="f173"/>
                  </a:cxn>
                  <a:cxn ang="f133">
                    <a:pos x="f174" y="f175"/>
                  </a:cxn>
                  <a:cxn ang="f133">
                    <a:pos x="f176" y="f177"/>
                  </a:cxn>
                  <a:cxn ang="f133">
                    <a:pos x="f178" y="f179"/>
                  </a:cxn>
                  <a:cxn ang="f133">
                    <a:pos x="f180" y="f181"/>
                  </a:cxn>
                  <a:cxn ang="f133">
                    <a:pos x="f182" y="f183"/>
                  </a:cxn>
                  <a:cxn ang="f133">
                    <a:pos x="f184" y="f185"/>
                  </a:cxn>
                </a:cxnLst>
                <a:rect l="f158" t="f161" r="f159" b="f160"/>
                <a:pathLst>
                  <a:path w="3168300" h="1952434">
                    <a:moveTo>
                      <a:pt x="f5" y="f8"/>
                    </a:moveTo>
                    <a:cubicBezTo>
                      <a:pt x="f5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70"/>
                      <a:pt x="f71" y="f5"/>
                    </a:cubicBezTo>
                  </a:path>
                </a:pathLst>
              </a:custGeom>
              <a:noFill/>
              <a:ln w="9528" cap="rnd">
                <a:solidFill>
                  <a:srgbClr val="4D4EE6">
                    <a:alpha val="35000"/>
                  </a:srgbClr>
                </a:solidFill>
                <a:custDash>
                  <a:ds d="999717" sp="0"/>
                </a:custDash>
                <a:round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  <p:sp>
            <p:nvSpPr>
              <p:cNvPr id="28" name="Freeform: Shape 1058">
                <a:extLst>
                  <a:ext uri="{FF2B5EF4-FFF2-40B4-BE49-F238E27FC236}">
                    <a16:creationId xmlns:a16="http://schemas.microsoft.com/office/drawing/2014/main" id="{12CCB4AC-A719-19EE-98BD-4536597487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188339" y="4664253"/>
                <a:ext cx="2990508" cy="21912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56800"/>
                  <a:gd name="f7" fmla="val 2452020"/>
                  <a:gd name="f8" fmla="val 2452021"/>
                  <a:gd name="f9" fmla="val 57150"/>
                  <a:gd name="f10" fmla="val 2344198"/>
                  <a:gd name="f11" fmla="val 130874"/>
                  <a:gd name="f12" fmla="val 2247710"/>
                  <a:gd name="f13" fmla="val 218694"/>
                  <a:gd name="f14" fmla="val 2132648"/>
                  <a:gd name="f15" fmla="val 328136"/>
                  <a:gd name="f16" fmla="val 2036635"/>
                  <a:gd name="f17" fmla="val 437197"/>
                  <a:gd name="f18" fmla="val 1941195"/>
                  <a:gd name="f19" fmla="val 529304"/>
                  <a:gd name="f20" fmla="val 1860709"/>
                  <a:gd name="f21" fmla="val 623030"/>
                  <a:gd name="f22" fmla="val 1779556"/>
                  <a:gd name="f23" fmla="val 737140"/>
                  <a:gd name="f24" fmla="val 1736884"/>
                  <a:gd name="f25" fmla="val 830866"/>
                  <a:gd name="f26" fmla="val 1701736"/>
                  <a:gd name="f27" fmla="val 932021"/>
                  <a:gd name="f28" fmla="val 1695450"/>
                  <a:gd name="f29" fmla="val 1031843"/>
                  <a:gd name="f30" fmla="val 1685068"/>
                  <a:gd name="f31" fmla="val 1117092"/>
                  <a:gd name="f32" fmla="val 1676210"/>
                  <a:gd name="f33" fmla="val 1202055"/>
                  <a:gd name="f34" fmla="val 1665160"/>
                  <a:gd name="f35" fmla="val 1287304"/>
                  <a:gd name="f36" fmla="val 1655826"/>
                  <a:gd name="f37" fmla="val 1348931"/>
                  <a:gd name="f38" fmla="val 1649063"/>
                  <a:gd name="f39" fmla="val 1410653"/>
                  <a:gd name="f40" fmla="val 1643539"/>
                  <a:gd name="f41" fmla="val 1471994"/>
                  <a:gd name="f42" fmla="val 1634300"/>
                  <a:gd name="f43" fmla="val 1618679"/>
                  <a:gd name="f44" fmla="val 1612011"/>
                  <a:gd name="f45" fmla="val 1761935"/>
                  <a:gd name="f46" fmla="val 1571149"/>
                  <a:gd name="f47" fmla="val 1898237"/>
                  <a:gd name="f48" fmla="val 1512665"/>
                  <a:gd name="f49" fmla="val 2010442"/>
                  <a:gd name="f50" fmla="val 1464564"/>
                  <a:gd name="f51" fmla="val 2117503"/>
                  <a:gd name="f52" fmla="val 1405128"/>
                  <a:gd name="f53" fmla="val 2229136"/>
                  <a:gd name="f54" fmla="val 1355598"/>
                  <a:gd name="f55" fmla="val 2322481"/>
                  <a:gd name="f56" fmla="val 1314164"/>
                  <a:gd name="f57" fmla="val 2418969"/>
                  <a:gd name="f58" fmla="val 1280160"/>
                  <a:gd name="f59" fmla="val 2512314"/>
                  <a:gd name="f60" fmla="val 1238631"/>
                  <a:gd name="f61" fmla="val 2599087"/>
                  <a:gd name="f62" fmla="val 1199960"/>
                  <a:gd name="f63" fmla="val 2683193"/>
                  <a:gd name="f64" fmla="val 1154811"/>
                  <a:gd name="f65" fmla="val 2758535"/>
                  <a:gd name="f66" fmla="val 1096994"/>
                  <a:gd name="f67" fmla="val 2825020"/>
                  <a:gd name="f68" fmla="val 1046035"/>
                  <a:gd name="f69" fmla="val 2883789"/>
                  <a:gd name="f70" fmla="val 985837"/>
                  <a:gd name="f71" fmla="val 2935510"/>
                  <a:gd name="f72" fmla="val 919925"/>
                  <a:gd name="f73" fmla="val 2992184"/>
                  <a:gd name="f74" fmla="val 847725"/>
                  <a:gd name="f75" fmla="val 3039904"/>
                  <a:gd name="f76" fmla="val 769144"/>
                  <a:gd name="f77" fmla="val 3081719"/>
                  <a:gd name="f78" fmla="val 687419"/>
                  <a:gd name="f79" fmla="val 3138297"/>
                  <a:gd name="f80" fmla="val 576739"/>
                  <a:gd name="f81" fmla="val 3314129"/>
                  <a:gd name="f82" fmla="val 116776"/>
                  <a:gd name="f83" fmla="+- 0 0 -90"/>
                  <a:gd name="f84" fmla="*/ f3 1 3356800"/>
                  <a:gd name="f85" fmla="*/ f4 1 2452020"/>
                  <a:gd name="f86" fmla="+- f7 0 f5"/>
                  <a:gd name="f87" fmla="+- f6 0 f5"/>
                  <a:gd name="f88" fmla="*/ f83 f0 1"/>
                  <a:gd name="f89" fmla="*/ f87 1 3356800"/>
                  <a:gd name="f90" fmla="*/ f86 1 2452020"/>
                  <a:gd name="f91" fmla="*/ 0 f87 1"/>
                  <a:gd name="f92" fmla="*/ 2452021 f86 1"/>
                  <a:gd name="f93" fmla="*/ 130874 f87 1"/>
                  <a:gd name="f94" fmla="*/ 2247710 f86 1"/>
                  <a:gd name="f95" fmla="*/ 437197 f87 1"/>
                  <a:gd name="f96" fmla="*/ 1941195 f86 1"/>
                  <a:gd name="f97" fmla="*/ 737140 f87 1"/>
                  <a:gd name="f98" fmla="*/ 1736884 f86 1"/>
                  <a:gd name="f99" fmla="*/ 1031843 f87 1"/>
                  <a:gd name="f100" fmla="*/ 1685068 f86 1"/>
                  <a:gd name="f101" fmla="*/ 1287304 f87 1"/>
                  <a:gd name="f102" fmla="*/ 1655826 f86 1"/>
                  <a:gd name="f103" fmla="*/ 1471994 f87 1"/>
                  <a:gd name="f104" fmla="*/ 1634300 f86 1"/>
                  <a:gd name="f105" fmla="*/ 1898237 f87 1"/>
                  <a:gd name="f106" fmla="*/ 1512665 f86 1"/>
                  <a:gd name="f107" fmla="*/ 2229136 f87 1"/>
                  <a:gd name="f108" fmla="*/ 1355598 f86 1"/>
                  <a:gd name="f109" fmla="*/ 2512314 f87 1"/>
                  <a:gd name="f110" fmla="*/ 1238631 f86 1"/>
                  <a:gd name="f111" fmla="*/ 2758535 f87 1"/>
                  <a:gd name="f112" fmla="*/ 1096994 f86 1"/>
                  <a:gd name="f113" fmla="*/ 2935510 f87 1"/>
                  <a:gd name="f114" fmla="*/ 919925 f86 1"/>
                  <a:gd name="f115" fmla="*/ 3081719 f87 1"/>
                  <a:gd name="f116" fmla="*/ 687419 f86 1"/>
                  <a:gd name="f117" fmla="*/ 3356800 f87 1"/>
                  <a:gd name="f118" fmla="*/ 0 f86 1"/>
                  <a:gd name="f119" fmla="*/ f88 1 f2"/>
                  <a:gd name="f120" fmla="*/ f91 1 3356800"/>
                  <a:gd name="f121" fmla="*/ f92 1 2452020"/>
                  <a:gd name="f122" fmla="*/ f93 1 3356800"/>
                  <a:gd name="f123" fmla="*/ f94 1 2452020"/>
                  <a:gd name="f124" fmla="*/ f95 1 3356800"/>
                  <a:gd name="f125" fmla="*/ f96 1 2452020"/>
                  <a:gd name="f126" fmla="*/ f97 1 3356800"/>
                  <a:gd name="f127" fmla="*/ f98 1 2452020"/>
                  <a:gd name="f128" fmla="*/ f99 1 3356800"/>
                  <a:gd name="f129" fmla="*/ f100 1 2452020"/>
                  <a:gd name="f130" fmla="*/ f101 1 3356800"/>
                  <a:gd name="f131" fmla="*/ f102 1 2452020"/>
                  <a:gd name="f132" fmla="*/ f103 1 3356800"/>
                  <a:gd name="f133" fmla="*/ f104 1 2452020"/>
                  <a:gd name="f134" fmla="*/ f105 1 3356800"/>
                  <a:gd name="f135" fmla="*/ f106 1 2452020"/>
                  <a:gd name="f136" fmla="*/ f107 1 3356800"/>
                  <a:gd name="f137" fmla="*/ f108 1 2452020"/>
                  <a:gd name="f138" fmla="*/ f109 1 3356800"/>
                  <a:gd name="f139" fmla="*/ f110 1 2452020"/>
                  <a:gd name="f140" fmla="*/ f111 1 3356800"/>
                  <a:gd name="f141" fmla="*/ f112 1 2452020"/>
                  <a:gd name="f142" fmla="*/ f113 1 3356800"/>
                  <a:gd name="f143" fmla="*/ f114 1 2452020"/>
                  <a:gd name="f144" fmla="*/ f115 1 3356800"/>
                  <a:gd name="f145" fmla="*/ f116 1 2452020"/>
                  <a:gd name="f146" fmla="*/ f117 1 3356800"/>
                  <a:gd name="f147" fmla="*/ f118 1 2452020"/>
                  <a:gd name="f148" fmla="*/ f5 1 f89"/>
                  <a:gd name="f149" fmla="*/ f6 1 f89"/>
                  <a:gd name="f150" fmla="*/ f5 1 f90"/>
                  <a:gd name="f151" fmla="*/ f7 1 f90"/>
                  <a:gd name="f152" fmla="+- f119 0 f1"/>
                  <a:gd name="f153" fmla="*/ f120 1 f89"/>
                  <a:gd name="f154" fmla="*/ f121 1 f90"/>
                  <a:gd name="f155" fmla="*/ f122 1 f89"/>
                  <a:gd name="f156" fmla="*/ f123 1 f90"/>
                  <a:gd name="f157" fmla="*/ f124 1 f89"/>
                  <a:gd name="f158" fmla="*/ f125 1 f90"/>
                  <a:gd name="f159" fmla="*/ f126 1 f89"/>
                  <a:gd name="f160" fmla="*/ f127 1 f90"/>
                  <a:gd name="f161" fmla="*/ f128 1 f89"/>
                  <a:gd name="f162" fmla="*/ f129 1 f90"/>
                  <a:gd name="f163" fmla="*/ f130 1 f89"/>
                  <a:gd name="f164" fmla="*/ f131 1 f90"/>
                  <a:gd name="f165" fmla="*/ f132 1 f89"/>
                  <a:gd name="f166" fmla="*/ f133 1 f90"/>
                  <a:gd name="f167" fmla="*/ f134 1 f89"/>
                  <a:gd name="f168" fmla="*/ f135 1 f90"/>
                  <a:gd name="f169" fmla="*/ f136 1 f89"/>
                  <a:gd name="f170" fmla="*/ f137 1 f90"/>
                  <a:gd name="f171" fmla="*/ f138 1 f89"/>
                  <a:gd name="f172" fmla="*/ f139 1 f90"/>
                  <a:gd name="f173" fmla="*/ f140 1 f89"/>
                  <a:gd name="f174" fmla="*/ f141 1 f90"/>
                  <a:gd name="f175" fmla="*/ f142 1 f89"/>
                  <a:gd name="f176" fmla="*/ f143 1 f90"/>
                  <a:gd name="f177" fmla="*/ f144 1 f89"/>
                  <a:gd name="f178" fmla="*/ f145 1 f90"/>
                  <a:gd name="f179" fmla="*/ f146 1 f89"/>
                  <a:gd name="f180" fmla="*/ f147 1 f90"/>
                  <a:gd name="f181" fmla="*/ f148 f84 1"/>
                  <a:gd name="f182" fmla="*/ f149 f84 1"/>
                  <a:gd name="f183" fmla="*/ f151 f85 1"/>
                  <a:gd name="f184" fmla="*/ f150 f85 1"/>
                  <a:gd name="f185" fmla="*/ f153 f84 1"/>
                  <a:gd name="f186" fmla="*/ f154 f85 1"/>
                  <a:gd name="f187" fmla="*/ f155 f84 1"/>
                  <a:gd name="f188" fmla="*/ f156 f85 1"/>
                  <a:gd name="f189" fmla="*/ f157 f84 1"/>
                  <a:gd name="f190" fmla="*/ f158 f85 1"/>
                  <a:gd name="f191" fmla="*/ f159 f84 1"/>
                  <a:gd name="f192" fmla="*/ f160 f85 1"/>
                  <a:gd name="f193" fmla="*/ f161 f84 1"/>
                  <a:gd name="f194" fmla="*/ f162 f85 1"/>
                  <a:gd name="f195" fmla="*/ f163 f84 1"/>
                  <a:gd name="f196" fmla="*/ f164 f85 1"/>
                  <a:gd name="f197" fmla="*/ f165 f84 1"/>
                  <a:gd name="f198" fmla="*/ f166 f85 1"/>
                  <a:gd name="f199" fmla="*/ f167 f84 1"/>
                  <a:gd name="f200" fmla="*/ f168 f85 1"/>
                  <a:gd name="f201" fmla="*/ f169 f84 1"/>
                  <a:gd name="f202" fmla="*/ f170 f85 1"/>
                  <a:gd name="f203" fmla="*/ f171 f84 1"/>
                  <a:gd name="f204" fmla="*/ f172 f85 1"/>
                  <a:gd name="f205" fmla="*/ f173 f84 1"/>
                  <a:gd name="f206" fmla="*/ f174 f85 1"/>
                  <a:gd name="f207" fmla="*/ f175 f84 1"/>
                  <a:gd name="f208" fmla="*/ f176 f85 1"/>
                  <a:gd name="f209" fmla="*/ f177 f84 1"/>
                  <a:gd name="f210" fmla="*/ f178 f85 1"/>
                  <a:gd name="f211" fmla="*/ f179 f84 1"/>
                  <a:gd name="f212" fmla="*/ f180 f8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2">
                    <a:pos x="f185" y="f186"/>
                  </a:cxn>
                  <a:cxn ang="f152">
                    <a:pos x="f187" y="f188"/>
                  </a:cxn>
                  <a:cxn ang="f152">
                    <a:pos x="f189" y="f190"/>
                  </a:cxn>
                  <a:cxn ang="f152">
                    <a:pos x="f191" y="f192"/>
                  </a:cxn>
                  <a:cxn ang="f152">
                    <a:pos x="f193" y="f194"/>
                  </a:cxn>
                  <a:cxn ang="f152">
                    <a:pos x="f195" y="f196"/>
                  </a:cxn>
                  <a:cxn ang="f152">
                    <a:pos x="f197" y="f198"/>
                  </a:cxn>
                  <a:cxn ang="f152">
                    <a:pos x="f199" y="f200"/>
                  </a:cxn>
                  <a:cxn ang="f152">
                    <a:pos x="f201" y="f202"/>
                  </a:cxn>
                  <a:cxn ang="f152">
                    <a:pos x="f203" y="f204"/>
                  </a:cxn>
                  <a:cxn ang="f152">
                    <a:pos x="f205" y="f206"/>
                  </a:cxn>
                  <a:cxn ang="f152">
                    <a:pos x="f207" y="f208"/>
                  </a:cxn>
                  <a:cxn ang="f152">
                    <a:pos x="f209" y="f210"/>
                  </a:cxn>
                  <a:cxn ang="f152">
                    <a:pos x="f211" y="f212"/>
                  </a:cxn>
                </a:cxnLst>
                <a:rect l="f181" t="f184" r="f182" b="f183"/>
                <a:pathLst>
                  <a:path w="3356800" h="2452020">
                    <a:moveTo>
                      <a:pt x="f5" y="f8"/>
                    </a:moveTo>
                    <a:cubicBezTo>
                      <a:pt x="f5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70"/>
                      <a:pt x="f71" y="f72"/>
                    </a:cubicBezTo>
                    <a:cubicBezTo>
                      <a:pt x="f73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6" y="f5"/>
                    </a:cubicBezTo>
                  </a:path>
                </a:pathLst>
              </a:custGeom>
              <a:noFill/>
              <a:ln w="9528" cap="rnd">
                <a:solidFill>
                  <a:srgbClr val="4D4EE6">
                    <a:alpha val="35000"/>
                  </a:srgbClr>
                </a:solidFill>
                <a:custDash>
                  <a:ds d="999717" sp="0"/>
                </a:custDash>
                <a:round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venir Next LT Pro"/>
                </a:endParaRPr>
              </a:p>
            </p:txBody>
          </p:sp>
        </p:grpSp>
        <p:sp>
          <p:nvSpPr>
            <p:cNvPr id="29" name="Freeform: Shape 1051">
              <a:extLst>
                <a:ext uri="{FF2B5EF4-FFF2-40B4-BE49-F238E27FC236}">
                  <a16:creationId xmlns:a16="http://schemas.microsoft.com/office/drawing/2014/main" id="{C84DD971-076B-D6E3-F9C3-481B0A004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398" y="5197175"/>
              <a:ext cx="4211598" cy="16608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11600"/>
                <a:gd name="f7" fmla="val 1660822"/>
                <a:gd name="f8" fmla="val 58430"/>
                <a:gd name="f9" fmla="val 4136524"/>
                <a:gd name="f10" fmla="val 208808"/>
                <a:gd name="f11" fmla="val 4089791"/>
                <a:gd name="f12" fmla="val 287770"/>
                <a:gd name="f13" fmla="val 4030588"/>
                <a:gd name="f14" fmla="val 363780"/>
                <a:gd name="f15" fmla="val 3973354"/>
                <a:gd name="f16" fmla="val 437313"/>
                <a:gd name="f17" fmla="val 3943819"/>
                <a:gd name="f18" fmla="val 475222"/>
                <a:gd name="f19" fmla="val 3913231"/>
                <a:gd name="f20" fmla="val 514465"/>
                <a:gd name="f21" fmla="val 3884746"/>
                <a:gd name="f22" fmla="val 553613"/>
                <a:gd name="f23" fmla="val 3872801"/>
                <a:gd name="f24" fmla="val 569996"/>
                <a:gd name="f25" fmla="val 3861119"/>
                <a:gd name="f26" fmla="val 586569"/>
                <a:gd name="f27" fmla="val 3849435"/>
                <a:gd name="f28" fmla="val 603143"/>
                <a:gd name="f29" fmla="val 3796665"/>
                <a:gd name="f30" fmla="val 678009"/>
                <a:gd name="f31" fmla="val 3742187"/>
                <a:gd name="f32" fmla="val 755352"/>
                <a:gd name="f33" fmla="val 3661849"/>
                <a:gd name="f34" fmla="val 819075"/>
                <a:gd name="f35" fmla="val 3596214"/>
                <a:gd name="f36" fmla="val 871176"/>
                <a:gd name="f37" fmla="val 3509050"/>
                <a:gd name="f38" fmla="val 916230"/>
                <a:gd name="f39" fmla="val 3402589"/>
                <a:gd name="f40" fmla="val 952996"/>
                <a:gd name="f41" fmla="val 3312406"/>
                <a:gd name="f42" fmla="val 984048"/>
                <a:gd name="f43" fmla="val 3215660"/>
                <a:gd name="f44" fmla="val 1005003"/>
                <a:gd name="f45" fmla="val 3130202"/>
                <a:gd name="f46" fmla="val 1023386"/>
                <a:gd name="f47" fmla="val 3058529"/>
                <a:gd name="f48" fmla="val 1038816"/>
                <a:gd name="f49" fmla="val 2985412"/>
                <a:gd name="f50" fmla="val 1053675"/>
                <a:gd name="f51" fmla="val 2914657"/>
                <a:gd name="f52" fmla="val 1068058"/>
                <a:gd name="f53" fmla="val 2805176"/>
                <a:gd name="f54" fmla="val 1090251"/>
                <a:gd name="f55" fmla="val 2692021"/>
                <a:gd name="f56" fmla="val 1113207"/>
                <a:gd name="f57" fmla="val 2582149"/>
                <a:gd name="f58" fmla="val 1138924"/>
                <a:gd name="f59" fmla="val 2549330"/>
                <a:gd name="f60" fmla="val 1146639"/>
                <a:gd name="f61" fmla="val 2516644"/>
                <a:gd name="f62" fmla="val 1154450"/>
                <a:gd name="f63" fmla="val 2483958"/>
                <a:gd name="f64" fmla="val 1162356"/>
                <a:gd name="f65" fmla="val 2367257"/>
                <a:gd name="f66" fmla="val 1190550"/>
                <a:gd name="f67" fmla="val 2246621"/>
                <a:gd name="f68" fmla="val 1219601"/>
                <a:gd name="f69" fmla="val 2123750"/>
                <a:gd name="f70" fmla="val 1238651"/>
                <a:gd name="f71" fmla="val 2004294"/>
                <a:gd name="f72" fmla="val 1257129"/>
                <a:gd name="f73" fmla="val 1880769"/>
                <a:gd name="f74" fmla="val 1265416"/>
                <a:gd name="f75" fmla="val 1761444"/>
                <a:gd name="f76" fmla="val 1273417"/>
                <a:gd name="f77" fmla="val 1711167"/>
                <a:gd name="f78" fmla="val 1276751"/>
                <a:gd name="f79" fmla="val 1659184"/>
                <a:gd name="f80" fmla="val 1280275"/>
                <a:gd name="f81" fmla="val 1608382"/>
                <a:gd name="f82" fmla="val 1284466"/>
                <a:gd name="f83" fmla="val 1408589"/>
                <a:gd name="f84" fmla="val 1300944"/>
                <a:gd name="f85" fmla="val 1214570"/>
                <a:gd name="f86" fmla="val 1325805"/>
                <a:gd name="f87" fmla="val 999942"/>
                <a:gd name="f88" fmla="val 1354284"/>
                <a:gd name="f89" fmla="val 826403"/>
                <a:gd name="f90" fmla="val 1377240"/>
                <a:gd name="f91" fmla="val 647744"/>
                <a:gd name="f92" fmla="val 1400957"/>
                <a:gd name="f93" fmla="val 484705"/>
                <a:gd name="f94" fmla="val 1450487"/>
                <a:gd name="f95" fmla="val 355831"/>
                <a:gd name="f96" fmla="val 1489635"/>
                <a:gd name="f97" fmla="val 231387"/>
                <a:gd name="f98" fmla="val 1544374"/>
                <a:gd name="f99" fmla="val 113310"/>
                <a:gd name="f100" fmla="val 1613700"/>
                <a:gd name="f101" fmla="val 39668"/>
                <a:gd name="f102" fmla="val 96701"/>
                <a:gd name="f103" fmla="val 1598934"/>
                <a:gd name="f104" fmla="val 216635"/>
                <a:gd name="f105" fmla="val 1528533"/>
                <a:gd name="f106" fmla="val 343196"/>
                <a:gd name="f107" fmla="val 1472919"/>
                <a:gd name="f108" fmla="val 474335"/>
                <a:gd name="f109" fmla="val 1433056"/>
                <a:gd name="f110" fmla="val 639999"/>
                <a:gd name="f111" fmla="val 1382669"/>
                <a:gd name="f112" fmla="val 820102"/>
                <a:gd name="f113" fmla="val 1358856"/>
                <a:gd name="f114" fmla="val 994299"/>
                <a:gd name="f115" fmla="val 1335806"/>
                <a:gd name="f116" fmla="val 1210239"/>
                <a:gd name="f117" fmla="val 1307231"/>
                <a:gd name="f118" fmla="val 1404650"/>
                <a:gd name="f119" fmla="val 1282275"/>
                <a:gd name="f120" fmla="val 1605231"/>
                <a:gd name="f121" fmla="val 1265702"/>
                <a:gd name="f122" fmla="val 1656428"/>
                <a:gd name="f123" fmla="val 1261511"/>
                <a:gd name="f124" fmla="val 1708411"/>
                <a:gd name="f125" fmla="val 1257987"/>
                <a:gd name="f126" fmla="val 1758819"/>
                <a:gd name="f127" fmla="val 1254558"/>
                <a:gd name="f128" fmla="val 1877487"/>
                <a:gd name="f129" fmla="val 1246557"/>
                <a:gd name="f130" fmla="val 2000094"/>
                <a:gd name="f131" fmla="val 1238365"/>
                <a:gd name="f132" fmla="val 2118106"/>
                <a:gd name="f133" fmla="val 1220077"/>
                <a:gd name="f134" fmla="val 2239531"/>
                <a:gd name="f135" fmla="val 1201313"/>
                <a:gd name="f136" fmla="val 2359513"/>
                <a:gd name="f137" fmla="val 1172357"/>
                <a:gd name="f138" fmla="val 2475557"/>
                <a:gd name="f139" fmla="val 1144353"/>
                <a:gd name="f140" fmla="val 2508243"/>
                <a:gd name="f141" fmla="val 1136448"/>
                <a:gd name="f142" fmla="val 2541060"/>
                <a:gd name="f143" fmla="val 1128542"/>
                <a:gd name="f144" fmla="val 2573878"/>
                <a:gd name="f145" fmla="val 1120827"/>
                <a:gd name="f146" fmla="val 2684276"/>
                <a:gd name="f147" fmla="val 1094919"/>
                <a:gd name="f148" fmla="val 2797694"/>
                <a:gd name="f149" fmla="val 1071963"/>
                <a:gd name="f150" fmla="val 2907437"/>
                <a:gd name="f151" fmla="val 1049675"/>
                <a:gd name="f152" fmla="val 2978061"/>
                <a:gd name="f153" fmla="val 1035387"/>
                <a:gd name="f154" fmla="val 3051178"/>
                <a:gd name="f155" fmla="val 1020528"/>
                <a:gd name="f156" fmla="val 3122589"/>
                <a:gd name="f157" fmla="val 1005098"/>
                <a:gd name="f158" fmla="val 3206997"/>
                <a:gd name="f159" fmla="val 986810"/>
                <a:gd name="f160" fmla="val 3302823"/>
                <a:gd name="f161" fmla="val 966141"/>
                <a:gd name="f162" fmla="val 3391169"/>
                <a:gd name="f163" fmla="val 935756"/>
                <a:gd name="f164" fmla="val 3494479"/>
                <a:gd name="f165" fmla="val 900132"/>
                <a:gd name="f166" fmla="val 3578886"/>
                <a:gd name="f167" fmla="val 856508"/>
                <a:gd name="f168" fmla="val 3642290"/>
                <a:gd name="f169" fmla="val 806216"/>
                <a:gd name="f170" fmla="val 3720133"/>
                <a:gd name="f171" fmla="val 744303"/>
                <a:gd name="f172" fmla="val 3773953"/>
                <a:gd name="f173" fmla="val 668103"/>
                <a:gd name="f174" fmla="val 3825937"/>
                <a:gd name="f175" fmla="val 594475"/>
                <a:gd name="f176" fmla="val 3837621"/>
                <a:gd name="f177" fmla="val 577902"/>
                <a:gd name="f178" fmla="val 561233"/>
                <a:gd name="f179" fmla="val 3861381"/>
                <a:gd name="f180" fmla="val 544755"/>
                <a:gd name="f181" fmla="val 3889997"/>
                <a:gd name="f182" fmla="val 505416"/>
                <a:gd name="f183" fmla="val 3920715"/>
                <a:gd name="f184" fmla="val 465983"/>
                <a:gd name="f185" fmla="val 3950381"/>
                <a:gd name="f186" fmla="val 427978"/>
                <a:gd name="f187" fmla="val 4007353"/>
                <a:gd name="f188" fmla="val 354921"/>
                <a:gd name="f189" fmla="val 4066163"/>
                <a:gd name="f190" fmla="val 279388"/>
                <a:gd name="f191" fmla="val 4112370"/>
                <a:gd name="f192" fmla="val 201378"/>
                <a:gd name="f193" fmla="val 4144662"/>
                <a:gd name="f194" fmla="val 146800"/>
                <a:gd name="f195" fmla="val 4170785"/>
                <a:gd name="f196" fmla="val 89364"/>
                <a:gd name="f197" fmla="val 4195989"/>
                <a:gd name="f198" fmla="val 33834"/>
                <a:gd name="f199" fmla="+- 0 0 -90"/>
                <a:gd name="f200" fmla="*/ f3 1 4211600"/>
                <a:gd name="f201" fmla="*/ f4 1 1660822"/>
                <a:gd name="f202" fmla="+- f7 0 f5"/>
                <a:gd name="f203" fmla="+- f6 0 f5"/>
                <a:gd name="f204" fmla="*/ f199 f0 1"/>
                <a:gd name="f205" fmla="*/ f203 1 4211600"/>
                <a:gd name="f206" fmla="*/ f202 1 1660822"/>
                <a:gd name="f207" fmla="*/ 4211600 f203 1"/>
                <a:gd name="f208" fmla="*/ 0 f202 1"/>
                <a:gd name="f209" fmla="*/ 58430 f202 1"/>
                <a:gd name="f210" fmla="*/ 4136524 f203 1"/>
                <a:gd name="f211" fmla="*/ 208808 f202 1"/>
                <a:gd name="f212" fmla="*/ 3973354 f203 1"/>
                <a:gd name="f213" fmla="*/ 437313 f202 1"/>
                <a:gd name="f214" fmla="*/ 3884746 f203 1"/>
                <a:gd name="f215" fmla="*/ 553613 f202 1"/>
                <a:gd name="f216" fmla="*/ 3849435 f203 1"/>
                <a:gd name="f217" fmla="*/ 603143 f202 1"/>
                <a:gd name="f218" fmla="*/ 3661849 f203 1"/>
                <a:gd name="f219" fmla="*/ 819075 f202 1"/>
                <a:gd name="f220" fmla="*/ 3402589 f203 1"/>
                <a:gd name="f221" fmla="*/ 952996 f202 1"/>
                <a:gd name="f222" fmla="*/ 3130202 f203 1"/>
                <a:gd name="f223" fmla="*/ 1023386 f202 1"/>
                <a:gd name="f224" fmla="*/ 2914657 f203 1"/>
                <a:gd name="f225" fmla="*/ 1068058 f202 1"/>
                <a:gd name="f226" fmla="*/ 2582149 f203 1"/>
                <a:gd name="f227" fmla="*/ 1138924 f202 1"/>
                <a:gd name="f228" fmla="*/ 2483958 f203 1"/>
                <a:gd name="f229" fmla="*/ 1162356 f202 1"/>
                <a:gd name="f230" fmla="*/ 2123750 f203 1"/>
                <a:gd name="f231" fmla="*/ 1238651 f202 1"/>
                <a:gd name="f232" fmla="*/ 1761444 f203 1"/>
                <a:gd name="f233" fmla="*/ 1273417 f202 1"/>
                <a:gd name="f234" fmla="*/ 1608382 f203 1"/>
                <a:gd name="f235" fmla="*/ 1284466 f202 1"/>
                <a:gd name="f236" fmla="*/ 999942 f203 1"/>
                <a:gd name="f237" fmla="*/ 1354284 f202 1"/>
                <a:gd name="f238" fmla="*/ 484705 f203 1"/>
                <a:gd name="f239" fmla="*/ 1450487 f202 1"/>
                <a:gd name="f240" fmla="*/ 113310 f203 1"/>
                <a:gd name="f241" fmla="*/ 1613700 f202 1"/>
                <a:gd name="f242" fmla="*/ 39668 f203 1"/>
                <a:gd name="f243" fmla="*/ 1660822 f202 1"/>
                <a:gd name="f244" fmla="*/ 0 f203 1"/>
                <a:gd name="f245" fmla="*/ 96701 f203 1"/>
                <a:gd name="f246" fmla="*/ 1598934 f202 1"/>
                <a:gd name="f247" fmla="*/ 474335 f203 1"/>
                <a:gd name="f248" fmla="*/ 1433056 f202 1"/>
                <a:gd name="f249" fmla="*/ 994299 f203 1"/>
                <a:gd name="f250" fmla="*/ 1335806 f202 1"/>
                <a:gd name="f251" fmla="*/ 1605231 f203 1"/>
                <a:gd name="f252" fmla="*/ 1265702 f202 1"/>
                <a:gd name="f253" fmla="*/ 1758819 f203 1"/>
                <a:gd name="f254" fmla="*/ 1254558 f202 1"/>
                <a:gd name="f255" fmla="*/ 2118106 f203 1"/>
                <a:gd name="f256" fmla="*/ 1220077 f202 1"/>
                <a:gd name="f257" fmla="*/ 2475557 f203 1"/>
                <a:gd name="f258" fmla="*/ 1144353 f202 1"/>
                <a:gd name="f259" fmla="*/ 2573878 f203 1"/>
                <a:gd name="f260" fmla="*/ 1120827 f202 1"/>
                <a:gd name="f261" fmla="*/ 2907437 f203 1"/>
                <a:gd name="f262" fmla="*/ 1049675 f202 1"/>
                <a:gd name="f263" fmla="*/ 3122589 f203 1"/>
                <a:gd name="f264" fmla="*/ 1005098 f202 1"/>
                <a:gd name="f265" fmla="*/ 3391169 f203 1"/>
                <a:gd name="f266" fmla="*/ 935756 f202 1"/>
                <a:gd name="f267" fmla="*/ 3642290 f203 1"/>
                <a:gd name="f268" fmla="*/ 806216 f202 1"/>
                <a:gd name="f269" fmla="*/ 3825937 f203 1"/>
                <a:gd name="f270" fmla="*/ 594475 f202 1"/>
                <a:gd name="f271" fmla="*/ 3861381 f203 1"/>
                <a:gd name="f272" fmla="*/ 544755 f202 1"/>
                <a:gd name="f273" fmla="*/ 3950381 f203 1"/>
                <a:gd name="f274" fmla="*/ 427978 f202 1"/>
                <a:gd name="f275" fmla="*/ 4112370 f203 1"/>
                <a:gd name="f276" fmla="*/ 201378 f202 1"/>
                <a:gd name="f277" fmla="*/ 4195989 f203 1"/>
                <a:gd name="f278" fmla="*/ 33834 f202 1"/>
                <a:gd name="f279" fmla="*/ f204 1 f2"/>
                <a:gd name="f280" fmla="*/ f207 1 4211600"/>
                <a:gd name="f281" fmla="*/ f208 1 1660822"/>
                <a:gd name="f282" fmla="*/ f209 1 1660822"/>
                <a:gd name="f283" fmla="*/ f210 1 4211600"/>
                <a:gd name="f284" fmla="*/ f211 1 1660822"/>
                <a:gd name="f285" fmla="*/ f212 1 4211600"/>
                <a:gd name="f286" fmla="*/ f213 1 1660822"/>
                <a:gd name="f287" fmla="*/ f214 1 4211600"/>
                <a:gd name="f288" fmla="*/ f215 1 1660822"/>
                <a:gd name="f289" fmla="*/ f216 1 4211600"/>
                <a:gd name="f290" fmla="*/ f217 1 1660822"/>
                <a:gd name="f291" fmla="*/ f218 1 4211600"/>
                <a:gd name="f292" fmla="*/ f219 1 1660822"/>
                <a:gd name="f293" fmla="*/ f220 1 4211600"/>
                <a:gd name="f294" fmla="*/ f221 1 1660822"/>
                <a:gd name="f295" fmla="*/ f222 1 4211600"/>
                <a:gd name="f296" fmla="*/ f223 1 1660822"/>
                <a:gd name="f297" fmla="*/ f224 1 4211600"/>
                <a:gd name="f298" fmla="*/ f225 1 1660822"/>
                <a:gd name="f299" fmla="*/ f226 1 4211600"/>
                <a:gd name="f300" fmla="*/ f227 1 1660822"/>
                <a:gd name="f301" fmla="*/ f228 1 4211600"/>
                <a:gd name="f302" fmla="*/ f229 1 1660822"/>
                <a:gd name="f303" fmla="*/ f230 1 4211600"/>
                <a:gd name="f304" fmla="*/ f231 1 1660822"/>
                <a:gd name="f305" fmla="*/ f232 1 4211600"/>
                <a:gd name="f306" fmla="*/ f233 1 1660822"/>
                <a:gd name="f307" fmla="*/ f234 1 4211600"/>
                <a:gd name="f308" fmla="*/ f235 1 1660822"/>
                <a:gd name="f309" fmla="*/ f236 1 4211600"/>
                <a:gd name="f310" fmla="*/ f237 1 1660822"/>
                <a:gd name="f311" fmla="*/ f238 1 4211600"/>
                <a:gd name="f312" fmla="*/ f239 1 1660822"/>
                <a:gd name="f313" fmla="*/ f240 1 4211600"/>
                <a:gd name="f314" fmla="*/ f241 1 1660822"/>
                <a:gd name="f315" fmla="*/ f242 1 4211600"/>
                <a:gd name="f316" fmla="*/ f243 1 1660822"/>
                <a:gd name="f317" fmla="*/ f244 1 4211600"/>
                <a:gd name="f318" fmla="*/ f245 1 4211600"/>
                <a:gd name="f319" fmla="*/ f246 1 1660822"/>
                <a:gd name="f320" fmla="*/ f247 1 4211600"/>
                <a:gd name="f321" fmla="*/ f248 1 1660822"/>
                <a:gd name="f322" fmla="*/ f249 1 4211600"/>
                <a:gd name="f323" fmla="*/ f250 1 1660822"/>
                <a:gd name="f324" fmla="*/ f251 1 4211600"/>
                <a:gd name="f325" fmla="*/ f252 1 1660822"/>
                <a:gd name="f326" fmla="*/ f253 1 4211600"/>
                <a:gd name="f327" fmla="*/ f254 1 1660822"/>
                <a:gd name="f328" fmla="*/ f255 1 4211600"/>
                <a:gd name="f329" fmla="*/ f256 1 1660822"/>
                <a:gd name="f330" fmla="*/ f257 1 4211600"/>
                <a:gd name="f331" fmla="*/ f258 1 1660822"/>
                <a:gd name="f332" fmla="*/ f259 1 4211600"/>
                <a:gd name="f333" fmla="*/ f260 1 1660822"/>
                <a:gd name="f334" fmla="*/ f261 1 4211600"/>
                <a:gd name="f335" fmla="*/ f262 1 1660822"/>
                <a:gd name="f336" fmla="*/ f263 1 4211600"/>
                <a:gd name="f337" fmla="*/ f264 1 1660822"/>
                <a:gd name="f338" fmla="*/ f265 1 4211600"/>
                <a:gd name="f339" fmla="*/ f266 1 1660822"/>
                <a:gd name="f340" fmla="*/ f267 1 4211600"/>
                <a:gd name="f341" fmla="*/ f268 1 1660822"/>
                <a:gd name="f342" fmla="*/ f269 1 4211600"/>
                <a:gd name="f343" fmla="*/ f270 1 1660822"/>
                <a:gd name="f344" fmla="*/ f271 1 4211600"/>
                <a:gd name="f345" fmla="*/ f272 1 1660822"/>
                <a:gd name="f346" fmla="*/ f273 1 4211600"/>
                <a:gd name="f347" fmla="*/ f274 1 1660822"/>
                <a:gd name="f348" fmla="*/ f275 1 4211600"/>
                <a:gd name="f349" fmla="*/ f276 1 1660822"/>
                <a:gd name="f350" fmla="*/ f277 1 4211600"/>
                <a:gd name="f351" fmla="*/ f278 1 1660822"/>
                <a:gd name="f352" fmla="*/ f5 1 f205"/>
                <a:gd name="f353" fmla="*/ f6 1 f205"/>
                <a:gd name="f354" fmla="*/ f5 1 f206"/>
                <a:gd name="f355" fmla="*/ f7 1 f206"/>
                <a:gd name="f356" fmla="+- f279 0 f1"/>
                <a:gd name="f357" fmla="*/ f280 1 f205"/>
                <a:gd name="f358" fmla="*/ f281 1 f206"/>
                <a:gd name="f359" fmla="*/ f282 1 f206"/>
                <a:gd name="f360" fmla="*/ f283 1 f205"/>
                <a:gd name="f361" fmla="*/ f284 1 f206"/>
                <a:gd name="f362" fmla="*/ f285 1 f205"/>
                <a:gd name="f363" fmla="*/ f286 1 f206"/>
                <a:gd name="f364" fmla="*/ f287 1 f205"/>
                <a:gd name="f365" fmla="*/ f288 1 f206"/>
                <a:gd name="f366" fmla="*/ f289 1 f205"/>
                <a:gd name="f367" fmla="*/ f290 1 f206"/>
                <a:gd name="f368" fmla="*/ f291 1 f205"/>
                <a:gd name="f369" fmla="*/ f292 1 f206"/>
                <a:gd name="f370" fmla="*/ f293 1 f205"/>
                <a:gd name="f371" fmla="*/ f294 1 f206"/>
                <a:gd name="f372" fmla="*/ f295 1 f205"/>
                <a:gd name="f373" fmla="*/ f296 1 f206"/>
                <a:gd name="f374" fmla="*/ f297 1 f205"/>
                <a:gd name="f375" fmla="*/ f298 1 f206"/>
                <a:gd name="f376" fmla="*/ f299 1 f205"/>
                <a:gd name="f377" fmla="*/ f300 1 f206"/>
                <a:gd name="f378" fmla="*/ f301 1 f205"/>
                <a:gd name="f379" fmla="*/ f302 1 f206"/>
                <a:gd name="f380" fmla="*/ f303 1 f205"/>
                <a:gd name="f381" fmla="*/ f304 1 f206"/>
                <a:gd name="f382" fmla="*/ f305 1 f205"/>
                <a:gd name="f383" fmla="*/ f306 1 f206"/>
                <a:gd name="f384" fmla="*/ f307 1 f205"/>
                <a:gd name="f385" fmla="*/ f308 1 f206"/>
                <a:gd name="f386" fmla="*/ f309 1 f205"/>
                <a:gd name="f387" fmla="*/ f310 1 f206"/>
                <a:gd name="f388" fmla="*/ f311 1 f205"/>
                <a:gd name="f389" fmla="*/ f312 1 f206"/>
                <a:gd name="f390" fmla="*/ f313 1 f205"/>
                <a:gd name="f391" fmla="*/ f314 1 f206"/>
                <a:gd name="f392" fmla="*/ f315 1 f205"/>
                <a:gd name="f393" fmla="*/ f316 1 f206"/>
                <a:gd name="f394" fmla="*/ f317 1 f205"/>
                <a:gd name="f395" fmla="*/ f318 1 f205"/>
                <a:gd name="f396" fmla="*/ f319 1 f206"/>
                <a:gd name="f397" fmla="*/ f320 1 f205"/>
                <a:gd name="f398" fmla="*/ f321 1 f206"/>
                <a:gd name="f399" fmla="*/ f322 1 f205"/>
                <a:gd name="f400" fmla="*/ f323 1 f206"/>
                <a:gd name="f401" fmla="*/ f324 1 f205"/>
                <a:gd name="f402" fmla="*/ f325 1 f206"/>
                <a:gd name="f403" fmla="*/ f326 1 f205"/>
                <a:gd name="f404" fmla="*/ f327 1 f206"/>
                <a:gd name="f405" fmla="*/ f328 1 f205"/>
                <a:gd name="f406" fmla="*/ f329 1 f206"/>
                <a:gd name="f407" fmla="*/ f330 1 f205"/>
                <a:gd name="f408" fmla="*/ f331 1 f206"/>
                <a:gd name="f409" fmla="*/ f332 1 f205"/>
                <a:gd name="f410" fmla="*/ f333 1 f206"/>
                <a:gd name="f411" fmla="*/ f334 1 f205"/>
                <a:gd name="f412" fmla="*/ f335 1 f206"/>
                <a:gd name="f413" fmla="*/ f336 1 f205"/>
                <a:gd name="f414" fmla="*/ f337 1 f206"/>
                <a:gd name="f415" fmla="*/ f338 1 f205"/>
                <a:gd name="f416" fmla="*/ f339 1 f206"/>
                <a:gd name="f417" fmla="*/ f340 1 f205"/>
                <a:gd name="f418" fmla="*/ f341 1 f206"/>
                <a:gd name="f419" fmla="*/ f342 1 f205"/>
                <a:gd name="f420" fmla="*/ f343 1 f206"/>
                <a:gd name="f421" fmla="*/ f344 1 f205"/>
                <a:gd name="f422" fmla="*/ f345 1 f206"/>
                <a:gd name="f423" fmla="*/ f346 1 f205"/>
                <a:gd name="f424" fmla="*/ f347 1 f206"/>
                <a:gd name="f425" fmla="*/ f348 1 f205"/>
                <a:gd name="f426" fmla="*/ f349 1 f206"/>
                <a:gd name="f427" fmla="*/ f350 1 f205"/>
                <a:gd name="f428" fmla="*/ f351 1 f206"/>
                <a:gd name="f429" fmla="*/ f352 f200 1"/>
                <a:gd name="f430" fmla="*/ f353 f200 1"/>
                <a:gd name="f431" fmla="*/ f355 f201 1"/>
                <a:gd name="f432" fmla="*/ f354 f201 1"/>
                <a:gd name="f433" fmla="*/ f357 f200 1"/>
                <a:gd name="f434" fmla="*/ f358 f201 1"/>
                <a:gd name="f435" fmla="*/ f359 f201 1"/>
                <a:gd name="f436" fmla="*/ f360 f200 1"/>
                <a:gd name="f437" fmla="*/ f361 f201 1"/>
                <a:gd name="f438" fmla="*/ f362 f200 1"/>
                <a:gd name="f439" fmla="*/ f363 f201 1"/>
                <a:gd name="f440" fmla="*/ f364 f200 1"/>
                <a:gd name="f441" fmla="*/ f365 f201 1"/>
                <a:gd name="f442" fmla="*/ f366 f200 1"/>
                <a:gd name="f443" fmla="*/ f367 f201 1"/>
                <a:gd name="f444" fmla="*/ f368 f200 1"/>
                <a:gd name="f445" fmla="*/ f369 f201 1"/>
                <a:gd name="f446" fmla="*/ f370 f200 1"/>
                <a:gd name="f447" fmla="*/ f371 f201 1"/>
                <a:gd name="f448" fmla="*/ f372 f200 1"/>
                <a:gd name="f449" fmla="*/ f373 f201 1"/>
                <a:gd name="f450" fmla="*/ f374 f200 1"/>
                <a:gd name="f451" fmla="*/ f375 f201 1"/>
                <a:gd name="f452" fmla="*/ f376 f200 1"/>
                <a:gd name="f453" fmla="*/ f377 f201 1"/>
                <a:gd name="f454" fmla="*/ f378 f200 1"/>
                <a:gd name="f455" fmla="*/ f379 f201 1"/>
                <a:gd name="f456" fmla="*/ f380 f200 1"/>
                <a:gd name="f457" fmla="*/ f381 f201 1"/>
                <a:gd name="f458" fmla="*/ f382 f200 1"/>
                <a:gd name="f459" fmla="*/ f383 f201 1"/>
                <a:gd name="f460" fmla="*/ f384 f200 1"/>
                <a:gd name="f461" fmla="*/ f385 f201 1"/>
                <a:gd name="f462" fmla="*/ f386 f200 1"/>
                <a:gd name="f463" fmla="*/ f387 f201 1"/>
                <a:gd name="f464" fmla="*/ f388 f200 1"/>
                <a:gd name="f465" fmla="*/ f389 f201 1"/>
                <a:gd name="f466" fmla="*/ f390 f200 1"/>
                <a:gd name="f467" fmla="*/ f391 f201 1"/>
                <a:gd name="f468" fmla="*/ f392 f200 1"/>
                <a:gd name="f469" fmla="*/ f393 f201 1"/>
                <a:gd name="f470" fmla="*/ f394 f200 1"/>
                <a:gd name="f471" fmla="*/ f395 f200 1"/>
                <a:gd name="f472" fmla="*/ f396 f201 1"/>
                <a:gd name="f473" fmla="*/ f397 f200 1"/>
                <a:gd name="f474" fmla="*/ f398 f201 1"/>
                <a:gd name="f475" fmla="*/ f399 f200 1"/>
                <a:gd name="f476" fmla="*/ f400 f201 1"/>
                <a:gd name="f477" fmla="*/ f401 f200 1"/>
                <a:gd name="f478" fmla="*/ f402 f201 1"/>
                <a:gd name="f479" fmla="*/ f403 f200 1"/>
                <a:gd name="f480" fmla="*/ f404 f201 1"/>
                <a:gd name="f481" fmla="*/ f405 f200 1"/>
                <a:gd name="f482" fmla="*/ f406 f201 1"/>
                <a:gd name="f483" fmla="*/ f407 f200 1"/>
                <a:gd name="f484" fmla="*/ f408 f201 1"/>
                <a:gd name="f485" fmla="*/ f409 f200 1"/>
                <a:gd name="f486" fmla="*/ f410 f201 1"/>
                <a:gd name="f487" fmla="*/ f411 f200 1"/>
                <a:gd name="f488" fmla="*/ f412 f201 1"/>
                <a:gd name="f489" fmla="*/ f413 f200 1"/>
                <a:gd name="f490" fmla="*/ f414 f201 1"/>
                <a:gd name="f491" fmla="*/ f415 f200 1"/>
                <a:gd name="f492" fmla="*/ f416 f201 1"/>
                <a:gd name="f493" fmla="*/ f417 f200 1"/>
                <a:gd name="f494" fmla="*/ f418 f201 1"/>
                <a:gd name="f495" fmla="*/ f419 f200 1"/>
                <a:gd name="f496" fmla="*/ f420 f201 1"/>
                <a:gd name="f497" fmla="*/ f421 f200 1"/>
                <a:gd name="f498" fmla="*/ f422 f201 1"/>
                <a:gd name="f499" fmla="*/ f423 f200 1"/>
                <a:gd name="f500" fmla="*/ f424 f201 1"/>
                <a:gd name="f501" fmla="*/ f425 f200 1"/>
                <a:gd name="f502" fmla="*/ f426 f201 1"/>
                <a:gd name="f503" fmla="*/ f427 f200 1"/>
                <a:gd name="f504" fmla="*/ f428 f2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6">
                  <a:pos x="f433" y="f434"/>
                </a:cxn>
                <a:cxn ang="f356">
                  <a:pos x="f433" y="f435"/>
                </a:cxn>
                <a:cxn ang="f356">
                  <a:pos x="f436" y="f437"/>
                </a:cxn>
                <a:cxn ang="f356">
                  <a:pos x="f438" y="f439"/>
                </a:cxn>
                <a:cxn ang="f356">
                  <a:pos x="f440" y="f441"/>
                </a:cxn>
                <a:cxn ang="f356">
                  <a:pos x="f442" y="f443"/>
                </a:cxn>
                <a:cxn ang="f356">
                  <a:pos x="f444" y="f445"/>
                </a:cxn>
                <a:cxn ang="f356">
                  <a:pos x="f446" y="f447"/>
                </a:cxn>
                <a:cxn ang="f356">
                  <a:pos x="f448" y="f449"/>
                </a:cxn>
                <a:cxn ang="f356">
                  <a:pos x="f450" y="f451"/>
                </a:cxn>
                <a:cxn ang="f356">
                  <a:pos x="f452" y="f453"/>
                </a:cxn>
                <a:cxn ang="f356">
                  <a:pos x="f454" y="f455"/>
                </a:cxn>
                <a:cxn ang="f356">
                  <a:pos x="f456" y="f457"/>
                </a:cxn>
                <a:cxn ang="f356">
                  <a:pos x="f458" y="f459"/>
                </a:cxn>
                <a:cxn ang="f356">
                  <a:pos x="f460" y="f461"/>
                </a:cxn>
                <a:cxn ang="f356">
                  <a:pos x="f462" y="f463"/>
                </a:cxn>
                <a:cxn ang="f356">
                  <a:pos x="f464" y="f465"/>
                </a:cxn>
                <a:cxn ang="f356">
                  <a:pos x="f466" y="f467"/>
                </a:cxn>
                <a:cxn ang="f356">
                  <a:pos x="f468" y="f469"/>
                </a:cxn>
                <a:cxn ang="f356">
                  <a:pos x="f470" y="f469"/>
                </a:cxn>
                <a:cxn ang="f356">
                  <a:pos x="f471" y="f472"/>
                </a:cxn>
                <a:cxn ang="f356">
                  <a:pos x="f473" y="f474"/>
                </a:cxn>
                <a:cxn ang="f356">
                  <a:pos x="f475" y="f476"/>
                </a:cxn>
                <a:cxn ang="f356">
                  <a:pos x="f477" y="f478"/>
                </a:cxn>
                <a:cxn ang="f356">
                  <a:pos x="f479" y="f480"/>
                </a:cxn>
                <a:cxn ang="f356">
                  <a:pos x="f481" y="f482"/>
                </a:cxn>
                <a:cxn ang="f356">
                  <a:pos x="f483" y="f484"/>
                </a:cxn>
                <a:cxn ang="f356">
                  <a:pos x="f485" y="f486"/>
                </a:cxn>
                <a:cxn ang="f356">
                  <a:pos x="f487" y="f488"/>
                </a:cxn>
                <a:cxn ang="f356">
                  <a:pos x="f489" y="f490"/>
                </a:cxn>
                <a:cxn ang="f356">
                  <a:pos x="f491" y="f492"/>
                </a:cxn>
                <a:cxn ang="f356">
                  <a:pos x="f493" y="f494"/>
                </a:cxn>
                <a:cxn ang="f356">
                  <a:pos x="f495" y="f496"/>
                </a:cxn>
                <a:cxn ang="f356">
                  <a:pos x="f497" y="f498"/>
                </a:cxn>
                <a:cxn ang="f356">
                  <a:pos x="f499" y="f500"/>
                </a:cxn>
                <a:cxn ang="f356">
                  <a:pos x="f501" y="f502"/>
                </a:cxn>
                <a:cxn ang="f356">
                  <a:pos x="f503" y="f504"/>
                </a:cxn>
              </a:cxnLst>
              <a:rect l="f429" t="f432" r="f430" b="f431"/>
              <a:pathLst>
                <a:path w="4211600" h="1660822">
                  <a:moveTo>
                    <a:pt x="f6" y="f5"/>
                  </a:moveTo>
                  <a:lnTo>
                    <a:pt x="f6" y="f8"/>
                  </a:lnTo>
                  <a:lnTo>
                    <a:pt x="f9" y="f10"/>
                  </a:ln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lnTo>
                    <a:pt x="f101" y="f7"/>
                  </a:lnTo>
                  <a:lnTo>
                    <a:pt x="f5" y="f7"/>
                  </a:lnTo>
                  <a:lnTo>
                    <a:pt x="f102" y="f103"/>
                  </a:ln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27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lose/>
                </a:path>
              </a:pathLst>
            </a:custGeom>
            <a:solidFill>
              <a:srgbClr val="E4522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9010D93-47F4-D083-51A0-7E5A1A03C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6" y="232916"/>
            <a:ext cx="11592233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E278C3A-8977-FF0E-069B-51E3C6998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" y="0"/>
            <a:ext cx="11434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49F728F-C9FB-BC57-663A-1296F22B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0" y="0"/>
            <a:ext cx="11975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2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3CD3DC-9EA7-FBA5-A2F0-5A1DC9286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745921"/>
          </a:xfrm>
        </p:spPr>
        <p:txBody>
          <a:bodyPr anchorCtr="1">
            <a:noAutofit/>
          </a:bodyPr>
          <a:lstStyle/>
          <a:p>
            <a:pPr lvl="0" algn="ctr"/>
            <a:r>
              <a:rPr lang="el-GR" sz="3200" b="1">
                <a:solidFill>
                  <a:srgbClr val="4D422A"/>
                </a:solidFill>
                <a:latin typeface="Palatino Linotype" pitchFamily="18"/>
              </a:rPr>
              <a:t>3. Το ρήμα ε</a:t>
            </a:r>
            <a:r>
              <a:rPr lang="el-GR" sz="3200" b="1">
                <a:solidFill>
                  <a:srgbClr val="4D422A"/>
                </a:solidFill>
                <a:latin typeface="Palatino Linotype" panose="02040502050505030304" pitchFamily="18" charset="0"/>
              </a:rPr>
              <a:t>ἰ</a:t>
            </a:r>
            <a:r>
              <a:rPr lang="el-GR" sz="3200" b="1">
                <a:solidFill>
                  <a:srgbClr val="4D422A"/>
                </a:solidFill>
                <a:latin typeface="Palatino Linotype" pitchFamily="18"/>
              </a:rPr>
              <a:t>μί (= είμαι)</a:t>
            </a:r>
            <a:endParaRPr lang="el-GR" sz="3200" b="1" dirty="0">
              <a:solidFill>
                <a:srgbClr val="4D422A"/>
              </a:solidFill>
              <a:latin typeface="Palatino Linotype" pitchFamily="18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4267BE-A897-56C0-A549-D514B48B33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51" r="4390" b="3021"/>
          <a:stretch/>
        </p:blipFill>
        <p:spPr>
          <a:xfrm>
            <a:off x="116380" y="1111050"/>
            <a:ext cx="5173375" cy="560438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379CB3C-9D54-E432-8CBD-429B92B97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991" y="1111050"/>
            <a:ext cx="5420481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0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: Shape 103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85D4614-6835-C04A-A5E0-A75134D3F29C}"/>
              </a:ext>
            </a:extLst>
          </p:cNvPr>
          <p:cNvSpPr/>
          <p:nvPr/>
        </p:nvSpPr>
        <p:spPr>
          <a:xfrm>
            <a:off x="862367" y="2194102"/>
            <a:ext cx="3237686" cy="2023937"/>
          </a:xfrm>
          <a:prstGeom prst="wedgeEllipseCallout">
            <a:avLst>
              <a:gd name="adj1" fmla="val -12226"/>
              <a:gd name="adj2" fmla="val 177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2"/>
                </a:solidFill>
                <a:latin typeface="Palatino Linotype" panose="02040502050505030304" pitchFamily="18" charset="0"/>
              </a:rPr>
              <a:t>Ας</a:t>
            </a:r>
            <a:r>
              <a:rPr lang="en-US" sz="2400" dirty="0">
                <a:solidFill>
                  <a:schemeClr val="bg2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Palatino Linotype" panose="02040502050505030304" pitchFamily="18" charset="0"/>
              </a:rPr>
              <a:t>εξ</a:t>
            </a:r>
            <a:r>
              <a:rPr lang="en-US" sz="2400" dirty="0">
                <a:solidFill>
                  <a:schemeClr val="bg2"/>
                </a:solidFill>
                <a:latin typeface="Palatino Linotype" panose="02040502050505030304" pitchFamily="18" charset="0"/>
              </a:rPr>
              <a:t>ασκηθούμε </a:t>
            </a:r>
            <a:r>
              <a:rPr lang="el-GR" sz="2400" dirty="0">
                <a:solidFill>
                  <a:schemeClr val="bg2"/>
                </a:solidFill>
                <a:latin typeface="Palatino Linotype" panose="02040502050505030304" pitchFamily="18" charset="0"/>
              </a:rPr>
              <a:t>στο </a:t>
            </a:r>
            <a:r>
              <a:rPr lang="el-GR" sz="2400" dirty="0" err="1">
                <a:solidFill>
                  <a:schemeClr val="bg2"/>
                </a:solidFill>
                <a:latin typeface="Palatino Linotype" panose="02040502050505030304" pitchFamily="18" charset="0"/>
              </a:rPr>
              <a:t>εἰμί</a:t>
            </a:r>
            <a:endParaRPr lang="en-US" sz="2400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Η Εγκυκλοπαίδεια του Πλάτωνα - Ίδρυμα Μείζονος Ελληνισμού">
            <a:extLst>
              <a:ext uri="{FF2B5EF4-FFF2-40B4-BE49-F238E27FC236}">
                <a16:creationId xmlns:a16="http://schemas.microsoft.com/office/drawing/2014/main" id="{53FEAEEA-7130-3F62-CC5F-C35227E8C8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457" y="988623"/>
            <a:ext cx="6155141" cy="49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65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AD723F3-8AE2-98C3-7F37-CC2584535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9" y="99548"/>
            <a:ext cx="10432026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2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E7C63E7-5F10-12DC-18CD-09C648D61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8082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3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8677459-BFEE-27AB-818F-0AF252E32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36" y="78183"/>
            <a:ext cx="9704438" cy="64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3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F75C2D1-04EA-44DD-4EC0-4B59DD27D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75" y="81893"/>
            <a:ext cx="8566727" cy="6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1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3D38887-6556-E1B6-6540-7061524A0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65" y="0"/>
            <a:ext cx="8731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5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8" name="Oval 103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Πώς προφέρονταν τα αρχαία ελληνικά - Αντικλείδι">
            <a:extLst>
              <a:ext uri="{FF2B5EF4-FFF2-40B4-BE49-F238E27FC236}">
                <a16:creationId xmlns:a16="http://schemas.microsoft.com/office/drawing/2014/main" id="{38DA0D6F-A44C-4B99-4FD7-4E26401AA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r="17210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A7BAF7-BB5F-7CFF-82D0-F126B605B3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99481" y="3020410"/>
            <a:ext cx="4195673" cy="1197724"/>
          </a:xfrm>
        </p:spPr>
        <p:txBody>
          <a:bodyPr anchor="t">
            <a:normAutofit lnSpcReduction="10000"/>
          </a:bodyPr>
          <a:lstStyle/>
          <a:p>
            <a:pPr marL="0" lvl="0" indent="0" algn="ctr">
              <a:buNone/>
            </a:pPr>
            <a:r>
              <a:rPr lang="el-GR" sz="2400" b="1" dirty="0">
                <a:solidFill>
                  <a:schemeClr val="tx1">
                    <a:alpha val="80000"/>
                  </a:schemeClr>
                </a:solidFill>
                <a:latin typeface="Palatino Linotype" pitchFamily="18"/>
              </a:rPr>
              <a:t>Επανάληψη στα βασικά </a:t>
            </a:r>
            <a:r>
              <a:rPr lang="el-GR" sz="2400" b="1" dirty="0" err="1">
                <a:solidFill>
                  <a:schemeClr val="tx1">
                    <a:alpha val="80000"/>
                  </a:schemeClr>
                </a:solidFill>
                <a:latin typeface="Palatino Linotype" pitchFamily="18"/>
              </a:rPr>
              <a:t>γραμματικοσυντακτικά</a:t>
            </a:r>
            <a:r>
              <a:rPr lang="el-GR" sz="2400" b="1" dirty="0">
                <a:solidFill>
                  <a:schemeClr val="tx1">
                    <a:alpha val="80000"/>
                  </a:schemeClr>
                </a:solidFill>
                <a:latin typeface="Palatino Linotype" pitchFamily="18"/>
              </a:rPr>
              <a:t> φαινόμενα (Α΄ Γυμνασίου)</a:t>
            </a:r>
            <a:endParaRPr lang="el-GR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03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4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BB18443-8568-4F3C-82EA-4FD5352E2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23" y="285311"/>
            <a:ext cx="9271819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78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3CD3DC-9EA7-FBA5-A2F0-5A1DC9286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745921"/>
          </a:xfrm>
        </p:spPr>
        <p:txBody>
          <a:bodyPr anchorCtr="1">
            <a:noAutofit/>
          </a:bodyPr>
          <a:lstStyle/>
          <a:p>
            <a:pPr lvl="0" algn="ctr"/>
            <a:r>
              <a:rPr lang="el-GR" sz="3200" b="1" dirty="0">
                <a:solidFill>
                  <a:srgbClr val="4D422A"/>
                </a:solidFill>
                <a:latin typeface="Palatino Linotype" pitchFamily="18"/>
              </a:rPr>
              <a:t>4. Β’  κλίση ουσιαστικών (1/4)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83D5A96-FCAB-C44E-4C06-2872524F9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1" y="1334695"/>
            <a:ext cx="5801535" cy="489653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3543B55-BEE0-F049-DE86-1A5DEBA8F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396" y="1334695"/>
            <a:ext cx="5658640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94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53CD3DC-9EA7-FBA5-A2F0-5A1DC9286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 anchorCtr="1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Β’  </a:t>
            </a:r>
            <a:r>
              <a:rPr lang="en-US" sz="3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κλίση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ουσι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αστικών (2/</a:t>
            </a:r>
            <a:r>
              <a:rPr lang="el-GR" sz="33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0069888-0DF6-ED40-0FC7-9D67CF14C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458" y="91454"/>
            <a:ext cx="6872748" cy="66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92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53CD3DC-9EA7-FBA5-A2F0-5A1DC9286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 anchorCtr="1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Β’  </a:t>
            </a:r>
            <a:r>
              <a:rPr lang="en-US" sz="3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κλίση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ουσι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αστικών (</a:t>
            </a:r>
            <a:r>
              <a:rPr lang="el-GR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</a:t>
            </a:r>
            <a:r>
              <a:rPr lang="el-GR" sz="33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FA80736-C01E-8EAE-6087-5F03B7683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05" y="150997"/>
            <a:ext cx="7536376" cy="642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97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53CD3DC-9EA7-FBA5-A2F0-5A1DC9286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 anchorCtr="1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Β’  </a:t>
            </a:r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κλίση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ουσι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αστικών (</a:t>
            </a:r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B9E6AA2-1216-E7CF-A86F-B8E571A99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678" y="643466"/>
            <a:ext cx="463597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84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: Shape 103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85D4614-6835-C04A-A5E0-A75134D3F29C}"/>
              </a:ext>
            </a:extLst>
          </p:cNvPr>
          <p:cNvSpPr/>
          <p:nvPr/>
        </p:nvSpPr>
        <p:spPr>
          <a:xfrm>
            <a:off x="862367" y="2194102"/>
            <a:ext cx="3237686" cy="2023937"/>
          </a:xfrm>
          <a:prstGeom prst="wedgeEllipseCallout">
            <a:avLst>
              <a:gd name="adj1" fmla="val -12226"/>
              <a:gd name="adj2" fmla="val 177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2"/>
                </a:solidFill>
                <a:latin typeface="Palatino Linotype" panose="02040502050505030304" pitchFamily="18" charset="0"/>
              </a:rPr>
              <a:t>Ας</a:t>
            </a:r>
            <a:r>
              <a:rPr lang="en-US" sz="2400" dirty="0">
                <a:solidFill>
                  <a:schemeClr val="bg2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Palatino Linotype" panose="02040502050505030304" pitchFamily="18" charset="0"/>
              </a:rPr>
              <a:t>εξ</a:t>
            </a:r>
            <a:r>
              <a:rPr lang="en-US" sz="2400" dirty="0">
                <a:solidFill>
                  <a:schemeClr val="bg2"/>
                </a:solidFill>
                <a:latin typeface="Palatino Linotype" panose="02040502050505030304" pitchFamily="18" charset="0"/>
              </a:rPr>
              <a:t>ασκηθούμε </a:t>
            </a:r>
            <a:r>
              <a:rPr lang="el-GR" sz="2400" dirty="0">
                <a:solidFill>
                  <a:schemeClr val="bg2"/>
                </a:solidFill>
                <a:latin typeface="Palatino Linotype" panose="02040502050505030304" pitchFamily="18" charset="0"/>
              </a:rPr>
              <a:t>στη Β΄ κλίση ουσιαστικών</a:t>
            </a:r>
            <a:endParaRPr lang="en-US" sz="2400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Η Εγκυκλοπαίδεια του Πλάτωνα - Ίδρυμα Μείζονος Ελληνισμού">
            <a:extLst>
              <a:ext uri="{FF2B5EF4-FFF2-40B4-BE49-F238E27FC236}">
                <a16:creationId xmlns:a16="http://schemas.microsoft.com/office/drawing/2014/main" id="{53FEAEEA-7130-3F62-CC5F-C35227E8C8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457" y="988623"/>
            <a:ext cx="6155141" cy="49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31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DA32B07-F05E-BC00-D591-582DF3BE3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2"/>
            <a:ext cx="7826478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59E34AB-F9DB-785F-39F9-F52FB82B1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561" y="0"/>
            <a:ext cx="4944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93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1ED77CD-B649-6942-606A-5FF79F3F6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35609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C48D943-7412-E3D3-FB56-52D33CBCA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582429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15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3CD3DC-9EA7-FBA5-A2F0-5A1DC9286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745921"/>
          </a:xfrm>
        </p:spPr>
        <p:txBody>
          <a:bodyPr anchorCtr="1">
            <a:noAutofit/>
          </a:bodyPr>
          <a:lstStyle/>
          <a:p>
            <a:pPr lvl="0" algn="ctr"/>
            <a:r>
              <a:rPr lang="el-GR" sz="3200" b="1" dirty="0">
                <a:solidFill>
                  <a:srgbClr val="4D422A"/>
                </a:solidFill>
                <a:latin typeface="Palatino Linotype" pitchFamily="18"/>
              </a:rPr>
              <a:t>5. Α’  κλίση ουσιαστικών (1/4)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A063CE7-9292-1DF8-E47C-AC0A1262D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0" t="1722"/>
          <a:stretch/>
        </p:blipFill>
        <p:spPr>
          <a:xfrm>
            <a:off x="1317523" y="1199536"/>
            <a:ext cx="9753600" cy="5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08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3CD3DC-9EA7-FBA5-A2F0-5A1DC9286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745921"/>
          </a:xfrm>
        </p:spPr>
        <p:txBody>
          <a:bodyPr anchorCtr="1">
            <a:noAutofit/>
          </a:bodyPr>
          <a:lstStyle/>
          <a:p>
            <a:pPr lvl="0" algn="ctr"/>
            <a:r>
              <a:rPr lang="el-GR" sz="3200" b="1">
                <a:solidFill>
                  <a:srgbClr val="4D422A"/>
                </a:solidFill>
                <a:latin typeface="Palatino Linotype" pitchFamily="18"/>
              </a:rPr>
              <a:t>5. Α’  κλίση ουσιαστικών (2/4)</a:t>
            </a:r>
            <a:endParaRPr lang="el-GR" sz="3200" b="1" dirty="0">
              <a:solidFill>
                <a:srgbClr val="4D422A"/>
              </a:solidFill>
              <a:latin typeface="Palatino Linotype" pitchFamily="18"/>
            </a:endParaRPr>
          </a:p>
        </p:txBody>
      </p:sp>
      <p:sp>
        <p:nvSpPr>
          <p:cNvPr id="4" name="Κύμα 3">
            <a:extLst>
              <a:ext uri="{FF2B5EF4-FFF2-40B4-BE49-F238E27FC236}">
                <a16:creationId xmlns:a16="http://schemas.microsoft.com/office/drawing/2014/main" id="{0C793107-7AF1-D215-4AF2-786053133630}"/>
              </a:ext>
            </a:extLst>
          </p:cNvPr>
          <p:cNvSpPr/>
          <p:nvPr/>
        </p:nvSpPr>
        <p:spPr>
          <a:xfrm>
            <a:off x="266180" y="3396624"/>
            <a:ext cx="3146322" cy="745921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Θυμάμαι τα εξής: </a:t>
            </a:r>
            <a:endParaRPr lang="el-GR" sz="2400" b="1" dirty="0">
              <a:solidFill>
                <a:schemeClr val="accent5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3C275DB-4D5C-97C1-71C6-572279E1B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b="74788"/>
          <a:stretch/>
        </p:blipFill>
        <p:spPr>
          <a:xfrm>
            <a:off x="5005327" y="1451677"/>
            <a:ext cx="6842543" cy="74592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B475CC5-3E3B-7E58-4FAB-B19736194A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72834"/>
          <a:stretch/>
        </p:blipFill>
        <p:spPr>
          <a:xfrm>
            <a:off x="5152811" y="3188963"/>
            <a:ext cx="6695060" cy="81733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0F67012-0ADC-7EE8-CDA4-0E629710FB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52811" y="4997658"/>
            <a:ext cx="6695059" cy="8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8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3CD3DC-9EA7-FBA5-A2F0-5A1DC9286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745921"/>
          </a:xfrm>
        </p:spPr>
        <p:txBody>
          <a:bodyPr anchorCtr="1">
            <a:noAutofit/>
          </a:bodyPr>
          <a:lstStyle/>
          <a:p>
            <a:pPr lvl="0" algn="ctr"/>
            <a:r>
              <a:rPr lang="el-GR" sz="3200" b="1">
                <a:solidFill>
                  <a:srgbClr val="4D422A"/>
                </a:solidFill>
                <a:latin typeface="Palatino Linotype" pitchFamily="18"/>
              </a:rPr>
              <a:t>1. Τονισμός</a:t>
            </a:r>
          </a:p>
        </p:txBody>
      </p:sp>
      <p:pic>
        <p:nvPicPr>
          <p:cNvPr id="3" name="Θέση περιεχομένου 4">
            <a:extLst>
              <a:ext uri="{FF2B5EF4-FFF2-40B4-BE49-F238E27FC236}">
                <a16:creationId xmlns:a16="http://schemas.microsoft.com/office/drawing/2014/main" id="{4B919EF5-C3E9-119A-AAC3-B1D98C1DD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88" y="1111041"/>
            <a:ext cx="6362267" cy="5567745"/>
          </a:xfrm>
        </p:spPr>
      </p:pic>
      <p:pic>
        <p:nvPicPr>
          <p:cNvPr id="4" name="Εικόνα 6">
            <a:extLst>
              <a:ext uri="{FF2B5EF4-FFF2-40B4-BE49-F238E27FC236}">
                <a16:creationId xmlns:a16="http://schemas.microsoft.com/office/drawing/2014/main" id="{1A4F67A9-5EE7-DE73-1F50-C8EC28F6F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571" y="1111041"/>
            <a:ext cx="5179737" cy="55677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3CD3DC-9EA7-FBA5-A2F0-5A1DC9286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745921"/>
          </a:xfrm>
        </p:spPr>
        <p:txBody>
          <a:bodyPr anchorCtr="1">
            <a:noAutofit/>
          </a:bodyPr>
          <a:lstStyle/>
          <a:p>
            <a:pPr lvl="0" algn="ctr"/>
            <a:r>
              <a:rPr lang="el-GR" sz="3200" b="1" dirty="0">
                <a:solidFill>
                  <a:srgbClr val="4D422A"/>
                </a:solidFill>
                <a:latin typeface="Palatino Linotype" pitchFamily="18"/>
              </a:rPr>
              <a:t>5. Α’  κλίση ουσιαστικών (</a:t>
            </a:r>
            <a:r>
              <a:rPr lang="en-GB" sz="3200" b="1" dirty="0">
                <a:solidFill>
                  <a:srgbClr val="4D422A"/>
                </a:solidFill>
                <a:latin typeface="Palatino Linotype" pitchFamily="18"/>
              </a:rPr>
              <a:t>3</a:t>
            </a:r>
            <a:r>
              <a:rPr lang="el-GR" sz="3200" b="1" dirty="0">
                <a:solidFill>
                  <a:srgbClr val="4D422A"/>
                </a:solidFill>
                <a:latin typeface="Palatino Linotype" pitchFamily="18"/>
              </a:rPr>
              <a:t>/4)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3147646-9A7D-9B75-5B2A-13282E1F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5" t="8988" r="3382" b="5157"/>
          <a:stretch/>
        </p:blipFill>
        <p:spPr>
          <a:xfrm>
            <a:off x="3224981" y="1396181"/>
            <a:ext cx="5456903" cy="2723536"/>
          </a:xfrm>
          <a:prstGeom prst="rect">
            <a:avLst/>
          </a:prstGeom>
        </p:spPr>
      </p:pic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413A8485-B88B-4077-2C66-6A0348ED953D}"/>
              </a:ext>
            </a:extLst>
          </p:cNvPr>
          <p:cNvSpPr/>
          <p:nvPr/>
        </p:nvSpPr>
        <p:spPr>
          <a:xfrm>
            <a:off x="373626" y="1111050"/>
            <a:ext cx="2408903" cy="8652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Palatino Linotype" panose="02040502050505030304" pitchFamily="18" charset="0"/>
              </a:rPr>
              <a:t>Αρσενικά σε -ης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6802ACD-24EB-8CE4-EDD2-3593E11C20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257"/>
          <a:stretch/>
        </p:blipFill>
        <p:spPr>
          <a:xfrm>
            <a:off x="6238570" y="4862056"/>
            <a:ext cx="5566185" cy="865239"/>
          </a:xfrm>
          <a:prstGeom prst="rect">
            <a:avLst/>
          </a:prstGeom>
        </p:spPr>
      </p:pic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A6FC5F1F-8F35-A210-1286-5DDD31E84374}"/>
              </a:ext>
            </a:extLst>
          </p:cNvPr>
          <p:cNvSpPr/>
          <p:nvPr/>
        </p:nvSpPr>
        <p:spPr>
          <a:xfrm>
            <a:off x="3544529" y="4862056"/>
            <a:ext cx="2408903" cy="8652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Palatino Linotype" panose="02040502050505030304" pitchFamily="18" charset="0"/>
              </a:rPr>
              <a:t>Παρατηρήσεις</a:t>
            </a:r>
            <a:endParaRPr lang="el-G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93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3CD3DC-9EA7-FBA5-A2F0-5A1DC9286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745921"/>
          </a:xfrm>
        </p:spPr>
        <p:txBody>
          <a:bodyPr anchorCtr="1">
            <a:noAutofit/>
          </a:bodyPr>
          <a:lstStyle/>
          <a:p>
            <a:pPr lvl="0" algn="ctr"/>
            <a:r>
              <a:rPr lang="el-GR" sz="3200" b="1" dirty="0">
                <a:solidFill>
                  <a:srgbClr val="4D422A"/>
                </a:solidFill>
                <a:latin typeface="Palatino Linotype" pitchFamily="18"/>
              </a:rPr>
              <a:t>5. Α’  κλίση ουσιαστικών (</a:t>
            </a:r>
            <a:r>
              <a:rPr lang="en-GB" sz="3200" b="1" dirty="0">
                <a:solidFill>
                  <a:srgbClr val="4D422A"/>
                </a:solidFill>
                <a:latin typeface="Palatino Linotype" pitchFamily="18"/>
              </a:rPr>
              <a:t>3</a:t>
            </a:r>
            <a:r>
              <a:rPr lang="el-GR" sz="3200" b="1" dirty="0">
                <a:solidFill>
                  <a:srgbClr val="4D422A"/>
                </a:solidFill>
                <a:latin typeface="Palatino Linotype" pitchFamily="18"/>
              </a:rPr>
              <a:t>/4)</a:t>
            </a: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413A8485-B88B-4077-2C66-6A0348ED953D}"/>
              </a:ext>
            </a:extLst>
          </p:cNvPr>
          <p:cNvSpPr/>
          <p:nvPr/>
        </p:nvSpPr>
        <p:spPr>
          <a:xfrm>
            <a:off x="373626" y="1111050"/>
            <a:ext cx="2408903" cy="8652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Palatino Linotype" panose="02040502050505030304" pitchFamily="18" charset="0"/>
              </a:rPr>
              <a:t>Αρσενικά σε -ας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2982136-7FDA-5F63-1748-EBD557D3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4" t="4032" r="5647" b="8001"/>
          <a:stretch/>
        </p:blipFill>
        <p:spPr>
          <a:xfrm>
            <a:off x="2959509" y="1356852"/>
            <a:ext cx="6430298" cy="272353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E037EF9-6433-DE6F-5D67-D0AE25DCE3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33" r="4933" b="6819"/>
          <a:stretch/>
        </p:blipFill>
        <p:spPr>
          <a:xfrm>
            <a:off x="6809664" y="4326189"/>
            <a:ext cx="4772735" cy="2428569"/>
          </a:xfrm>
          <a:prstGeom prst="rect">
            <a:avLst/>
          </a:prstGeom>
        </p:spPr>
      </p:pic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1384F7EA-6EFB-FC2D-D840-05868903EFF3}"/>
              </a:ext>
            </a:extLst>
          </p:cNvPr>
          <p:cNvSpPr/>
          <p:nvPr/>
        </p:nvSpPr>
        <p:spPr>
          <a:xfrm>
            <a:off x="3957484" y="4675234"/>
            <a:ext cx="2408903" cy="8652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Palatino Linotype" panose="02040502050505030304" pitchFamily="18" charset="0"/>
              </a:rPr>
              <a:t>Παρατηρήσεις</a:t>
            </a:r>
            <a:endParaRPr lang="el-G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18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3CD3DC-9EA7-FBA5-A2F0-5A1DC9286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745921"/>
          </a:xfrm>
        </p:spPr>
        <p:txBody>
          <a:bodyPr anchorCtr="1">
            <a:noAutofit/>
          </a:bodyPr>
          <a:lstStyle/>
          <a:p>
            <a:pPr lvl="0" algn="ctr"/>
            <a:r>
              <a:rPr lang="el-GR" sz="3200" b="1" dirty="0">
                <a:solidFill>
                  <a:srgbClr val="4D422A"/>
                </a:solidFill>
                <a:latin typeface="Palatino Linotype" pitchFamily="18"/>
              </a:rPr>
              <a:t>5. Α’  κλίση ουσιαστικών (</a:t>
            </a:r>
            <a:r>
              <a:rPr lang="en-GB" sz="3200" b="1" dirty="0">
                <a:solidFill>
                  <a:srgbClr val="4D422A"/>
                </a:solidFill>
                <a:latin typeface="Palatino Linotype" pitchFamily="18"/>
              </a:rPr>
              <a:t>3</a:t>
            </a:r>
            <a:r>
              <a:rPr lang="el-GR" sz="3200" b="1" dirty="0">
                <a:solidFill>
                  <a:srgbClr val="4D422A"/>
                </a:solidFill>
                <a:latin typeface="Palatino Linotype" pitchFamily="18"/>
              </a:rPr>
              <a:t>/4)</a:t>
            </a: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413A8485-B88B-4077-2C66-6A0348ED953D}"/>
              </a:ext>
            </a:extLst>
          </p:cNvPr>
          <p:cNvSpPr/>
          <p:nvPr/>
        </p:nvSpPr>
        <p:spPr>
          <a:xfrm>
            <a:off x="373626" y="1111050"/>
            <a:ext cx="2408903" cy="8652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Palatino Linotype" panose="02040502050505030304" pitchFamily="18" charset="0"/>
              </a:rPr>
              <a:t>Θηλυκά σε -α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7C6B59C-1BCF-DCD8-C3C2-D234D02DF4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13" r="1583"/>
          <a:stretch/>
        </p:blipFill>
        <p:spPr>
          <a:xfrm>
            <a:off x="3019080" y="1219199"/>
            <a:ext cx="6705023" cy="270345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79C5DC9-8824-350A-5C1A-AC6639E79E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740"/>
          <a:stretch/>
        </p:blipFill>
        <p:spPr>
          <a:xfrm>
            <a:off x="6096000" y="4395226"/>
            <a:ext cx="5830529" cy="2097645"/>
          </a:xfrm>
          <a:prstGeom prst="rect">
            <a:avLst/>
          </a:prstGeom>
        </p:spPr>
      </p:pic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BFCDA1CB-BD0D-81EA-65B8-6A95B88C729E}"/>
              </a:ext>
            </a:extLst>
          </p:cNvPr>
          <p:cNvSpPr/>
          <p:nvPr/>
        </p:nvSpPr>
        <p:spPr>
          <a:xfrm>
            <a:off x="3019080" y="4655579"/>
            <a:ext cx="2408903" cy="8652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Palatino Linotype" panose="02040502050505030304" pitchFamily="18" charset="0"/>
              </a:rPr>
              <a:t>Παρατηρήσεις</a:t>
            </a:r>
            <a:endParaRPr lang="el-G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1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3CD3DC-9EA7-FBA5-A2F0-5A1DC9286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745921"/>
          </a:xfrm>
        </p:spPr>
        <p:txBody>
          <a:bodyPr anchorCtr="1">
            <a:noAutofit/>
          </a:bodyPr>
          <a:lstStyle/>
          <a:p>
            <a:pPr lvl="0" algn="ctr"/>
            <a:r>
              <a:rPr lang="el-GR" sz="3200" b="1" dirty="0">
                <a:solidFill>
                  <a:srgbClr val="4D422A"/>
                </a:solidFill>
                <a:latin typeface="Palatino Linotype" pitchFamily="18"/>
              </a:rPr>
              <a:t>5. Α’  κλίση ουσιαστικών (</a:t>
            </a:r>
            <a:r>
              <a:rPr lang="en-GB" sz="3200" b="1" dirty="0">
                <a:solidFill>
                  <a:srgbClr val="4D422A"/>
                </a:solidFill>
                <a:latin typeface="Palatino Linotype" pitchFamily="18"/>
              </a:rPr>
              <a:t>3</a:t>
            </a:r>
            <a:r>
              <a:rPr lang="el-GR" sz="3200" b="1" dirty="0">
                <a:solidFill>
                  <a:srgbClr val="4D422A"/>
                </a:solidFill>
                <a:latin typeface="Palatino Linotype" pitchFamily="18"/>
              </a:rPr>
              <a:t>/4)</a:t>
            </a: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413A8485-B88B-4077-2C66-6A0348ED953D}"/>
              </a:ext>
            </a:extLst>
          </p:cNvPr>
          <p:cNvSpPr/>
          <p:nvPr/>
        </p:nvSpPr>
        <p:spPr>
          <a:xfrm>
            <a:off x="373626" y="1111050"/>
            <a:ext cx="2408903" cy="8652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Palatino Linotype" panose="02040502050505030304" pitchFamily="18" charset="0"/>
              </a:rPr>
              <a:t>Θηλυκά σε -α</a:t>
            </a:r>
            <a:endParaRPr lang="el-GR" dirty="0">
              <a:latin typeface="Palatino Linotype" panose="02040502050505030304" pitchFamily="18" charset="0"/>
            </a:endParaRPr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BFCDA1CB-BD0D-81EA-65B8-6A95B88C729E}"/>
              </a:ext>
            </a:extLst>
          </p:cNvPr>
          <p:cNvSpPr/>
          <p:nvPr/>
        </p:nvSpPr>
        <p:spPr>
          <a:xfrm>
            <a:off x="3019080" y="4655579"/>
            <a:ext cx="2408903" cy="8652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Palatino Linotype" panose="02040502050505030304" pitchFamily="18" charset="0"/>
              </a:rPr>
              <a:t>Παρατηρήσεις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503263F-337B-D0AE-1700-42613EB718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6" t="2894" r="1227" b="7399"/>
          <a:stretch/>
        </p:blipFill>
        <p:spPr>
          <a:xfrm>
            <a:off x="3156155" y="1199534"/>
            <a:ext cx="7502013" cy="274320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39AD45C-3CFA-9581-66D8-DB32BED0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072" y="4655579"/>
            <a:ext cx="5695533" cy="10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32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3CD3DC-9EA7-FBA5-A2F0-5A1DC9286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745921"/>
          </a:xfrm>
        </p:spPr>
        <p:txBody>
          <a:bodyPr anchorCtr="1">
            <a:noAutofit/>
          </a:bodyPr>
          <a:lstStyle/>
          <a:p>
            <a:pPr lvl="0" algn="ctr"/>
            <a:r>
              <a:rPr lang="el-GR" sz="3200" b="1" dirty="0">
                <a:solidFill>
                  <a:srgbClr val="4D422A"/>
                </a:solidFill>
                <a:latin typeface="Palatino Linotype" pitchFamily="18"/>
              </a:rPr>
              <a:t>5. Α’  κλίση ουσιαστικών (</a:t>
            </a:r>
            <a:r>
              <a:rPr lang="en-GB" sz="3200" b="1" dirty="0">
                <a:solidFill>
                  <a:srgbClr val="4D422A"/>
                </a:solidFill>
                <a:latin typeface="Palatino Linotype" pitchFamily="18"/>
              </a:rPr>
              <a:t>3</a:t>
            </a:r>
            <a:r>
              <a:rPr lang="el-GR" sz="3200" b="1" dirty="0">
                <a:solidFill>
                  <a:srgbClr val="4D422A"/>
                </a:solidFill>
                <a:latin typeface="Palatino Linotype" pitchFamily="18"/>
              </a:rPr>
              <a:t>/4)</a:t>
            </a: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413A8485-B88B-4077-2C66-6A0348ED953D}"/>
              </a:ext>
            </a:extLst>
          </p:cNvPr>
          <p:cNvSpPr/>
          <p:nvPr/>
        </p:nvSpPr>
        <p:spPr>
          <a:xfrm>
            <a:off x="373626" y="1111050"/>
            <a:ext cx="2408903" cy="8652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Palatino Linotype" panose="02040502050505030304" pitchFamily="18" charset="0"/>
              </a:rPr>
              <a:t>Θηλυκά σε -η</a:t>
            </a:r>
            <a:endParaRPr lang="el-GR" dirty="0">
              <a:latin typeface="Palatino Linotype" panose="02040502050505030304" pitchFamily="18" charset="0"/>
            </a:endParaRPr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BFCDA1CB-BD0D-81EA-65B8-6A95B88C729E}"/>
              </a:ext>
            </a:extLst>
          </p:cNvPr>
          <p:cNvSpPr/>
          <p:nvPr/>
        </p:nvSpPr>
        <p:spPr>
          <a:xfrm>
            <a:off x="3019080" y="4655579"/>
            <a:ext cx="2408903" cy="8652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Palatino Linotype" panose="02040502050505030304" pitchFamily="18" charset="0"/>
              </a:rPr>
              <a:t>Παρατηρήσεις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75E48F1-FAD5-C993-D29E-572B97016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106" y="1040640"/>
            <a:ext cx="6585152" cy="28102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524BDFE-11F9-FD6B-1F7F-4B974B4DB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023" y="4735724"/>
            <a:ext cx="5374261" cy="8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75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85D4614-6835-C04A-A5E0-A75134D3F29C}"/>
              </a:ext>
            </a:extLst>
          </p:cNvPr>
          <p:cNvSpPr/>
          <p:nvPr/>
        </p:nvSpPr>
        <p:spPr>
          <a:xfrm>
            <a:off x="862367" y="2194102"/>
            <a:ext cx="3237686" cy="2023937"/>
          </a:xfrm>
          <a:prstGeom prst="wedgeEllipseCallout">
            <a:avLst>
              <a:gd name="adj1" fmla="val -12226"/>
              <a:gd name="adj2" fmla="val 177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2"/>
                </a:solidFill>
                <a:latin typeface="Palatino Linotype" panose="02040502050505030304" pitchFamily="18" charset="0"/>
              </a:rPr>
              <a:t>Ας</a:t>
            </a:r>
            <a:r>
              <a:rPr lang="en-US" sz="2400" dirty="0">
                <a:solidFill>
                  <a:schemeClr val="bg2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Palatino Linotype" panose="02040502050505030304" pitchFamily="18" charset="0"/>
              </a:rPr>
              <a:t>εξ</a:t>
            </a:r>
            <a:r>
              <a:rPr lang="en-US" sz="2400" dirty="0">
                <a:solidFill>
                  <a:schemeClr val="bg2"/>
                </a:solidFill>
                <a:latin typeface="Palatino Linotype" panose="02040502050505030304" pitchFamily="18" charset="0"/>
              </a:rPr>
              <a:t>ασκηθούμε </a:t>
            </a:r>
            <a:r>
              <a:rPr lang="el-GR" sz="2400" dirty="0">
                <a:solidFill>
                  <a:schemeClr val="bg2"/>
                </a:solidFill>
                <a:latin typeface="Palatino Linotype" panose="02040502050505030304" pitchFamily="18" charset="0"/>
              </a:rPr>
              <a:t>στην Α΄ κλίση ουσιαστικών</a:t>
            </a:r>
            <a:endParaRPr lang="en-US" sz="2400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Η Εγκυκλοπαίδεια του Πλάτωνα - Ίδρυμα Μείζονος Ελληνισμού">
            <a:extLst>
              <a:ext uri="{FF2B5EF4-FFF2-40B4-BE49-F238E27FC236}">
                <a16:creationId xmlns:a16="http://schemas.microsoft.com/office/drawing/2014/main" id="{53FEAEEA-7130-3F62-CC5F-C35227E8C8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457" y="988623"/>
            <a:ext cx="6155141" cy="49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020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5B7783D-1093-2B71-B3F9-522CD7FE03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36" t="26632" r="8791" b="3068"/>
          <a:stretch/>
        </p:blipFill>
        <p:spPr>
          <a:xfrm>
            <a:off x="301716" y="550606"/>
            <a:ext cx="5535563" cy="418854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48A015B-A8B4-A5B8-082B-E8EDAFCEA5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86" t="8046" r="6193" b="4340"/>
          <a:stretch/>
        </p:blipFill>
        <p:spPr>
          <a:xfrm>
            <a:off x="6354722" y="550606"/>
            <a:ext cx="5571805" cy="41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51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20DE710-BF0A-AAE4-99D6-FCEEF9C475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1" t="10189" r="1702"/>
          <a:stretch/>
        </p:blipFill>
        <p:spPr>
          <a:xfrm>
            <a:off x="68826" y="528483"/>
            <a:ext cx="5565058" cy="428932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9E7D519-AA18-FDE6-EB4D-0CFEED3765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41" t="8864" r="2073" b="3423"/>
          <a:stretch/>
        </p:blipFill>
        <p:spPr>
          <a:xfrm>
            <a:off x="6095999" y="528483"/>
            <a:ext cx="6027175" cy="42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72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2CED8D9-A418-5587-E935-DBEF095D49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24" t="11939" r="5088" b="7247"/>
          <a:stretch/>
        </p:blipFill>
        <p:spPr>
          <a:xfrm>
            <a:off x="658761" y="462116"/>
            <a:ext cx="7325033" cy="46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5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E67FFC-D7A3-73B0-970A-94A7D5B55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42390"/>
            <a:ext cx="9851922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5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: Shape 103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85D4614-6835-C04A-A5E0-A75134D3F29C}"/>
              </a:ext>
            </a:extLst>
          </p:cNvPr>
          <p:cNvSpPr/>
          <p:nvPr/>
        </p:nvSpPr>
        <p:spPr>
          <a:xfrm>
            <a:off x="862367" y="2194102"/>
            <a:ext cx="3237686" cy="2023937"/>
          </a:xfrm>
          <a:prstGeom prst="wedgeEllipseCallout">
            <a:avLst>
              <a:gd name="adj1" fmla="val -12226"/>
              <a:gd name="adj2" fmla="val 177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2"/>
                </a:solidFill>
                <a:latin typeface="Palatino Linotype" panose="02040502050505030304" pitchFamily="18" charset="0"/>
              </a:rPr>
              <a:t>Ας</a:t>
            </a:r>
            <a:r>
              <a:rPr lang="en-US" sz="2400" dirty="0">
                <a:solidFill>
                  <a:schemeClr val="bg2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Palatino Linotype" panose="02040502050505030304" pitchFamily="18" charset="0"/>
              </a:rPr>
              <a:t>εξ</a:t>
            </a:r>
            <a:r>
              <a:rPr lang="en-US" sz="2400" dirty="0">
                <a:solidFill>
                  <a:schemeClr val="bg2"/>
                </a:solidFill>
                <a:latin typeface="Palatino Linotype" panose="02040502050505030304" pitchFamily="18" charset="0"/>
              </a:rPr>
              <a:t>ασκηθούμε στον τονισμό…</a:t>
            </a:r>
          </a:p>
        </p:txBody>
      </p:sp>
      <p:pic>
        <p:nvPicPr>
          <p:cNvPr id="1026" name="Picture 2" descr="Η Εγκυκλοπαίδεια του Πλάτωνα - Ίδρυμα Μείζονος Ελληνισμού">
            <a:extLst>
              <a:ext uri="{FF2B5EF4-FFF2-40B4-BE49-F238E27FC236}">
                <a16:creationId xmlns:a16="http://schemas.microsoft.com/office/drawing/2014/main" id="{53FEAEEA-7130-3F62-CC5F-C35227E8C8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457" y="988623"/>
            <a:ext cx="6155141" cy="49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68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E69A02F-0140-1B58-17E4-92E53799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4" y="285311"/>
            <a:ext cx="10107561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3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F1F8595-644C-4471-E509-672CF1B4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95355" cy="67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9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BE38D31-1976-DFBE-6E69-8BEE15B8F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3"/>
            <a:ext cx="12191999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98CCB19-7A10-B857-3FA5-790610A76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" y="42390"/>
            <a:ext cx="12093677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4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53CD3DC-9EA7-FBA5-A2F0-5A1DC92863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3408" y="2694038"/>
            <a:ext cx="3616913" cy="1093215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Το άρθρο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DCF80EF5-A652-864C-451B-D86A84577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0657" y="578738"/>
            <a:ext cx="6912077" cy="59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2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: Shape 103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85D4614-6835-C04A-A5E0-A75134D3F29C}"/>
              </a:ext>
            </a:extLst>
          </p:cNvPr>
          <p:cNvSpPr/>
          <p:nvPr/>
        </p:nvSpPr>
        <p:spPr>
          <a:xfrm>
            <a:off x="862367" y="2194102"/>
            <a:ext cx="3237686" cy="2023937"/>
          </a:xfrm>
          <a:prstGeom prst="wedgeEllipseCallout">
            <a:avLst>
              <a:gd name="adj1" fmla="val -12226"/>
              <a:gd name="adj2" fmla="val 177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2"/>
                </a:solidFill>
                <a:latin typeface="Palatino Linotype" panose="02040502050505030304" pitchFamily="18" charset="0"/>
              </a:rPr>
              <a:t>Ας</a:t>
            </a:r>
            <a:r>
              <a:rPr lang="en-US" sz="2400" dirty="0">
                <a:solidFill>
                  <a:schemeClr val="bg2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Palatino Linotype" panose="02040502050505030304" pitchFamily="18" charset="0"/>
              </a:rPr>
              <a:t>εξ</a:t>
            </a:r>
            <a:r>
              <a:rPr lang="en-US" sz="2400" dirty="0">
                <a:solidFill>
                  <a:schemeClr val="bg2"/>
                </a:solidFill>
                <a:latin typeface="Palatino Linotype" panose="02040502050505030304" pitchFamily="18" charset="0"/>
              </a:rPr>
              <a:t>ασκηθούμε </a:t>
            </a:r>
            <a:r>
              <a:rPr lang="el-GR" sz="2400" dirty="0">
                <a:solidFill>
                  <a:schemeClr val="bg2"/>
                </a:solidFill>
                <a:latin typeface="Palatino Linotype" panose="02040502050505030304" pitchFamily="18" charset="0"/>
              </a:rPr>
              <a:t>στο άρθρο</a:t>
            </a:r>
            <a:endParaRPr lang="en-US" sz="2400" dirty="0">
              <a:solidFill>
                <a:schemeClr val="bg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Η Εγκυκλοπαίδεια του Πλάτωνα - Ίδρυμα Μείζονος Ελληνισμού">
            <a:extLst>
              <a:ext uri="{FF2B5EF4-FFF2-40B4-BE49-F238E27FC236}">
                <a16:creationId xmlns:a16="http://schemas.microsoft.com/office/drawing/2014/main" id="{53FEAEEA-7130-3F62-CC5F-C35227E8C8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457" y="988623"/>
            <a:ext cx="6155141" cy="49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66833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203</Words>
  <Application>Microsoft Office PowerPoint</Application>
  <PresentationFormat>Ευρεία οθόνη</PresentationFormat>
  <Paragraphs>37</Paragraphs>
  <Slides>40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7" baseType="lpstr">
      <vt:lpstr>Aptos</vt:lpstr>
      <vt:lpstr>Arial</vt:lpstr>
      <vt:lpstr>Avenir Next LT Pro</vt:lpstr>
      <vt:lpstr>AvenirNext LT Pro Medium</vt:lpstr>
      <vt:lpstr>Palatino Linotype</vt:lpstr>
      <vt:lpstr>Posterama</vt:lpstr>
      <vt:lpstr>ExploreVTI</vt:lpstr>
      <vt:lpstr>Αρχαία Ελληνικά    Β’ Γυμνασίου</vt:lpstr>
      <vt:lpstr>Παρουσίαση του PowerPoint</vt:lpstr>
      <vt:lpstr>1. Τονισμός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2. Το άρθρο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3. Το ρήμα εἰμί (= είμαι)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4. Β’  κλίση ουσιαστικών (1/4)</vt:lpstr>
      <vt:lpstr>4. Β’  κλίση ουσιαστικών (2/4)</vt:lpstr>
      <vt:lpstr>4. Β’  κλίση ουσιαστικών (3/4)</vt:lpstr>
      <vt:lpstr>4. Β’  κλίση ουσιαστικών (4/4)</vt:lpstr>
      <vt:lpstr>Παρουσίαση του PowerPoint</vt:lpstr>
      <vt:lpstr>Παρουσίαση του PowerPoint</vt:lpstr>
      <vt:lpstr>Παρουσίαση του PowerPoint</vt:lpstr>
      <vt:lpstr>5. Α’  κλίση ουσιαστικών (1/4)</vt:lpstr>
      <vt:lpstr>5. Α’  κλίση ουσιαστικών (2/4)</vt:lpstr>
      <vt:lpstr>5. Α’  κλίση ουσιαστικών (3/4)</vt:lpstr>
      <vt:lpstr>5. Α’  κλίση ουσιαστικών (3/4)</vt:lpstr>
      <vt:lpstr>5. Α’  κλίση ουσιαστικών (3/4)</vt:lpstr>
      <vt:lpstr>5. Α’  κλίση ουσιαστικών (3/4)</vt:lpstr>
      <vt:lpstr>5. Α’  κλίση ουσιαστικών (3/4)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eirini tsiamaki</dc:creator>
  <cp:lastModifiedBy>Δήμητρα Τσιγκάκου</cp:lastModifiedBy>
  <cp:revision>7</cp:revision>
  <dcterms:created xsi:type="dcterms:W3CDTF">2024-09-17T21:06:25Z</dcterms:created>
  <dcterms:modified xsi:type="dcterms:W3CDTF">2024-09-26T20:56:49Z</dcterms:modified>
</cp:coreProperties>
</file>