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60" r:id="rId4"/>
    <p:sldId id="357" r:id="rId5"/>
    <p:sldId id="362" r:id="rId6"/>
    <p:sldId id="363" r:id="rId7"/>
    <p:sldId id="364" r:id="rId8"/>
    <p:sldId id="365" r:id="rId9"/>
    <p:sldId id="366" r:id="rId10"/>
    <p:sldId id="367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378E49D-65AE-4D04-8461-65932C231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371CC08-7ED8-444C-AD50-E4F0B0AEC74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18837" y="1259959"/>
            <a:ext cx="7673163" cy="433808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2223866-8657-4507-B95A-AA93AAD075BE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FF7A32B-7592-4FB4-B321-813DB4998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0">
            <a:extLst>
              <a:ext uri="{FF2B5EF4-FFF2-40B4-BE49-F238E27FC236}">
                <a16:creationId xmlns:a16="http://schemas.microsoft.com/office/drawing/2014/main" id="{33E9DFB3-473C-4F65-9CAA-7B305D46D700}"/>
              </a:ext>
            </a:extLst>
          </p:cNvPr>
          <p:cNvSpPr/>
          <p:nvPr userDrawn="1"/>
        </p:nvSpPr>
        <p:spPr>
          <a:xfrm>
            <a:off x="-336024" y="5716837"/>
            <a:ext cx="4546999" cy="4777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3D5A3E9-5F90-4F91-B28A-43C2C98E3F16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B859249-B134-47D3-87C6-1F1F3B0B053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4FFDB9C-6874-4FC1-BCF1-3527B52793C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FC4A25A-3E8D-4CA6-8074-CFC9C4AAF2C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4AD85B98-04BC-4149-9AAF-A83CD27FD4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6BED880-04D6-4CDF-80DE-4718F4DC1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6673C15-C2F2-4D33-B6B8-CE7B8C3D6D9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33F060D-44E8-44A8-8EA8-CF85F4E1C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78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67E0328-9919-4AA5-B345-D27443B0F5D3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98DB0C8-2C48-43B8-8A2B-D023690A459E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82F0998-0191-4AA1-BD74-CC67C4ECD3F2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7629ABE-2596-48D1-A7D6-BD92DDC92F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BE804E2-1E79-4617-AD0C-DB0A5DDDBF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947BF4F-120D-4F3B-BAE0-307CA5772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DA801E-D0AA-4624-AA3C-65562798CCC5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8FDBBF-0181-4065-ADD7-596A70ED15E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1A4459-21FA-4E2C-AB09-A6E10F9BAE3B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824B42AE-110B-46E6-B255-2A380981FD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B75D05D-FB0D-4FB0-BE9C-F5CD22E43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D76F4C8-E444-4F51-BA1A-BFEADCC366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728E09DA-7582-43D5-8FE5-16F6E45B9AEE}"/>
              </a:ext>
            </a:extLst>
          </p:cNvPr>
          <p:cNvSpPr/>
          <p:nvPr userDrawn="1"/>
        </p:nvSpPr>
        <p:spPr>
          <a:xfrm>
            <a:off x="8658318" y="966364"/>
            <a:ext cx="2627534" cy="262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4D7C61-8DAE-43B3-828D-8EBCFECF75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7165" y="1103928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A74FD28-79BD-4707-8D4E-19091726CAC2}"/>
              </a:ext>
            </a:extLst>
          </p:cNvPr>
          <p:cNvSpPr/>
          <p:nvPr userDrawn="1"/>
        </p:nvSpPr>
        <p:spPr>
          <a:xfrm>
            <a:off x="6257409" y="3345796"/>
            <a:ext cx="2902614" cy="29031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3E80315-C694-40E6-985F-E608ECE88B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65742" y="3250976"/>
            <a:ext cx="2903128" cy="29031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extLst>
              <a:ext uri="{FF2B5EF4-FFF2-40B4-BE49-F238E27FC236}">
                <a16:creationId xmlns:a16="http://schemas.microsoft.com/office/drawing/2014/main" id="{97B5B012-5088-4057-BFDA-B56D0EFB7C71}"/>
              </a:ext>
            </a:extLst>
          </p:cNvPr>
          <p:cNvSpPr/>
          <p:nvPr userDrawn="1"/>
        </p:nvSpPr>
        <p:spPr>
          <a:xfrm>
            <a:off x="3727633" y="459530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05ED100-9A79-4997-BDFA-8362CEE05BA8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DBBD408-FB29-43A7-A202-10C1284689A4}"/>
              </a:ext>
            </a:extLst>
          </p:cNvPr>
          <p:cNvSpPr/>
          <p:nvPr userDrawn="1"/>
        </p:nvSpPr>
        <p:spPr>
          <a:xfrm>
            <a:off x="7769438" y="3066054"/>
            <a:ext cx="4422562" cy="172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DA54A23B-F3F9-4A05-BF9E-0D55C07F9CE1}"/>
              </a:ext>
            </a:extLst>
          </p:cNvPr>
          <p:cNvGrpSpPr/>
          <p:nvPr userDrawn="1"/>
        </p:nvGrpSpPr>
        <p:grpSpPr>
          <a:xfrm>
            <a:off x="39052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2">
              <a:extLst>
                <a:ext uri="{FF2B5EF4-FFF2-40B4-BE49-F238E27FC236}">
                  <a16:creationId xmlns:a16="http://schemas.microsoft.com/office/drawing/2014/main" id="{8E18F695-0ED6-4175-A549-77B7CC890A6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8AFD1071-D8E2-4E93-B96A-EA90009FB8E7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F99B297-FE3C-455A-AB5B-AF72DD17E81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B1B806E9-4115-46A7-9DEB-BCA56ABFAE3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4FF48343-44D5-4F80-A2D1-6FFD733B0B7E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87921273-B43D-4085-8FF6-F7444AE7C480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148FFA99-BA9E-478B-9980-603EA4B5B0E5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50447D60-E4C1-4CEC-AA75-C3D5C0867FF4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EB8551F6-C920-47F1-9EAB-3FD8221760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2267" y="1895234"/>
            <a:ext cx="3588785" cy="2099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B15A05-CA07-417F-9666-5228808E368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63135" y="3091028"/>
            <a:ext cx="1045514" cy="16575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2C7528-1052-4DD6-934E-F055F8A0B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43E79C13-A1FB-4CC4-B0E2-5713545028BF}"/>
              </a:ext>
            </a:extLst>
          </p:cNvPr>
          <p:cNvSpPr/>
          <p:nvPr userDrawn="1"/>
        </p:nvSpPr>
        <p:spPr>
          <a:xfrm>
            <a:off x="5322516" y="476661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3452949" y="2356546"/>
            <a:ext cx="5286102" cy="1696341"/>
            <a:chOff x="3452949" y="2356546"/>
            <a:chExt cx="5286102" cy="16963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3452949" y="2356546"/>
              <a:ext cx="528610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54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Ενότητα 3</a:t>
              </a:r>
              <a:endParaRPr lang="ko-KR" altLang="en-US" sz="54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3452949" y="3673231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Νεοελληνική Γλώσσα Α’ Γυμνασίου</a:t>
              </a:r>
              <a:endParaRPr lang="ko-KR" altLang="en-US" sz="1867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98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4503761" y="3143897"/>
            <a:ext cx="30980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24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Επιχειρηματολογία</a:t>
            </a:r>
            <a:endParaRPr lang="ko-KR" altLang="en-US" sz="2400" b="1" dirty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A588A-E937-75BF-F50C-624D63C5B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4A77CB6-D6F5-C493-61DE-300927D0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34" t="27252" r="22089" b="43480"/>
          <a:stretch/>
        </p:blipFill>
        <p:spPr>
          <a:xfrm>
            <a:off x="1937982" y="2347414"/>
            <a:ext cx="8557146" cy="3698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391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13DC0-516C-70B1-33EB-BB82BCD5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50F15-7BCF-99DA-0E9C-CE0BBB1F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45" t="20284" r="23321" b="31135"/>
          <a:stretch/>
        </p:blipFill>
        <p:spPr>
          <a:xfrm>
            <a:off x="709684" y="1816828"/>
            <a:ext cx="10276764" cy="504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58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8E3A0-ED57-E4C3-4BBE-C0B7075E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56073-7954-E616-8CBF-1DD122E3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57" t="39795" r="21978" b="24963"/>
          <a:stretch/>
        </p:blipFill>
        <p:spPr>
          <a:xfrm>
            <a:off x="411475" y="2262115"/>
            <a:ext cx="11369050" cy="39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92BB6-89B0-6AF6-9F08-F33E7683E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933D9-18B4-99F1-A273-862C407D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2836" t="26655" r="23768" b="56023"/>
          <a:stretch/>
        </p:blipFill>
        <p:spPr>
          <a:xfrm>
            <a:off x="0" y="2441243"/>
            <a:ext cx="12131396" cy="221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665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821D-0E09-9153-2F70-1EE4E8FD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CBBC8-AFDD-1D69-FDCC-5F160E83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88" t="23669" r="23881" b="57815"/>
          <a:stretch/>
        </p:blipFill>
        <p:spPr>
          <a:xfrm>
            <a:off x="109181" y="2794379"/>
            <a:ext cx="11921991" cy="2309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508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6796-9008-CDD0-7051-CE4EB42A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57F4F-1AA0-1B88-5257-3E61E6D1E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24" t="21678" r="22873" b="28746"/>
          <a:stretch/>
        </p:blipFill>
        <p:spPr>
          <a:xfrm>
            <a:off x="177422" y="2115403"/>
            <a:ext cx="11614244" cy="4593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203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62E97-F860-2B3D-573C-69AFB2F61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122856-F3B3-A335-E7F7-A9826A67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71" t="72648" r="23433" b="12818"/>
          <a:stretch/>
        </p:blipFill>
        <p:spPr>
          <a:xfrm>
            <a:off x="232013" y="2702256"/>
            <a:ext cx="11771474" cy="1801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88512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6354</TotalTime>
  <Words>8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92</cp:revision>
  <dcterms:created xsi:type="dcterms:W3CDTF">2020-01-20T05:08:25Z</dcterms:created>
  <dcterms:modified xsi:type="dcterms:W3CDTF">2025-01-12T21:11:39Z</dcterms:modified>
</cp:coreProperties>
</file>