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Άραβες ΙΙ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 of Abbasid caliphate during the 9th centur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802105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7566324" y="6488668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https://thinkafrica.net/abbasid</a:t>
            </a:r>
            <a:r>
              <a:rPr lang="en-US" dirty="0" smtClean="0"/>
              <a:t>/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File:Abbasid Caliphate trade route.png - Wikimedia Commons"/>
          <p:cNvSpPr>
            <a:spLocks noChangeAspect="1" noChangeArrowheads="1"/>
          </p:cNvSpPr>
          <p:nvPr/>
        </p:nvSpPr>
        <p:spPr bwMode="auto">
          <a:xfrm>
            <a:off x="155575" y="-754063"/>
            <a:ext cx="29051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File:Abbasid Caliphate trade route.png - Wikimedia Commons"/>
          <p:cNvSpPr>
            <a:spLocks noChangeAspect="1" noChangeArrowheads="1"/>
          </p:cNvSpPr>
          <p:nvPr/>
        </p:nvSpPr>
        <p:spPr bwMode="auto">
          <a:xfrm>
            <a:off x="155575" y="-754063"/>
            <a:ext cx="29051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0" name="Picture 6" descr="Islamic Trade Routes map imag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70021"/>
            <a:ext cx="9144000" cy="6087979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0" y="764704"/>
            <a:ext cx="4355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https://www.etsy.com/uk/listing/846017435/islamic-trade-routes-map</a:t>
            </a:r>
            <a:endParaRPr lang="en-US" sz="800" dirty="0"/>
          </a:p>
        </p:txBody>
      </p:sp>
      <p:pic>
        <p:nvPicPr>
          <p:cNvPr id="6" name="Picture 6" descr="http://www.heathersanimations.com/food/Cookie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8"/>
            <a:ext cx="438106" cy="413767"/>
          </a:xfrm>
          <a:prstGeom prst="rect">
            <a:avLst/>
          </a:prstGeom>
          <a:noFill/>
        </p:spPr>
      </p:pic>
      <p:pic>
        <p:nvPicPr>
          <p:cNvPr id="7" name="Picture 18" descr="animated ruby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32656"/>
            <a:ext cx="539937" cy="331094"/>
          </a:xfrm>
          <a:prstGeom prst="rect">
            <a:avLst/>
          </a:prstGeom>
          <a:noFill/>
        </p:spPr>
      </p:pic>
      <p:pic>
        <p:nvPicPr>
          <p:cNvPr id="8" name="Picture 4" descr="perfume atomizer  animation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7" y="0"/>
            <a:ext cx="692695" cy="692696"/>
          </a:xfrm>
          <a:prstGeom prst="rect">
            <a:avLst/>
          </a:prstGeom>
          <a:noFill/>
        </p:spPr>
      </p:pic>
      <p:pic>
        <p:nvPicPr>
          <p:cNvPr id="9" name="Picture 10" descr=" chinese lantern animation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304294">
            <a:off x="7801517" y="2573503"/>
            <a:ext cx="595323" cy="833453"/>
          </a:xfrm>
          <a:prstGeom prst="rect">
            <a:avLst/>
          </a:prstGeom>
          <a:noFill/>
        </p:spPr>
      </p:pic>
      <p:pic>
        <p:nvPicPr>
          <p:cNvPr id="10" name="Picture 14" descr="dancer  animation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3717032"/>
            <a:ext cx="687710" cy="806496"/>
          </a:xfrm>
          <a:prstGeom prst="rect">
            <a:avLst/>
          </a:prstGeom>
          <a:noFill/>
        </p:spPr>
      </p:pic>
      <p:sp>
        <p:nvSpPr>
          <p:cNvPr id="11" name="10 - TextBox"/>
          <p:cNvSpPr txBox="1"/>
          <p:nvPr/>
        </p:nvSpPr>
        <p:spPr>
          <a:xfrm>
            <a:off x="179512" y="2606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Εμπόριο Αράβων 9</a:t>
            </a:r>
            <a:r>
              <a:rPr lang="el-GR" baseline="30000" dirty="0" smtClean="0"/>
              <a:t>ος</a:t>
            </a:r>
            <a:r>
              <a:rPr lang="el-GR" dirty="0" smtClean="0"/>
              <a:t> αι.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Map: The Umayyad Caliphate (Free Download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463480" y="6642556"/>
            <a:ext cx="468052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Map: The Umayyad Caliphate provided by &lt;a </a:t>
            </a:r>
            <a:r>
              <a:rPr lang="en-US" sz="800" dirty="0" err="1" smtClean="0"/>
              <a:t>href</a:t>
            </a:r>
            <a:r>
              <a:rPr lang="en-US" sz="800" dirty="0" smtClean="0"/>
              <a:t>="https://www.thecollector.com/"&gt;TheCollector.com&lt;/a&gt;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</Words>
  <Application>Microsoft Office PowerPoint</Application>
  <PresentationFormat>Προβολή στην οθόνη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Άραβες ΙΙ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</cp:revision>
  <dcterms:created xsi:type="dcterms:W3CDTF">2024-10-29T06:46:02Z</dcterms:created>
  <dcterms:modified xsi:type="dcterms:W3CDTF">2024-11-06T11:06:00Z</dcterms:modified>
</cp:coreProperties>
</file>