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ata5.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300" r:id="rId3"/>
    <p:sldId id="259" r:id="rId4"/>
    <p:sldId id="299" r:id="rId5"/>
    <p:sldId id="283" r:id="rId6"/>
    <p:sldId id="285" r:id="rId7"/>
    <p:sldId id="286" r:id="rId8"/>
    <p:sldId id="289" r:id="rId9"/>
    <p:sldId id="288" r:id="rId10"/>
    <p:sldId id="291" r:id="rId11"/>
    <p:sldId id="287" r:id="rId12"/>
    <p:sldId id="292" r:id="rId13"/>
    <p:sldId id="295" r:id="rId14"/>
    <p:sldId id="298" r:id="rId15"/>
    <p:sldId id="294" r:id="rId16"/>
    <p:sldId id="297" r:id="rId17"/>
    <p:sldId id="262" r:id="rId18"/>
    <p:sldId id="274" r:id="rId19"/>
    <p:sldId id="280" r:id="rId20"/>
    <p:sldId id="275" r:id="rId21"/>
    <p:sldId id="277"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23.png"/></Relationships>
</file>

<file path=ppt/diagrams/_rels/data6.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2F385-9A6E-4A17-8B53-C562823CCB60}" type="doc">
      <dgm:prSet loTypeId="urn:microsoft.com/office/officeart/2005/8/layout/process1" loCatId="process" qsTypeId="urn:microsoft.com/office/officeart/2005/8/quickstyle/simple1" qsCatId="simple" csTypeId="urn:microsoft.com/office/officeart/2005/8/colors/colorful5" csCatId="colorful" phldr="1"/>
      <dgm:spPr/>
    </dgm:pt>
    <dgm:pt modelId="{D8529844-522D-4C04-A5F1-42281A8E558D}">
      <dgm:prSet phldrT="[Κείμενο]"/>
      <dgm:spPr/>
      <dgm:t>
        <a:bodyPr/>
        <a:lstStyle/>
        <a:p>
          <a:r>
            <a:rPr lang="en-US" b="1" dirty="0" smtClean="0">
              <a:solidFill>
                <a:srgbClr val="00B0F0"/>
              </a:solidFill>
            </a:rPr>
            <a:t>1.</a:t>
          </a:r>
          <a:endParaRPr lang="el-GR" b="1" dirty="0">
            <a:solidFill>
              <a:srgbClr val="00B0F0"/>
            </a:solidFill>
          </a:endParaRPr>
        </a:p>
      </dgm:t>
    </dgm:pt>
    <dgm:pt modelId="{7C1E2050-2E79-439F-9257-1B8475A06AB0}" type="parTrans" cxnId="{C1C8D419-91E7-4FA6-9F42-877BBFC628CE}">
      <dgm:prSet/>
      <dgm:spPr/>
      <dgm:t>
        <a:bodyPr/>
        <a:lstStyle/>
        <a:p>
          <a:endParaRPr lang="el-GR"/>
        </a:p>
      </dgm:t>
    </dgm:pt>
    <dgm:pt modelId="{0A48FCFF-9121-445B-BBDB-5C3E79890B1A}" type="sibTrans" cxnId="{C1C8D419-91E7-4FA6-9F42-877BBFC628CE}">
      <dgm:prSet/>
      <dgm:spPr/>
      <dgm:t>
        <a:bodyPr/>
        <a:lstStyle/>
        <a:p>
          <a:endParaRPr lang="el-GR"/>
        </a:p>
      </dgm:t>
    </dgm:pt>
    <dgm:pt modelId="{EEBB0548-C974-4BDD-8810-58796E12CDD8}">
      <dgm:prSet phldrT="[Κείμενο]"/>
      <dgm:spPr/>
      <dgm:t>
        <a:bodyPr/>
        <a:lstStyle/>
        <a:p>
          <a:r>
            <a:rPr lang="en-US" b="1" dirty="0" smtClean="0">
              <a:solidFill>
                <a:srgbClr val="00B0F0"/>
              </a:solidFill>
            </a:rPr>
            <a:t>2.</a:t>
          </a:r>
          <a:endParaRPr lang="el-GR" b="1" dirty="0">
            <a:solidFill>
              <a:srgbClr val="00B0F0"/>
            </a:solidFill>
          </a:endParaRPr>
        </a:p>
      </dgm:t>
    </dgm:pt>
    <dgm:pt modelId="{AE2B9B31-460E-449C-BC30-BF5500664E95}" type="parTrans" cxnId="{39BD0CE1-9A18-4281-BC45-B3D610663704}">
      <dgm:prSet/>
      <dgm:spPr/>
      <dgm:t>
        <a:bodyPr/>
        <a:lstStyle/>
        <a:p>
          <a:endParaRPr lang="el-GR"/>
        </a:p>
      </dgm:t>
    </dgm:pt>
    <dgm:pt modelId="{BC3CEDE1-81FC-46D6-A163-15B9D4DA5F05}" type="sibTrans" cxnId="{39BD0CE1-9A18-4281-BC45-B3D610663704}">
      <dgm:prSet/>
      <dgm:spPr/>
      <dgm:t>
        <a:bodyPr/>
        <a:lstStyle/>
        <a:p>
          <a:endParaRPr lang="el-GR"/>
        </a:p>
      </dgm:t>
    </dgm:pt>
    <dgm:pt modelId="{2FECAF2F-5950-4EE2-AC26-2CAFFB53A0A7}">
      <dgm:prSet phldrT="[Κείμενο]"/>
      <dgm:spPr/>
      <dgm:t>
        <a:bodyPr/>
        <a:lstStyle/>
        <a:p>
          <a:r>
            <a:rPr lang="en-US" b="1" dirty="0" smtClean="0">
              <a:solidFill>
                <a:srgbClr val="00B0F0"/>
              </a:solidFill>
            </a:rPr>
            <a:t>3.</a:t>
          </a:r>
          <a:endParaRPr lang="el-GR" b="1" dirty="0">
            <a:solidFill>
              <a:srgbClr val="00B0F0"/>
            </a:solidFill>
          </a:endParaRPr>
        </a:p>
      </dgm:t>
    </dgm:pt>
    <dgm:pt modelId="{DCD5DCFF-C9C8-4010-AF62-21D7AC59398C}" type="parTrans" cxnId="{6BE3DD2B-B906-466D-8340-692FB649895B}">
      <dgm:prSet/>
      <dgm:spPr/>
      <dgm:t>
        <a:bodyPr/>
        <a:lstStyle/>
        <a:p>
          <a:endParaRPr lang="el-GR"/>
        </a:p>
      </dgm:t>
    </dgm:pt>
    <dgm:pt modelId="{90E4784C-3CF6-4E04-84A1-C973991C4074}" type="sibTrans" cxnId="{6BE3DD2B-B906-466D-8340-692FB649895B}">
      <dgm:prSet/>
      <dgm:spPr/>
      <dgm:t>
        <a:bodyPr/>
        <a:lstStyle/>
        <a:p>
          <a:endParaRPr lang="el-GR"/>
        </a:p>
      </dgm:t>
    </dgm:pt>
    <dgm:pt modelId="{665DC65C-B900-49BE-A061-4184CC578211}">
      <dgm:prSet/>
      <dgm:spPr/>
      <dgm:t>
        <a:bodyPr/>
        <a:lstStyle/>
        <a:p>
          <a:r>
            <a:rPr lang="en-US" b="1" dirty="0" smtClean="0">
              <a:solidFill>
                <a:srgbClr val="00B0F0"/>
              </a:solidFill>
            </a:rPr>
            <a:t>4.</a:t>
          </a:r>
          <a:endParaRPr lang="el-GR" b="1" dirty="0">
            <a:solidFill>
              <a:srgbClr val="00B0F0"/>
            </a:solidFill>
          </a:endParaRPr>
        </a:p>
      </dgm:t>
    </dgm:pt>
    <dgm:pt modelId="{41188663-535E-4F59-8445-84D3AD39DBC5}" type="parTrans" cxnId="{231543AB-0903-4FD5-B623-8F211FCB2501}">
      <dgm:prSet/>
      <dgm:spPr/>
      <dgm:t>
        <a:bodyPr/>
        <a:lstStyle/>
        <a:p>
          <a:endParaRPr lang="el-GR"/>
        </a:p>
      </dgm:t>
    </dgm:pt>
    <dgm:pt modelId="{5A3F5628-D913-40F6-80BF-6C5B416EA922}" type="sibTrans" cxnId="{231543AB-0903-4FD5-B623-8F211FCB2501}">
      <dgm:prSet/>
      <dgm:spPr/>
      <dgm:t>
        <a:bodyPr/>
        <a:lstStyle/>
        <a:p>
          <a:endParaRPr lang="el-GR"/>
        </a:p>
      </dgm:t>
    </dgm:pt>
    <dgm:pt modelId="{4F146A4F-E855-49FA-BD1A-EB5A26CD8C8C}">
      <dgm:prSet/>
      <dgm:spPr/>
      <dgm:t>
        <a:bodyPr/>
        <a:lstStyle/>
        <a:p>
          <a:r>
            <a:rPr lang="en-US" b="1" dirty="0" smtClean="0">
              <a:solidFill>
                <a:srgbClr val="00B0F0"/>
              </a:solidFill>
            </a:rPr>
            <a:t>5.</a:t>
          </a:r>
          <a:endParaRPr lang="el-GR" b="1" dirty="0">
            <a:solidFill>
              <a:srgbClr val="00B0F0"/>
            </a:solidFill>
          </a:endParaRPr>
        </a:p>
      </dgm:t>
    </dgm:pt>
    <dgm:pt modelId="{C69CC3C2-12EB-4792-8FF9-A5EBCFF1E192}" type="parTrans" cxnId="{3DAC2F49-0A3A-4A51-9497-A0708A678F6D}">
      <dgm:prSet/>
      <dgm:spPr/>
      <dgm:t>
        <a:bodyPr/>
        <a:lstStyle/>
        <a:p>
          <a:endParaRPr lang="el-GR"/>
        </a:p>
      </dgm:t>
    </dgm:pt>
    <dgm:pt modelId="{5690DD16-4A76-4B86-99AD-D191A09A8526}" type="sibTrans" cxnId="{3DAC2F49-0A3A-4A51-9497-A0708A678F6D}">
      <dgm:prSet/>
      <dgm:spPr/>
      <dgm:t>
        <a:bodyPr/>
        <a:lstStyle/>
        <a:p>
          <a:endParaRPr lang="el-GR"/>
        </a:p>
      </dgm:t>
    </dgm:pt>
    <dgm:pt modelId="{5CACD7F6-5ABC-4F03-9509-01BED5D59AAE}">
      <dgm:prSet/>
      <dgm:spPr/>
      <dgm:t>
        <a:bodyPr/>
        <a:lstStyle/>
        <a:p>
          <a:r>
            <a:rPr lang="en-US" b="1" dirty="0" smtClean="0">
              <a:solidFill>
                <a:srgbClr val="00B0F0"/>
              </a:solidFill>
            </a:rPr>
            <a:t>9</a:t>
          </a:r>
          <a:r>
            <a:rPr lang="en-US" dirty="0" smtClean="0">
              <a:solidFill>
                <a:srgbClr val="00B0F0"/>
              </a:solidFill>
            </a:rPr>
            <a:t>.</a:t>
          </a:r>
          <a:endParaRPr lang="el-GR" dirty="0">
            <a:solidFill>
              <a:srgbClr val="00B0F0"/>
            </a:solidFill>
          </a:endParaRPr>
        </a:p>
      </dgm:t>
    </dgm:pt>
    <dgm:pt modelId="{3960D998-6D18-4823-8B74-F336215094D7}" type="parTrans" cxnId="{519CC5FA-93C6-47E3-BE12-00070B30616E}">
      <dgm:prSet/>
      <dgm:spPr/>
      <dgm:t>
        <a:bodyPr/>
        <a:lstStyle/>
        <a:p>
          <a:endParaRPr lang="el-GR"/>
        </a:p>
      </dgm:t>
    </dgm:pt>
    <dgm:pt modelId="{A91DC7F1-4AA9-4E40-8CD4-8553610E6F7D}" type="sibTrans" cxnId="{519CC5FA-93C6-47E3-BE12-00070B30616E}">
      <dgm:prSet/>
      <dgm:spPr/>
      <dgm:t>
        <a:bodyPr/>
        <a:lstStyle/>
        <a:p>
          <a:endParaRPr lang="el-GR"/>
        </a:p>
      </dgm:t>
    </dgm:pt>
    <dgm:pt modelId="{BB1A5B9C-2535-4465-9F47-A6160753467F}">
      <dgm:prSet/>
      <dgm:spPr/>
      <dgm:t>
        <a:bodyPr/>
        <a:lstStyle/>
        <a:p>
          <a:r>
            <a:rPr lang="en-US" b="1" dirty="0" smtClean="0">
              <a:solidFill>
                <a:srgbClr val="00B0F0"/>
              </a:solidFill>
            </a:rPr>
            <a:t>11.</a:t>
          </a:r>
          <a:endParaRPr lang="el-GR" b="1" dirty="0">
            <a:solidFill>
              <a:srgbClr val="00B0F0"/>
            </a:solidFill>
          </a:endParaRPr>
        </a:p>
      </dgm:t>
    </dgm:pt>
    <dgm:pt modelId="{47B3C374-639B-4995-A700-19CF5AEF36D0}" type="parTrans" cxnId="{17EC69E1-A11D-4720-A35D-11728816AEDA}">
      <dgm:prSet/>
      <dgm:spPr/>
      <dgm:t>
        <a:bodyPr/>
        <a:lstStyle/>
        <a:p>
          <a:endParaRPr lang="el-GR"/>
        </a:p>
      </dgm:t>
    </dgm:pt>
    <dgm:pt modelId="{3C9C6905-80F5-48E6-8D30-6E71848B2AC6}" type="sibTrans" cxnId="{17EC69E1-A11D-4720-A35D-11728816AEDA}">
      <dgm:prSet/>
      <dgm:spPr/>
      <dgm:t>
        <a:bodyPr/>
        <a:lstStyle/>
        <a:p>
          <a:endParaRPr lang="el-GR"/>
        </a:p>
      </dgm:t>
    </dgm:pt>
    <dgm:pt modelId="{094F56AE-DEE6-464B-B3A8-7C1E75600691}">
      <dgm:prSet/>
      <dgm:spPr/>
      <dgm:t>
        <a:bodyPr/>
        <a:lstStyle/>
        <a:p>
          <a:r>
            <a:rPr lang="en-US" b="1" dirty="0" smtClean="0">
              <a:solidFill>
                <a:srgbClr val="00B0F0"/>
              </a:solidFill>
            </a:rPr>
            <a:t>10.</a:t>
          </a:r>
          <a:endParaRPr lang="el-GR" b="1" dirty="0">
            <a:solidFill>
              <a:srgbClr val="00B0F0"/>
            </a:solidFill>
          </a:endParaRPr>
        </a:p>
      </dgm:t>
    </dgm:pt>
    <dgm:pt modelId="{D710CA9A-69E0-49CC-BF3B-0F31D7CB6C86}" type="parTrans" cxnId="{C28E710B-9F89-4415-AD06-5A2F4204CC0E}">
      <dgm:prSet/>
      <dgm:spPr/>
      <dgm:t>
        <a:bodyPr/>
        <a:lstStyle/>
        <a:p>
          <a:endParaRPr lang="el-GR"/>
        </a:p>
      </dgm:t>
    </dgm:pt>
    <dgm:pt modelId="{5AF186CB-D6C9-48EB-A31C-62459E7028CA}" type="sibTrans" cxnId="{C28E710B-9F89-4415-AD06-5A2F4204CC0E}">
      <dgm:prSet/>
      <dgm:spPr/>
      <dgm:t>
        <a:bodyPr/>
        <a:lstStyle/>
        <a:p>
          <a:endParaRPr lang="el-GR"/>
        </a:p>
      </dgm:t>
    </dgm:pt>
    <dgm:pt modelId="{F1B43267-5490-466B-99C3-C98CA3E4886E}">
      <dgm:prSet/>
      <dgm:spPr/>
      <dgm:t>
        <a:bodyPr/>
        <a:lstStyle/>
        <a:p>
          <a:r>
            <a:rPr lang="en-US" b="1" dirty="0" smtClean="0">
              <a:solidFill>
                <a:srgbClr val="00B0F0"/>
              </a:solidFill>
            </a:rPr>
            <a:t>7.</a:t>
          </a:r>
          <a:endParaRPr lang="el-GR" b="1" dirty="0">
            <a:solidFill>
              <a:srgbClr val="00B0F0"/>
            </a:solidFill>
          </a:endParaRPr>
        </a:p>
      </dgm:t>
    </dgm:pt>
    <dgm:pt modelId="{B427211A-E1A7-4368-AFC7-AF047D5CFA8C}" type="parTrans" cxnId="{733FCC6E-6697-462F-8012-DE1491DDD5F0}">
      <dgm:prSet/>
      <dgm:spPr/>
      <dgm:t>
        <a:bodyPr/>
        <a:lstStyle/>
        <a:p>
          <a:endParaRPr lang="el-GR"/>
        </a:p>
      </dgm:t>
    </dgm:pt>
    <dgm:pt modelId="{FF202820-0FF4-4858-9F7E-8CF2CDC8ACCB}" type="sibTrans" cxnId="{733FCC6E-6697-462F-8012-DE1491DDD5F0}">
      <dgm:prSet/>
      <dgm:spPr/>
      <dgm:t>
        <a:bodyPr/>
        <a:lstStyle/>
        <a:p>
          <a:endParaRPr lang="el-GR"/>
        </a:p>
      </dgm:t>
    </dgm:pt>
    <dgm:pt modelId="{64B8A32C-540D-49BE-BEE9-6A497971344E}">
      <dgm:prSet/>
      <dgm:spPr/>
      <dgm:t>
        <a:bodyPr/>
        <a:lstStyle/>
        <a:p>
          <a:r>
            <a:rPr lang="en-US" b="1" dirty="0" smtClean="0">
              <a:solidFill>
                <a:srgbClr val="00B0F0"/>
              </a:solidFill>
            </a:rPr>
            <a:t>8.</a:t>
          </a:r>
          <a:endParaRPr lang="el-GR" b="1" dirty="0">
            <a:solidFill>
              <a:srgbClr val="00B0F0"/>
            </a:solidFill>
          </a:endParaRPr>
        </a:p>
      </dgm:t>
    </dgm:pt>
    <dgm:pt modelId="{9F3A5760-68F4-4EF7-A9AD-169C07298820}" type="parTrans" cxnId="{2130C9B2-38A4-45C9-ABB4-F796CA6C7BB5}">
      <dgm:prSet/>
      <dgm:spPr/>
      <dgm:t>
        <a:bodyPr/>
        <a:lstStyle/>
        <a:p>
          <a:endParaRPr lang="el-GR"/>
        </a:p>
      </dgm:t>
    </dgm:pt>
    <dgm:pt modelId="{5094D63A-860D-43B7-8A0C-6AB51EC4F450}" type="sibTrans" cxnId="{2130C9B2-38A4-45C9-ABB4-F796CA6C7BB5}">
      <dgm:prSet/>
      <dgm:spPr/>
      <dgm:t>
        <a:bodyPr/>
        <a:lstStyle/>
        <a:p>
          <a:endParaRPr lang="el-GR"/>
        </a:p>
      </dgm:t>
    </dgm:pt>
    <dgm:pt modelId="{91A1DB44-786D-44A8-9416-C33E2F12682F}">
      <dgm:prSet/>
      <dgm:spPr/>
      <dgm:t>
        <a:bodyPr/>
        <a:lstStyle/>
        <a:p>
          <a:r>
            <a:rPr lang="en-US" b="1" dirty="0" smtClean="0">
              <a:solidFill>
                <a:srgbClr val="00B0F0"/>
              </a:solidFill>
            </a:rPr>
            <a:t>6.</a:t>
          </a:r>
          <a:endParaRPr lang="el-GR" b="1" dirty="0">
            <a:solidFill>
              <a:srgbClr val="00B0F0"/>
            </a:solidFill>
          </a:endParaRPr>
        </a:p>
      </dgm:t>
    </dgm:pt>
    <dgm:pt modelId="{AC9590CB-1311-4F04-88AF-BA813B04890E}" type="parTrans" cxnId="{A94A3348-8263-4213-9027-E5C944E85D44}">
      <dgm:prSet/>
      <dgm:spPr/>
      <dgm:t>
        <a:bodyPr/>
        <a:lstStyle/>
        <a:p>
          <a:endParaRPr lang="el-GR"/>
        </a:p>
      </dgm:t>
    </dgm:pt>
    <dgm:pt modelId="{A6015C19-7373-48AF-BC71-C2EDE38E80A1}" type="sibTrans" cxnId="{A94A3348-8263-4213-9027-E5C944E85D44}">
      <dgm:prSet/>
      <dgm:spPr/>
      <dgm:t>
        <a:bodyPr/>
        <a:lstStyle/>
        <a:p>
          <a:endParaRPr lang="el-GR"/>
        </a:p>
      </dgm:t>
    </dgm:pt>
    <dgm:pt modelId="{211C9FED-6077-4F48-8CF8-748B32320921}" type="pres">
      <dgm:prSet presAssocID="{5372F385-9A6E-4A17-8B53-C562823CCB60}" presName="Name0" presStyleCnt="0">
        <dgm:presLayoutVars>
          <dgm:dir/>
          <dgm:resizeHandles val="exact"/>
        </dgm:presLayoutVars>
      </dgm:prSet>
      <dgm:spPr/>
    </dgm:pt>
    <dgm:pt modelId="{483F4F66-24A8-4FDA-8084-37A07CA47B97}" type="pres">
      <dgm:prSet presAssocID="{D8529844-522D-4C04-A5F1-42281A8E558D}" presName="node" presStyleLbl="node1" presStyleIdx="0" presStyleCnt="11">
        <dgm:presLayoutVars>
          <dgm:bulletEnabled val="1"/>
        </dgm:presLayoutVars>
      </dgm:prSet>
      <dgm:spPr/>
      <dgm:t>
        <a:bodyPr/>
        <a:lstStyle/>
        <a:p>
          <a:endParaRPr lang="en-US"/>
        </a:p>
      </dgm:t>
    </dgm:pt>
    <dgm:pt modelId="{0C8AA881-49FD-49BF-AC1F-31DF2E9D931F}" type="pres">
      <dgm:prSet presAssocID="{0A48FCFF-9121-445B-BBDB-5C3E79890B1A}" presName="sibTrans" presStyleLbl="sibTrans2D1" presStyleIdx="0" presStyleCnt="10"/>
      <dgm:spPr/>
      <dgm:t>
        <a:bodyPr/>
        <a:lstStyle/>
        <a:p>
          <a:endParaRPr lang="en-US"/>
        </a:p>
      </dgm:t>
    </dgm:pt>
    <dgm:pt modelId="{2558CA15-C9D0-491E-AD56-DFFA58595170}" type="pres">
      <dgm:prSet presAssocID="{0A48FCFF-9121-445B-BBDB-5C3E79890B1A}" presName="connectorText" presStyleLbl="sibTrans2D1" presStyleIdx="0" presStyleCnt="10"/>
      <dgm:spPr/>
      <dgm:t>
        <a:bodyPr/>
        <a:lstStyle/>
        <a:p>
          <a:endParaRPr lang="en-US"/>
        </a:p>
      </dgm:t>
    </dgm:pt>
    <dgm:pt modelId="{5820949B-A7EE-4D54-94A6-BB8917376E02}" type="pres">
      <dgm:prSet presAssocID="{EEBB0548-C974-4BDD-8810-58796E12CDD8}" presName="node" presStyleLbl="node1" presStyleIdx="1" presStyleCnt="11">
        <dgm:presLayoutVars>
          <dgm:bulletEnabled val="1"/>
        </dgm:presLayoutVars>
      </dgm:prSet>
      <dgm:spPr/>
      <dgm:t>
        <a:bodyPr/>
        <a:lstStyle/>
        <a:p>
          <a:endParaRPr lang="en-US"/>
        </a:p>
      </dgm:t>
    </dgm:pt>
    <dgm:pt modelId="{FE2D6EC5-E7E0-4B42-AD31-462F7A4B8FBB}" type="pres">
      <dgm:prSet presAssocID="{BC3CEDE1-81FC-46D6-A163-15B9D4DA5F05}" presName="sibTrans" presStyleLbl="sibTrans2D1" presStyleIdx="1" presStyleCnt="10"/>
      <dgm:spPr/>
      <dgm:t>
        <a:bodyPr/>
        <a:lstStyle/>
        <a:p>
          <a:endParaRPr lang="en-US"/>
        </a:p>
      </dgm:t>
    </dgm:pt>
    <dgm:pt modelId="{0E873FB4-8A1D-4830-B1E3-7402AC70E686}" type="pres">
      <dgm:prSet presAssocID="{BC3CEDE1-81FC-46D6-A163-15B9D4DA5F05}" presName="connectorText" presStyleLbl="sibTrans2D1" presStyleIdx="1" presStyleCnt="10"/>
      <dgm:spPr/>
      <dgm:t>
        <a:bodyPr/>
        <a:lstStyle/>
        <a:p>
          <a:endParaRPr lang="en-US"/>
        </a:p>
      </dgm:t>
    </dgm:pt>
    <dgm:pt modelId="{42B81643-3A72-40C9-B187-1EB7A64C7736}" type="pres">
      <dgm:prSet presAssocID="{2FECAF2F-5950-4EE2-AC26-2CAFFB53A0A7}" presName="node" presStyleLbl="node1" presStyleIdx="2" presStyleCnt="11">
        <dgm:presLayoutVars>
          <dgm:bulletEnabled val="1"/>
        </dgm:presLayoutVars>
      </dgm:prSet>
      <dgm:spPr/>
      <dgm:t>
        <a:bodyPr/>
        <a:lstStyle/>
        <a:p>
          <a:endParaRPr lang="en-US"/>
        </a:p>
      </dgm:t>
    </dgm:pt>
    <dgm:pt modelId="{0B6D778F-2811-475C-ACE4-B272CC86EA52}" type="pres">
      <dgm:prSet presAssocID="{90E4784C-3CF6-4E04-84A1-C973991C4074}" presName="sibTrans" presStyleLbl="sibTrans2D1" presStyleIdx="2" presStyleCnt="10"/>
      <dgm:spPr/>
      <dgm:t>
        <a:bodyPr/>
        <a:lstStyle/>
        <a:p>
          <a:endParaRPr lang="en-US"/>
        </a:p>
      </dgm:t>
    </dgm:pt>
    <dgm:pt modelId="{AAC5D8A2-C905-420B-880D-F6FA0A33F65E}" type="pres">
      <dgm:prSet presAssocID="{90E4784C-3CF6-4E04-84A1-C973991C4074}" presName="connectorText" presStyleLbl="sibTrans2D1" presStyleIdx="2" presStyleCnt="10"/>
      <dgm:spPr/>
      <dgm:t>
        <a:bodyPr/>
        <a:lstStyle/>
        <a:p>
          <a:endParaRPr lang="en-US"/>
        </a:p>
      </dgm:t>
    </dgm:pt>
    <dgm:pt modelId="{4AAD6992-23F4-4DC8-80A6-07A808D42BEC}" type="pres">
      <dgm:prSet presAssocID="{665DC65C-B900-49BE-A061-4184CC578211}" presName="node" presStyleLbl="node1" presStyleIdx="3" presStyleCnt="11">
        <dgm:presLayoutVars>
          <dgm:bulletEnabled val="1"/>
        </dgm:presLayoutVars>
      </dgm:prSet>
      <dgm:spPr/>
      <dgm:t>
        <a:bodyPr/>
        <a:lstStyle/>
        <a:p>
          <a:endParaRPr lang="en-US"/>
        </a:p>
      </dgm:t>
    </dgm:pt>
    <dgm:pt modelId="{D937E93D-6EC0-4786-BFFB-F7400A92BEC3}" type="pres">
      <dgm:prSet presAssocID="{5A3F5628-D913-40F6-80BF-6C5B416EA922}" presName="sibTrans" presStyleLbl="sibTrans2D1" presStyleIdx="3" presStyleCnt="10"/>
      <dgm:spPr/>
      <dgm:t>
        <a:bodyPr/>
        <a:lstStyle/>
        <a:p>
          <a:endParaRPr lang="en-US"/>
        </a:p>
      </dgm:t>
    </dgm:pt>
    <dgm:pt modelId="{1636E2BF-2164-45F5-BFBF-2004184F8D77}" type="pres">
      <dgm:prSet presAssocID="{5A3F5628-D913-40F6-80BF-6C5B416EA922}" presName="connectorText" presStyleLbl="sibTrans2D1" presStyleIdx="3" presStyleCnt="10"/>
      <dgm:spPr/>
      <dgm:t>
        <a:bodyPr/>
        <a:lstStyle/>
        <a:p>
          <a:endParaRPr lang="en-US"/>
        </a:p>
      </dgm:t>
    </dgm:pt>
    <dgm:pt modelId="{B6C29C8B-10B5-4DC1-8209-0E4B3EAEDE20}" type="pres">
      <dgm:prSet presAssocID="{4F146A4F-E855-49FA-BD1A-EB5A26CD8C8C}" presName="node" presStyleLbl="node1" presStyleIdx="4" presStyleCnt="11">
        <dgm:presLayoutVars>
          <dgm:bulletEnabled val="1"/>
        </dgm:presLayoutVars>
      </dgm:prSet>
      <dgm:spPr/>
      <dgm:t>
        <a:bodyPr/>
        <a:lstStyle/>
        <a:p>
          <a:endParaRPr lang="en-US"/>
        </a:p>
      </dgm:t>
    </dgm:pt>
    <dgm:pt modelId="{32972877-895A-4E16-ACF7-DE9E7A03D730}" type="pres">
      <dgm:prSet presAssocID="{5690DD16-4A76-4B86-99AD-D191A09A8526}" presName="sibTrans" presStyleLbl="sibTrans2D1" presStyleIdx="4" presStyleCnt="10"/>
      <dgm:spPr/>
      <dgm:t>
        <a:bodyPr/>
        <a:lstStyle/>
        <a:p>
          <a:endParaRPr lang="en-US"/>
        </a:p>
      </dgm:t>
    </dgm:pt>
    <dgm:pt modelId="{F5F1221A-9390-4F18-B5D4-E28518C5D49A}" type="pres">
      <dgm:prSet presAssocID="{5690DD16-4A76-4B86-99AD-D191A09A8526}" presName="connectorText" presStyleLbl="sibTrans2D1" presStyleIdx="4" presStyleCnt="10"/>
      <dgm:spPr/>
      <dgm:t>
        <a:bodyPr/>
        <a:lstStyle/>
        <a:p>
          <a:endParaRPr lang="en-US"/>
        </a:p>
      </dgm:t>
    </dgm:pt>
    <dgm:pt modelId="{B1AEDC3B-CC7D-4829-A86E-3CECDF1D3B24}" type="pres">
      <dgm:prSet presAssocID="{91A1DB44-786D-44A8-9416-C33E2F12682F}" presName="node" presStyleLbl="node1" presStyleIdx="5" presStyleCnt="11">
        <dgm:presLayoutVars>
          <dgm:bulletEnabled val="1"/>
        </dgm:presLayoutVars>
      </dgm:prSet>
      <dgm:spPr/>
      <dgm:t>
        <a:bodyPr/>
        <a:lstStyle/>
        <a:p>
          <a:endParaRPr lang="en-US"/>
        </a:p>
      </dgm:t>
    </dgm:pt>
    <dgm:pt modelId="{1D8B0AB2-A42B-4333-B578-5FCA26DD2030}" type="pres">
      <dgm:prSet presAssocID="{A6015C19-7373-48AF-BC71-C2EDE38E80A1}" presName="sibTrans" presStyleLbl="sibTrans2D1" presStyleIdx="5" presStyleCnt="10"/>
      <dgm:spPr/>
      <dgm:t>
        <a:bodyPr/>
        <a:lstStyle/>
        <a:p>
          <a:endParaRPr lang="en-US"/>
        </a:p>
      </dgm:t>
    </dgm:pt>
    <dgm:pt modelId="{9CD6EF50-1ACB-4B4B-B0B5-3C9FB37F3ABE}" type="pres">
      <dgm:prSet presAssocID="{A6015C19-7373-48AF-BC71-C2EDE38E80A1}" presName="connectorText" presStyleLbl="sibTrans2D1" presStyleIdx="5" presStyleCnt="10"/>
      <dgm:spPr/>
      <dgm:t>
        <a:bodyPr/>
        <a:lstStyle/>
        <a:p>
          <a:endParaRPr lang="en-US"/>
        </a:p>
      </dgm:t>
    </dgm:pt>
    <dgm:pt modelId="{6AAFBBC8-CD27-40DB-B81E-F8A3589855A7}" type="pres">
      <dgm:prSet presAssocID="{F1B43267-5490-466B-99C3-C98CA3E4886E}" presName="node" presStyleLbl="node1" presStyleIdx="6" presStyleCnt="11">
        <dgm:presLayoutVars>
          <dgm:bulletEnabled val="1"/>
        </dgm:presLayoutVars>
      </dgm:prSet>
      <dgm:spPr/>
      <dgm:t>
        <a:bodyPr/>
        <a:lstStyle/>
        <a:p>
          <a:endParaRPr lang="en-US"/>
        </a:p>
      </dgm:t>
    </dgm:pt>
    <dgm:pt modelId="{9FB39609-44A6-4DD4-978D-8A376D7CF9E4}" type="pres">
      <dgm:prSet presAssocID="{FF202820-0FF4-4858-9F7E-8CF2CDC8ACCB}" presName="sibTrans" presStyleLbl="sibTrans2D1" presStyleIdx="6" presStyleCnt="10"/>
      <dgm:spPr/>
      <dgm:t>
        <a:bodyPr/>
        <a:lstStyle/>
        <a:p>
          <a:endParaRPr lang="en-US"/>
        </a:p>
      </dgm:t>
    </dgm:pt>
    <dgm:pt modelId="{57324743-541D-4BBD-A7A1-98787BB884C0}" type="pres">
      <dgm:prSet presAssocID="{FF202820-0FF4-4858-9F7E-8CF2CDC8ACCB}" presName="connectorText" presStyleLbl="sibTrans2D1" presStyleIdx="6" presStyleCnt="10"/>
      <dgm:spPr/>
      <dgm:t>
        <a:bodyPr/>
        <a:lstStyle/>
        <a:p>
          <a:endParaRPr lang="en-US"/>
        </a:p>
      </dgm:t>
    </dgm:pt>
    <dgm:pt modelId="{666F44C0-0A43-4D24-9039-FCE6ED0E7B5F}" type="pres">
      <dgm:prSet presAssocID="{64B8A32C-540D-49BE-BEE9-6A497971344E}" presName="node" presStyleLbl="node1" presStyleIdx="7" presStyleCnt="11">
        <dgm:presLayoutVars>
          <dgm:bulletEnabled val="1"/>
        </dgm:presLayoutVars>
      </dgm:prSet>
      <dgm:spPr/>
      <dgm:t>
        <a:bodyPr/>
        <a:lstStyle/>
        <a:p>
          <a:endParaRPr lang="en-US"/>
        </a:p>
      </dgm:t>
    </dgm:pt>
    <dgm:pt modelId="{8F8E9855-4A89-4C90-9D98-50C04E49B31D}" type="pres">
      <dgm:prSet presAssocID="{5094D63A-860D-43B7-8A0C-6AB51EC4F450}" presName="sibTrans" presStyleLbl="sibTrans2D1" presStyleIdx="7" presStyleCnt="10"/>
      <dgm:spPr/>
      <dgm:t>
        <a:bodyPr/>
        <a:lstStyle/>
        <a:p>
          <a:endParaRPr lang="en-US"/>
        </a:p>
      </dgm:t>
    </dgm:pt>
    <dgm:pt modelId="{C7032CA9-2C5E-4D4F-9A96-92E487F01BE0}" type="pres">
      <dgm:prSet presAssocID="{5094D63A-860D-43B7-8A0C-6AB51EC4F450}" presName="connectorText" presStyleLbl="sibTrans2D1" presStyleIdx="7" presStyleCnt="10"/>
      <dgm:spPr/>
      <dgm:t>
        <a:bodyPr/>
        <a:lstStyle/>
        <a:p>
          <a:endParaRPr lang="en-US"/>
        </a:p>
      </dgm:t>
    </dgm:pt>
    <dgm:pt modelId="{37E6C5B1-0B08-40D4-A8FF-4513EE5149DB}" type="pres">
      <dgm:prSet presAssocID="{5CACD7F6-5ABC-4F03-9509-01BED5D59AAE}" presName="node" presStyleLbl="node1" presStyleIdx="8" presStyleCnt="11">
        <dgm:presLayoutVars>
          <dgm:bulletEnabled val="1"/>
        </dgm:presLayoutVars>
      </dgm:prSet>
      <dgm:spPr/>
      <dgm:t>
        <a:bodyPr/>
        <a:lstStyle/>
        <a:p>
          <a:endParaRPr lang="en-US"/>
        </a:p>
      </dgm:t>
    </dgm:pt>
    <dgm:pt modelId="{4AE8095F-751C-4818-93C2-A75B0EFD21B0}" type="pres">
      <dgm:prSet presAssocID="{A91DC7F1-4AA9-4E40-8CD4-8553610E6F7D}" presName="sibTrans" presStyleLbl="sibTrans2D1" presStyleIdx="8" presStyleCnt="10"/>
      <dgm:spPr/>
      <dgm:t>
        <a:bodyPr/>
        <a:lstStyle/>
        <a:p>
          <a:endParaRPr lang="en-US"/>
        </a:p>
      </dgm:t>
    </dgm:pt>
    <dgm:pt modelId="{655EDCF7-0186-4CF8-8AE9-BF21EF5D5832}" type="pres">
      <dgm:prSet presAssocID="{A91DC7F1-4AA9-4E40-8CD4-8553610E6F7D}" presName="connectorText" presStyleLbl="sibTrans2D1" presStyleIdx="8" presStyleCnt="10"/>
      <dgm:spPr/>
      <dgm:t>
        <a:bodyPr/>
        <a:lstStyle/>
        <a:p>
          <a:endParaRPr lang="en-US"/>
        </a:p>
      </dgm:t>
    </dgm:pt>
    <dgm:pt modelId="{B14CC81E-4045-41BD-8CE6-96B5DE138513}" type="pres">
      <dgm:prSet presAssocID="{094F56AE-DEE6-464B-B3A8-7C1E75600691}" presName="node" presStyleLbl="node1" presStyleIdx="9" presStyleCnt="11">
        <dgm:presLayoutVars>
          <dgm:bulletEnabled val="1"/>
        </dgm:presLayoutVars>
      </dgm:prSet>
      <dgm:spPr/>
      <dgm:t>
        <a:bodyPr/>
        <a:lstStyle/>
        <a:p>
          <a:endParaRPr lang="en-US"/>
        </a:p>
      </dgm:t>
    </dgm:pt>
    <dgm:pt modelId="{D62823B4-7E70-4A6A-A71A-633DF1719DFA}" type="pres">
      <dgm:prSet presAssocID="{5AF186CB-D6C9-48EB-A31C-62459E7028CA}" presName="sibTrans" presStyleLbl="sibTrans2D1" presStyleIdx="9" presStyleCnt="10"/>
      <dgm:spPr/>
      <dgm:t>
        <a:bodyPr/>
        <a:lstStyle/>
        <a:p>
          <a:endParaRPr lang="en-US"/>
        </a:p>
      </dgm:t>
    </dgm:pt>
    <dgm:pt modelId="{2084342A-96BF-4216-9A55-56B29370ECA3}" type="pres">
      <dgm:prSet presAssocID="{5AF186CB-D6C9-48EB-A31C-62459E7028CA}" presName="connectorText" presStyleLbl="sibTrans2D1" presStyleIdx="9" presStyleCnt="10"/>
      <dgm:spPr/>
      <dgm:t>
        <a:bodyPr/>
        <a:lstStyle/>
        <a:p>
          <a:endParaRPr lang="en-US"/>
        </a:p>
      </dgm:t>
    </dgm:pt>
    <dgm:pt modelId="{B90E8FBC-8337-4E78-8472-4EB540D55D0A}" type="pres">
      <dgm:prSet presAssocID="{BB1A5B9C-2535-4465-9F47-A6160753467F}" presName="node" presStyleLbl="node1" presStyleIdx="10" presStyleCnt="11">
        <dgm:presLayoutVars>
          <dgm:bulletEnabled val="1"/>
        </dgm:presLayoutVars>
      </dgm:prSet>
      <dgm:spPr/>
      <dgm:t>
        <a:bodyPr/>
        <a:lstStyle/>
        <a:p>
          <a:endParaRPr lang="en-US"/>
        </a:p>
      </dgm:t>
    </dgm:pt>
  </dgm:ptLst>
  <dgm:cxnLst>
    <dgm:cxn modelId="{C1C8D419-91E7-4FA6-9F42-877BBFC628CE}" srcId="{5372F385-9A6E-4A17-8B53-C562823CCB60}" destId="{D8529844-522D-4C04-A5F1-42281A8E558D}" srcOrd="0" destOrd="0" parTransId="{7C1E2050-2E79-439F-9257-1B8475A06AB0}" sibTransId="{0A48FCFF-9121-445B-BBDB-5C3E79890B1A}"/>
    <dgm:cxn modelId="{3AA52799-D04F-44C9-B73B-80E50FE1EABB}" type="presOf" srcId="{665DC65C-B900-49BE-A061-4184CC578211}" destId="{4AAD6992-23F4-4DC8-80A6-07A808D42BEC}" srcOrd="0" destOrd="0" presId="urn:microsoft.com/office/officeart/2005/8/layout/process1"/>
    <dgm:cxn modelId="{6BE3DD2B-B906-466D-8340-692FB649895B}" srcId="{5372F385-9A6E-4A17-8B53-C562823CCB60}" destId="{2FECAF2F-5950-4EE2-AC26-2CAFFB53A0A7}" srcOrd="2" destOrd="0" parTransId="{DCD5DCFF-C9C8-4010-AF62-21D7AC59398C}" sibTransId="{90E4784C-3CF6-4E04-84A1-C973991C4074}"/>
    <dgm:cxn modelId="{231543AB-0903-4FD5-B623-8F211FCB2501}" srcId="{5372F385-9A6E-4A17-8B53-C562823CCB60}" destId="{665DC65C-B900-49BE-A061-4184CC578211}" srcOrd="3" destOrd="0" parTransId="{41188663-535E-4F59-8445-84D3AD39DBC5}" sibTransId="{5A3F5628-D913-40F6-80BF-6C5B416EA922}"/>
    <dgm:cxn modelId="{519CC5FA-93C6-47E3-BE12-00070B30616E}" srcId="{5372F385-9A6E-4A17-8B53-C562823CCB60}" destId="{5CACD7F6-5ABC-4F03-9509-01BED5D59AAE}" srcOrd="8" destOrd="0" parTransId="{3960D998-6D18-4823-8B74-F336215094D7}" sibTransId="{A91DC7F1-4AA9-4E40-8CD4-8553610E6F7D}"/>
    <dgm:cxn modelId="{2130C9B2-38A4-45C9-ABB4-F796CA6C7BB5}" srcId="{5372F385-9A6E-4A17-8B53-C562823CCB60}" destId="{64B8A32C-540D-49BE-BEE9-6A497971344E}" srcOrd="7" destOrd="0" parTransId="{9F3A5760-68F4-4EF7-A9AD-169C07298820}" sibTransId="{5094D63A-860D-43B7-8A0C-6AB51EC4F450}"/>
    <dgm:cxn modelId="{262A1B22-9FD1-4207-B734-D9FA67D62A69}" type="presOf" srcId="{64B8A32C-540D-49BE-BEE9-6A497971344E}" destId="{666F44C0-0A43-4D24-9039-FCE6ED0E7B5F}" srcOrd="0" destOrd="0" presId="urn:microsoft.com/office/officeart/2005/8/layout/process1"/>
    <dgm:cxn modelId="{4F28706F-5DAA-447E-8909-BE6158AECF50}" type="presOf" srcId="{4F146A4F-E855-49FA-BD1A-EB5A26CD8C8C}" destId="{B6C29C8B-10B5-4DC1-8209-0E4B3EAEDE20}" srcOrd="0" destOrd="0" presId="urn:microsoft.com/office/officeart/2005/8/layout/process1"/>
    <dgm:cxn modelId="{E8A0D633-F028-4A6C-81D9-571050E2D443}" type="presOf" srcId="{0A48FCFF-9121-445B-BBDB-5C3E79890B1A}" destId="{2558CA15-C9D0-491E-AD56-DFFA58595170}" srcOrd="1" destOrd="0" presId="urn:microsoft.com/office/officeart/2005/8/layout/process1"/>
    <dgm:cxn modelId="{EB6DEEC3-F21F-4AC3-92D8-801CA42FA4C3}" type="presOf" srcId="{BB1A5B9C-2535-4465-9F47-A6160753467F}" destId="{B90E8FBC-8337-4E78-8472-4EB540D55D0A}" srcOrd="0" destOrd="0" presId="urn:microsoft.com/office/officeart/2005/8/layout/process1"/>
    <dgm:cxn modelId="{96469378-09E5-485B-906F-29063A84AF64}" type="presOf" srcId="{FF202820-0FF4-4858-9F7E-8CF2CDC8ACCB}" destId="{9FB39609-44A6-4DD4-978D-8A376D7CF9E4}" srcOrd="0" destOrd="0" presId="urn:microsoft.com/office/officeart/2005/8/layout/process1"/>
    <dgm:cxn modelId="{36914A6C-1998-4E5B-AA2B-1D531416E7A3}" type="presOf" srcId="{5372F385-9A6E-4A17-8B53-C562823CCB60}" destId="{211C9FED-6077-4F48-8CF8-748B32320921}" srcOrd="0" destOrd="0" presId="urn:microsoft.com/office/officeart/2005/8/layout/process1"/>
    <dgm:cxn modelId="{45765769-5E47-4D28-96E8-A443B9525D71}" type="presOf" srcId="{A91DC7F1-4AA9-4E40-8CD4-8553610E6F7D}" destId="{655EDCF7-0186-4CF8-8AE9-BF21EF5D5832}" srcOrd="1" destOrd="0" presId="urn:microsoft.com/office/officeart/2005/8/layout/process1"/>
    <dgm:cxn modelId="{B6E94DB2-C5CF-4686-A23C-F3D7F209D05B}" type="presOf" srcId="{BC3CEDE1-81FC-46D6-A163-15B9D4DA5F05}" destId="{0E873FB4-8A1D-4830-B1E3-7402AC70E686}" srcOrd="1" destOrd="0" presId="urn:microsoft.com/office/officeart/2005/8/layout/process1"/>
    <dgm:cxn modelId="{A986F8B0-6E53-455A-83AF-79790546EBCA}" type="presOf" srcId="{D8529844-522D-4C04-A5F1-42281A8E558D}" destId="{483F4F66-24A8-4FDA-8084-37A07CA47B97}" srcOrd="0" destOrd="0" presId="urn:microsoft.com/office/officeart/2005/8/layout/process1"/>
    <dgm:cxn modelId="{500FD35B-1B48-40FD-85ED-8596FB82273C}" type="presOf" srcId="{91A1DB44-786D-44A8-9416-C33E2F12682F}" destId="{B1AEDC3B-CC7D-4829-A86E-3CECDF1D3B24}" srcOrd="0" destOrd="0" presId="urn:microsoft.com/office/officeart/2005/8/layout/process1"/>
    <dgm:cxn modelId="{16882D45-393B-439F-A90F-C68811AAE72B}" type="presOf" srcId="{0A48FCFF-9121-445B-BBDB-5C3E79890B1A}" destId="{0C8AA881-49FD-49BF-AC1F-31DF2E9D931F}" srcOrd="0" destOrd="0" presId="urn:microsoft.com/office/officeart/2005/8/layout/process1"/>
    <dgm:cxn modelId="{D36CD723-FA01-47FD-A1A4-83EBACC3CE61}" type="presOf" srcId="{5A3F5628-D913-40F6-80BF-6C5B416EA922}" destId="{1636E2BF-2164-45F5-BFBF-2004184F8D77}" srcOrd="1" destOrd="0" presId="urn:microsoft.com/office/officeart/2005/8/layout/process1"/>
    <dgm:cxn modelId="{39BD0CE1-9A18-4281-BC45-B3D610663704}" srcId="{5372F385-9A6E-4A17-8B53-C562823CCB60}" destId="{EEBB0548-C974-4BDD-8810-58796E12CDD8}" srcOrd="1" destOrd="0" parTransId="{AE2B9B31-460E-449C-BC30-BF5500664E95}" sibTransId="{BC3CEDE1-81FC-46D6-A163-15B9D4DA5F05}"/>
    <dgm:cxn modelId="{D1C9B9BD-168F-46B8-964C-922E13D2F0AC}" type="presOf" srcId="{FF202820-0FF4-4858-9F7E-8CF2CDC8ACCB}" destId="{57324743-541D-4BBD-A7A1-98787BB884C0}" srcOrd="1" destOrd="0" presId="urn:microsoft.com/office/officeart/2005/8/layout/process1"/>
    <dgm:cxn modelId="{567F45D1-A758-4766-8859-C97AD97ADC39}" type="presOf" srcId="{90E4784C-3CF6-4E04-84A1-C973991C4074}" destId="{AAC5D8A2-C905-420B-880D-F6FA0A33F65E}" srcOrd="1" destOrd="0" presId="urn:microsoft.com/office/officeart/2005/8/layout/process1"/>
    <dgm:cxn modelId="{2B3C8453-54B8-4F3D-BCD4-D89CBDC97C02}" type="presOf" srcId="{5A3F5628-D913-40F6-80BF-6C5B416EA922}" destId="{D937E93D-6EC0-4786-BFFB-F7400A92BEC3}" srcOrd="0" destOrd="0" presId="urn:microsoft.com/office/officeart/2005/8/layout/process1"/>
    <dgm:cxn modelId="{A94A3348-8263-4213-9027-E5C944E85D44}" srcId="{5372F385-9A6E-4A17-8B53-C562823CCB60}" destId="{91A1DB44-786D-44A8-9416-C33E2F12682F}" srcOrd="5" destOrd="0" parTransId="{AC9590CB-1311-4F04-88AF-BA813B04890E}" sibTransId="{A6015C19-7373-48AF-BC71-C2EDE38E80A1}"/>
    <dgm:cxn modelId="{482B4F83-F97B-45E6-89DB-4044B4853AA5}" type="presOf" srcId="{EEBB0548-C974-4BDD-8810-58796E12CDD8}" destId="{5820949B-A7EE-4D54-94A6-BB8917376E02}" srcOrd="0" destOrd="0" presId="urn:microsoft.com/office/officeart/2005/8/layout/process1"/>
    <dgm:cxn modelId="{3DAC2F49-0A3A-4A51-9497-A0708A678F6D}" srcId="{5372F385-9A6E-4A17-8B53-C562823CCB60}" destId="{4F146A4F-E855-49FA-BD1A-EB5A26CD8C8C}" srcOrd="4" destOrd="0" parTransId="{C69CC3C2-12EB-4792-8FF9-A5EBCFF1E192}" sibTransId="{5690DD16-4A76-4B86-99AD-D191A09A8526}"/>
    <dgm:cxn modelId="{CCD704A8-6F35-482F-95EA-D8ED0F0E58B8}" type="presOf" srcId="{5094D63A-860D-43B7-8A0C-6AB51EC4F450}" destId="{C7032CA9-2C5E-4D4F-9A96-92E487F01BE0}" srcOrd="1" destOrd="0" presId="urn:microsoft.com/office/officeart/2005/8/layout/process1"/>
    <dgm:cxn modelId="{17EC69E1-A11D-4720-A35D-11728816AEDA}" srcId="{5372F385-9A6E-4A17-8B53-C562823CCB60}" destId="{BB1A5B9C-2535-4465-9F47-A6160753467F}" srcOrd="10" destOrd="0" parTransId="{47B3C374-639B-4995-A700-19CF5AEF36D0}" sibTransId="{3C9C6905-80F5-48E6-8D30-6E71848B2AC6}"/>
    <dgm:cxn modelId="{A527E521-4EE7-405F-9AA1-DB013D9F19E6}" type="presOf" srcId="{2FECAF2F-5950-4EE2-AC26-2CAFFB53A0A7}" destId="{42B81643-3A72-40C9-B187-1EB7A64C7736}" srcOrd="0" destOrd="0" presId="urn:microsoft.com/office/officeart/2005/8/layout/process1"/>
    <dgm:cxn modelId="{A0BC5921-C800-4360-8BFC-3BD771C50730}" type="presOf" srcId="{BC3CEDE1-81FC-46D6-A163-15B9D4DA5F05}" destId="{FE2D6EC5-E7E0-4B42-AD31-462F7A4B8FBB}" srcOrd="0" destOrd="0" presId="urn:microsoft.com/office/officeart/2005/8/layout/process1"/>
    <dgm:cxn modelId="{44239190-4BB3-41C0-8B34-03C24CBFFC37}" type="presOf" srcId="{5CACD7F6-5ABC-4F03-9509-01BED5D59AAE}" destId="{37E6C5B1-0B08-40D4-A8FF-4513EE5149DB}" srcOrd="0" destOrd="0" presId="urn:microsoft.com/office/officeart/2005/8/layout/process1"/>
    <dgm:cxn modelId="{5EF9234F-FC99-4D0F-A404-0BC06738C131}" type="presOf" srcId="{094F56AE-DEE6-464B-B3A8-7C1E75600691}" destId="{B14CC81E-4045-41BD-8CE6-96B5DE138513}" srcOrd="0" destOrd="0" presId="urn:microsoft.com/office/officeart/2005/8/layout/process1"/>
    <dgm:cxn modelId="{5CA3A797-535A-4F93-A7CC-480AD99D25FD}" type="presOf" srcId="{A6015C19-7373-48AF-BC71-C2EDE38E80A1}" destId="{1D8B0AB2-A42B-4333-B578-5FCA26DD2030}" srcOrd="0" destOrd="0" presId="urn:microsoft.com/office/officeart/2005/8/layout/process1"/>
    <dgm:cxn modelId="{81FB615E-5E34-4620-B21D-A683E9A05124}" type="presOf" srcId="{5094D63A-860D-43B7-8A0C-6AB51EC4F450}" destId="{8F8E9855-4A89-4C90-9D98-50C04E49B31D}" srcOrd="0" destOrd="0" presId="urn:microsoft.com/office/officeart/2005/8/layout/process1"/>
    <dgm:cxn modelId="{3FDFDB0A-9488-4DC3-8B2C-8F3C5CB16148}" type="presOf" srcId="{5690DD16-4A76-4B86-99AD-D191A09A8526}" destId="{32972877-895A-4E16-ACF7-DE9E7A03D730}" srcOrd="0" destOrd="0" presId="urn:microsoft.com/office/officeart/2005/8/layout/process1"/>
    <dgm:cxn modelId="{1E06E665-AE7F-489A-8AF3-A77D2E410112}" type="presOf" srcId="{5690DD16-4A76-4B86-99AD-D191A09A8526}" destId="{F5F1221A-9390-4F18-B5D4-E28518C5D49A}" srcOrd="1" destOrd="0" presId="urn:microsoft.com/office/officeart/2005/8/layout/process1"/>
    <dgm:cxn modelId="{410E86EF-3C43-4118-9634-F1C52A6762B0}" type="presOf" srcId="{F1B43267-5490-466B-99C3-C98CA3E4886E}" destId="{6AAFBBC8-CD27-40DB-B81E-F8A3589855A7}" srcOrd="0" destOrd="0" presId="urn:microsoft.com/office/officeart/2005/8/layout/process1"/>
    <dgm:cxn modelId="{5B845476-2BA8-4517-B5F2-3BB617BB6844}" type="presOf" srcId="{5AF186CB-D6C9-48EB-A31C-62459E7028CA}" destId="{D62823B4-7E70-4A6A-A71A-633DF1719DFA}" srcOrd="0" destOrd="0" presId="urn:microsoft.com/office/officeart/2005/8/layout/process1"/>
    <dgm:cxn modelId="{7F8640C9-036D-4259-8928-EDD221C6495F}" type="presOf" srcId="{A6015C19-7373-48AF-BC71-C2EDE38E80A1}" destId="{9CD6EF50-1ACB-4B4B-B0B5-3C9FB37F3ABE}" srcOrd="1" destOrd="0" presId="urn:microsoft.com/office/officeart/2005/8/layout/process1"/>
    <dgm:cxn modelId="{45FA25D6-B124-49CD-A2CB-44CCBA5EA9D3}" type="presOf" srcId="{90E4784C-3CF6-4E04-84A1-C973991C4074}" destId="{0B6D778F-2811-475C-ACE4-B272CC86EA52}" srcOrd="0" destOrd="0" presId="urn:microsoft.com/office/officeart/2005/8/layout/process1"/>
    <dgm:cxn modelId="{C28E710B-9F89-4415-AD06-5A2F4204CC0E}" srcId="{5372F385-9A6E-4A17-8B53-C562823CCB60}" destId="{094F56AE-DEE6-464B-B3A8-7C1E75600691}" srcOrd="9" destOrd="0" parTransId="{D710CA9A-69E0-49CC-BF3B-0F31D7CB6C86}" sibTransId="{5AF186CB-D6C9-48EB-A31C-62459E7028CA}"/>
    <dgm:cxn modelId="{22E53F17-BE6A-475B-871E-5405E4434469}" type="presOf" srcId="{A91DC7F1-4AA9-4E40-8CD4-8553610E6F7D}" destId="{4AE8095F-751C-4818-93C2-A75B0EFD21B0}" srcOrd="0" destOrd="0" presId="urn:microsoft.com/office/officeart/2005/8/layout/process1"/>
    <dgm:cxn modelId="{062864A8-DA92-460B-9B4D-38A068939AE9}" type="presOf" srcId="{5AF186CB-D6C9-48EB-A31C-62459E7028CA}" destId="{2084342A-96BF-4216-9A55-56B29370ECA3}" srcOrd="1" destOrd="0" presId="urn:microsoft.com/office/officeart/2005/8/layout/process1"/>
    <dgm:cxn modelId="{733FCC6E-6697-462F-8012-DE1491DDD5F0}" srcId="{5372F385-9A6E-4A17-8B53-C562823CCB60}" destId="{F1B43267-5490-466B-99C3-C98CA3E4886E}" srcOrd="6" destOrd="0" parTransId="{B427211A-E1A7-4368-AFC7-AF047D5CFA8C}" sibTransId="{FF202820-0FF4-4858-9F7E-8CF2CDC8ACCB}"/>
    <dgm:cxn modelId="{7F7E8727-4D9E-4B4C-9E94-B8CF9BF11181}" type="presParOf" srcId="{211C9FED-6077-4F48-8CF8-748B32320921}" destId="{483F4F66-24A8-4FDA-8084-37A07CA47B97}" srcOrd="0" destOrd="0" presId="urn:microsoft.com/office/officeart/2005/8/layout/process1"/>
    <dgm:cxn modelId="{75C7F0D3-5D8F-45F7-ACB1-C72DA5333AE2}" type="presParOf" srcId="{211C9FED-6077-4F48-8CF8-748B32320921}" destId="{0C8AA881-49FD-49BF-AC1F-31DF2E9D931F}" srcOrd="1" destOrd="0" presId="urn:microsoft.com/office/officeart/2005/8/layout/process1"/>
    <dgm:cxn modelId="{A7DDC717-CD4F-4170-9D5D-8FD171A45229}" type="presParOf" srcId="{0C8AA881-49FD-49BF-AC1F-31DF2E9D931F}" destId="{2558CA15-C9D0-491E-AD56-DFFA58595170}" srcOrd="0" destOrd="0" presId="urn:microsoft.com/office/officeart/2005/8/layout/process1"/>
    <dgm:cxn modelId="{541DD5EC-EF2F-4611-9005-3DE663CAC65A}" type="presParOf" srcId="{211C9FED-6077-4F48-8CF8-748B32320921}" destId="{5820949B-A7EE-4D54-94A6-BB8917376E02}" srcOrd="2" destOrd="0" presId="urn:microsoft.com/office/officeart/2005/8/layout/process1"/>
    <dgm:cxn modelId="{88D224C0-9422-404E-A5BC-0607BDF0F262}" type="presParOf" srcId="{211C9FED-6077-4F48-8CF8-748B32320921}" destId="{FE2D6EC5-E7E0-4B42-AD31-462F7A4B8FBB}" srcOrd="3" destOrd="0" presId="urn:microsoft.com/office/officeart/2005/8/layout/process1"/>
    <dgm:cxn modelId="{4BB43BC5-AE6F-4994-BB5A-D03DA5ECE51E}" type="presParOf" srcId="{FE2D6EC5-E7E0-4B42-AD31-462F7A4B8FBB}" destId="{0E873FB4-8A1D-4830-B1E3-7402AC70E686}" srcOrd="0" destOrd="0" presId="urn:microsoft.com/office/officeart/2005/8/layout/process1"/>
    <dgm:cxn modelId="{0684E72A-8900-452C-8403-8C8C08363C4D}" type="presParOf" srcId="{211C9FED-6077-4F48-8CF8-748B32320921}" destId="{42B81643-3A72-40C9-B187-1EB7A64C7736}" srcOrd="4" destOrd="0" presId="urn:microsoft.com/office/officeart/2005/8/layout/process1"/>
    <dgm:cxn modelId="{9A815362-07DA-43D8-B656-9DCCC723275C}" type="presParOf" srcId="{211C9FED-6077-4F48-8CF8-748B32320921}" destId="{0B6D778F-2811-475C-ACE4-B272CC86EA52}" srcOrd="5" destOrd="0" presId="urn:microsoft.com/office/officeart/2005/8/layout/process1"/>
    <dgm:cxn modelId="{F03F0FE7-ED0C-420C-A4EA-33C8C89C35BA}" type="presParOf" srcId="{0B6D778F-2811-475C-ACE4-B272CC86EA52}" destId="{AAC5D8A2-C905-420B-880D-F6FA0A33F65E}" srcOrd="0" destOrd="0" presId="urn:microsoft.com/office/officeart/2005/8/layout/process1"/>
    <dgm:cxn modelId="{BD54C842-ED49-4BC7-A152-B16815626B00}" type="presParOf" srcId="{211C9FED-6077-4F48-8CF8-748B32320921}" destId="{4AAD6992-23F4-4DC8-80A6-07A808D42BEC}" srcOrd="6" destOrd="0" presId="urn:microsoft.com/office/officeart/2005/8/layout/process1"/>
    <dgm:cxn modelId="{7F8FC7AA-6BB8-4CC1-854D-E267B581F940}" type="presParOf" srcId="{211C9FED-6077-4F48-8CF8-748B32320921}" destId="{D937E93D-6EC0-4786-BFFB-F7400A92BEC3}" srcOrd="7" destOrd="0" presId="urn:microsoft.com/office/officeart/2005/8/layout/process1"/>
    <dgm:cxn modelId="{94F2BEFF-2E5C-4526-9BF8-FCED6D7D5896}" type="presParOf" srcId="{D937E93D-6EC0-4786-BFFB-F7400A92BEC3}" destId="{1636E2BF-2164-45F5-BFBF-2004184F8D77}" srcOrd="0" destOrd="0" presId="urn:microsoft.com/office/officeart/2005/8/layout/process1"/>
    <dgm:cxn modelId="{3286A057-C79C-48B9-8B68-F4CFAFAF2F70}" type="presParOf" srcId="{211C9FED-6077-4F48-8CF8-748B32320921}" destId="{B6C29C8B-10B5-4DC1-8209-0E4B3EAEDE20}" srcOrd="8" destOrd="0" presId="urn:microsoft.com/office/officeart/2005/8/layout/process1"/>
    <dgm:cxn modelId="{10A7457A-9F26-4169-8D01-B3CE89543CB8}" type="presParOf" srcId="{211C9FED-6077-4F48-8CF8-748B32320921}" destId="{32972877-895A-4E16-ACF7-DE9E7A03D730}" srcOrd="9" destOrd="0" presId="urn:microsoft.com/office/officeart/2005/8/layout/process1"/>
    <dgm:cxn modelId="{34CCD193-172A-4764-AA0E-A7F99DA5A4D6}" type="presParOf" srcId="{32972877-895A-4E16-ACF7-DE9E7A03D730}" destId="{F5F1221A-9390-4F18-B5D4-E28518C5D49A}" srcOrd="0" destOrd="0" presId="urn:microsoft.com/office/officeart/2005/8/layout/process1"/>
    <dgm:cxn modelId="{EF3410AA-21AD-4D2F-B532-15589D004F98}" type="presParOf" srcId="{211C9FED-6077-4F48-8CF8-748B32320921}" destId="{B1AEDC3B-CC7D-4829-A86E-3CECDF1D3B24}" srcOrd="10" destOrd="0" presId="urn:microsoft.com/office/officeart/2005/8/layout/process1"/>
    <dgm:cxn modelId="{C4636773-D546-4737-BB49-DB7B87DC80D3}" type="presParOf" srcId="{211C9FED-6077-4F48-8CF8-748B32320921}" destId="{1D8B0AB2-A42B-4333-B578-5FCA26DD2030}" srcOrd="11" destOrd="0" presId="urn:microsoft.com/office/officeart/2005/8/layout/process1"/>
    <dgm:cxn modelId="{1155BD6A-0445-4B20-B164-5DDFD71F0B82}" type="presParOf" srcId="{1D8B0AB2-A42B-4333-B578-5FCA26DD2030}" destId="{9CD6EF50-1ACB-4B4B-B0B5-3C9FB37F3ABE}" srcOrd="0" destOrd="0" presId="urn:microsoft.com/office/officeart/2005/8/layout/process1"/>
    <dgm:cxn modelId="{A3DE2EDD-62AB-4D22-8376-476CFD572587}" type="presParOf" srcId="{211C9FED-6077-4F48-8CF8-748B32320921}" destId="{6AAFBBC8-CD27-40DB-B81E-F8A3589855A7}" srcOrd="12" destOrd="0" presId="urn:microsoft.com/office/officeart/2005/8/layout/process1"/>
    <dgm:cxn modelId="{1F1B8643-B9D1-40F8-98D5-3D4E5FA59FCF}" type="presParOf" srcId="{211C9FED-6077-4F48-8CF8-748B32320921}" destId="{9FB39609-44A6-4DD4-978D-8A376D7CF9E4}" srcOrd="13" destOrd="0" presId="urn:microsoft.com/office/officeart/2005/8/layout/process1"/>
    <dgm:cxn modelId="{ACF270F9-59BC-40B8-B32D-8A85B8291991}" type="presParOf" srcId="{9FB39609-44A6-4DD4-978D-8A376D7CF9E4}" destId="{57324743-541D-4BBD-A7A1-98787BB884C0}" srcOrd="0" destOrd="0" presId="urn:microsoft.com/office/officeart/2005/8/layout/process1"/>
    <dgm:cxn modelId="{109B88BF-6CD0-4FC7-90C4-6333F6186564}" type="presParOf" srcId="{211C9FED-6077-4F48-8CF8-748B32320921}" destId="{666F44C0-0A43-4D24-9039-FCE6ED0E7B5F}" srcOrd="14" destOrd="0" presId="urn:microsoft.com/office/officeart/2005/8/layout/process1"/>
    <dgm:cxn modelId="{72F3AB41-B2BC-4F61-B217-E44C127C77AD}" type="presParOf" srcId="{211C9FED-6077-4F48-8CF8-748B32320921}" destId="{8F8E9855-4A89-4C90-9D98-50C04E49B31D}" srcOrd="15" destOrd="0" presId="urn:microsoft.com/office/officeart/2005/8/layout/process1"/>
    <dgm:cxn modelId="{30E10C12-320A-489D-8B67-25C245CF0A98}" type="presParOf" srcId="{8F8E9855-4A89-4C90-9D98-50C04E49B31D}" destId="{C7032CA9-2C5E-4D4F-9A96-92E487F01BE0}" srcOrd="0" destOrd="0" presId="urn:microsoft.com/office/officeart/2005/8/layout/process1"/>
    <dgm:cxn modelId="{92E1E696-39E6-49D0-859B-7A4B83F69FBB}" type="presParOf" srcId="{211C9FED-6077-4F48-8CF8-748B32320921}" destId="{37E6C5B1-0B08-40D4-A8FF-4513EE5149DB}" srcOrd="16" destOrd="0" presId="urn:microsoft.com/office/officeart/2005/8/layout/process1"/>
    <dgm:cxn modelId="{C8062996-A6D3-42F0-80F2-64C764823E1D}" type="presParOf" srcId="{211C9FED-6077-4F48-8CF8-748B32320921}" destId="{4AE8095F-751C-4818-93C2-A75B0EFD21B0}" srcOrd="17" destOrd="0" presId="urn:microsoft.com/office/officeart/2005/8/layout/process1"/>
    <dgm:cxn modelId="{2BE92757-DADB-4557-95DA-FBC88F41C89B}" type="presParOf" srcId="{4AE8095F-751C-4818-93C2-A75B0EFD21B0}" destId="{655EDCF7-0186-4CF8-8AE9-BF21EF5D5832}" srcOrd="0" destOrd="0" presId="urn:microsoft.com/office/officeart/2005/8/layout/process1"/>
    <dgm:cxn modelId="{EE3126DB-34E0-4B06-A970-BC56F301D0C2}" type="presParOf" srcId="{211C9FED-6077-4F48-8CF8-748B32320921}" destId="{B14CC81E-4045-41BD-8CE6-96B5DE138513}" srcOrd="18" destOrd="0" presId="urn:microsoft.com/office/officeart/2005/8/layout/process1"/>
    <dgm:cxn modelId="{367772C7-AC38-4213-B538-2BD0F4F9593B}" type="presParOf" srcId="{211C9FED-6077-4F48-8CF8-748B32320921}" destId="{D62823B4-7E70-4A6A-A71A-633DF1719DFA}" srcOrd="19" destOrd="0" presId="urn:microsoft.com/office/officeart/2005/8/layout/process1"/>
    <dgm:cxn modelId="{24B67EC4-E8E6-4112-8A5C-7F446C8C16DA}" type="presParOf" srcId="{D62823B4-7E70-4A6A-A71A-633DF1719DFA}" destId="{2084342A-96BF-4216-9A55-56B29370ECA3}" srcOrd="0" destOrd="0" presId="urn:microsoft.com/office/officeart/2005/8/layout/process1"/>
    <dgm:cxn modelId="{AA0ABBC6-69A1-4D0F-8DFD-C22CF2055683}" type="presParOf" srcId="{211C9FED-6077-4F48-8CF8-748B32320921}" destId="{B90E8FBC-8337-4E78-8472-4EB540D55D0A}" srcOrd="20"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D67EBC-C2DD-4A3B-917F-794E656E66AF}" type="doc">
      <dgm:prSet loTypeId="urn:microsoft.com/office/officeart/2005/8/layout/venn1" loCatId="relationship" qsTypeId="urn:microsoft.com/office/officeart/2005/8/quickstyle/3d4" qsCatId="3D" csTypeId="urn:microsoft.com/office/officeart/2005/8/colors/accent1_2" csCatId="accent1" phldr="1"/>
      <dgm:spPr/>
      <dgm:t>
        <a:bodyPr/>
        <a:lstStyle/>
        <a:p>
          <a:endParaRPr lang="el-GR"/>
        </a:p>
      </dgm:t>
    </dgm:pt>
    <dgm:pt modelId="{9C120DCA-0194-4816-A493-4B76A4960FD5}">
      <dgm:prSet phldrT="[Κείμενο]"/>
      <dgm:spPr>
        <a:blipFill rotWithShape="0">
          <a:blip xmlns:r="http://schemas.openxmlformats.org/officeDocument/2006/relationships" r:embed="rId1"/>
          <a:stretch>
            <a:fillRect/>
          </a:stretch>
        </a:blipFill>
      </dgm:spPr>
      <dgm:t>
        <a:bodyPr/>
        <a:lstStyle/>
        <a:p>
          <a:r>
            <a:rPr lang="el-GR" dirty="0" smtClean="0">
              <a:solidFill>
                <a:schemeClr val="tx1"/>
              </a:solidFill>
            </a:rPr>
            <a:t>Εδώ, είμαι στρατιώτης</a:t>
          </a:r>
          <a:r>
            <a:rPr lang="el-GR" dirty="0" smtClean="0">
              <a:solidFill>
                <a:schemeClr val="bg1"/>
              </a:solidFill>
            </a:rPr>
            <a:t>.</a:t>
          </a:r>
          <a:endParaRPr lang="el-GR" dirty="0">
            <a:solidFill>
              <a:schemeClr val="bg1"/>
            </a:solidFill>
          </a:endParaRPr>
        </a:p>
      </dgm:t>
    </dgm:pt>
    <dgm:pt modelId="{3D454D5B-8648-4B44-81F3-A4D4A143AA6B}" type="parTrans" cxnId="{3C45703C-DECE-4E97-A081-444ED36C5D96}">
      <dgm:prSet/>
      <dgm:spPr/>
      <dgm:t>
        <a:bodyPr/>
        <a:lstStyle/>
        <a:p>
          <a:endParaRPr lang="el-GR"/>
        </a:p>
      </dgm:t>
    </dgm:pt>
    <dgm:pt modelId="{96F00150-4CDD-4BCE-AC9B-FA20D4548418}" type="sibTrans" cxnId="{3C45703C-DECE-4E97-A081-444ED36C5D96}">
      <dgm:prSet/>
      <dgm:spPr/>
      <dgm:t>
        <a:bodyPr/>
        <a:lstStyle/>
        <a:p>
          <a:endParaRPr lang="el-GR"/>
        </a:p>
      </dgm:t>
    </dgm:pt>
    <dgm:pt modelId="{BFCD01D3-8C21-4622-8782-373B6A1D88B4}">
      <dgm:prSet phldrT="[Κείμενο]"/>
      <dgm:spPr>
        <a:blipFill rotWithShape="0">
          <a:blip xmlns:r="http://schemas.openxmlformats.org/officeDocument/2006/relationships" r:embed="rId2"/>
          <a:stretch>
            <a:fillRect/>
          </a:stretch>
        </a:blipFill>
      </dgm:spPr>
      <dgm:t>
        <a:bodyPr/>
        <a:lstStyle/>
        <a:p>
          <a:r>
            <a:rPr lang="el-GR" dirty="0" smtClean="0">
              <a:solidFill>
                <a:schemeClr val="tx1"/>
              </a:solidFill>
            </a:rPr>
            <a:t>Εδώ, είμαι αγρότης</a:t>
          </a:r>
          <a:r>
            <a:rPr lang="el-GR" dirty="0" smtClean="0">
              <a:solidFill>
                <a:schemeClr val="bg1"/>
              </a:solidFill>
            </a:rPr>
            <a:t>.</a:t>
          </a:r>
          <a:endParaRPr lang="el-GR" dirty="0">
            <a:solidFill>
              <a:schemeClr val="bg1"/>
            </a:solidFill>
          </a:endParaRPr>
        </a:p>
      </dgm:t>
    </dgm:pt>
    <dgm:pt modelId="{A5B9F84E-20CE-4166-BF9A-1F78FDD918B0}" type="parTrans" cxnId="{D7019422-BE08-4799-828F-7B38BAAEAA26}">
      <dgm:prSet/>
      <dgm:spPr/>
      <dgm:t>
        <a:bodyPr/>
        <a:lstStyle/>
        <a:p>
          <a:endParaRPr lang="el-GR"/>
        </a:p>
      </dgm:t>
    </dgm:pt>
    <dgm:pt modelId="{65F8F42F-F824-470A-AAFA-A54E8175D283}" type="sibTrans" cxnId="{D7019422-BE08-4799-828F-7B38BAAEAA26}">
      <dgm:prSet/>
      <dgm:spPr/>
      <dgm:t>
        <a:bodyPr/>
        <a:lstStyle/>
        <a:p>
          <a:endParaRPr lang="el-GR"/>
        </a:p>
      </dgm:t>
    </dgm:pt>
    <dgm:pt modelId="{1CD4DF2D-0CA7-4B94-81C1-41AD0084BACE}" type="pres">
      <dgm:prSet presAssocID="{51D67EBC-C2DD-4A3B-917F-794E656E66AF}" presName="compositeShape" presStyleCnt="0">
        <dgm:presLayoutVars>
          <dgm:chMax val="7"/>
          <dgm:dir/>
          <dgm:resizeHandles val="exact"/>
        </dgm:presLayoutVars>
      </dgm:prSet>
      <dgm:spPr/>
      <dgm:t>
        <a:bodyPr/>
        <a:lstStyle/>
        <a:p>
          <a:endParaRPr lang="el-GR"/>
        </a:p>
      </dgm:t>
    </dgm:pt>
    <dgm:pt modelId="{A5B08495-F363-4486-A3D6-4F5D915147CD}" type="pres">
      <dgm:prSet presAssocID="{9C120DCA-0194-4816-A493-4B76A4960FD5}" presName="circ1" presStyleLbl="vennNode1" presStyleIdx="0" presStyleCnt="2"/>
      <dgm:spPr/>
      <dgm:t>
        <a:bodyPr/>
        <a:lstStyle/>
        <a:p>
          <a:endParaRPr lang="el-GR"/>
        </a:p>
      </dgm:t>
    </dgm:pt>
    <dgm:pt modelId="{6C98081A-0EA9-4CAF-9E36-42A32D0B5044}" type="pres">
      <dgm:prSet presAssocID="{9C120DCA-0194-4816-A493-4B76A4960FD5}" presName="circ1Tx" presStyleLbl="revTx" presStyleIdx="0" presStyleCnt="0">
        <dgm:presLayoutVars>
          <dgm:chMax val="0"/>
          <dgm:chPref val="0"/>
          <dgm:bulletEnabled val="1"/>
        </dgm:presLayoutVars>
      </dgm:prSet>
      <dgm:spPr/>
      <dgm:t>
        <a:bodyPr/>
        <a:lstStyle/>
        <a:p>
          <a:endParaRPr lang="el-GR"/>
        </a:p>
      </dgm:t>
    </dgm:pt>
    <dgm:pt modelId="{7E927177-0B68-4405-98E8-80414AB91D30}" type="pres">
      <dgm:prSet presAssocID="{BFCD01D3-8C21-4622-8782-373B6A1D88B4}" presName="circ2" presStyleLbl="vennNode1" presStyleIdx="1" presStyleCnt="2"/>
      <dgm:spPr/>
      <dgm:t>
        <a:bodyPr/>
        <a:lstStyle/>
        <a:p>
          <a:endParaRPr lang="el-GR"/>
        </a:p>
      </dgm:t>
    </dgm:pt>
    <dgm:pt modelId="{116AABE1-FB9C-405C-858C-FFB827B37558}" type="pres">
      <dgm:prSet presAssocID="{BFCD01D3-8C21-4622-8782-373B6A1D88B4}" presName="circ2Tx" presStyleLbl="revTx" presStyleIdx="0" presStyleCnt="0">
        <dgm:presLayoutVars>
          <dgm:chMax val="0"/>
          <dgm:chPref val="0"/>
          <dgm:bulletEnabled val="1"/>
        </dgm:presLayoutVars>
      </dgm:prSet>
      <dgm:spPr/>
      <dgm:t>
        <a:bodyPr/>
        <a:lstStyle/>
        <a:p>
          <a:endParaRPr lang="el-GR"/>
        </a:p>
      </dgm:t>
    </dgm:pt>
  </dgm:ptLst>
  <dgm:cxnLst>
    <dgm:cxn modelId="{08E5168E-ECAA-4D84-A3D4-16F70AF427DD}" type="presOf" srcId="{51D67EBC-C2DD-4A3B-917F-794E656E66AF}" destId="{1CD4DF2D-0CA7-4B94-81C1-41AD0084BACE}" srcOrd="0" destOrd="0" presId="urn:microsoft.com/office/officeart/2005/8/layout/venn1"/>
    <dgm:cxn modelId="{9614B0AD-E12B-4F05-BCC4-FFAFEA069440}" type="presOf" srcId="{9C120DCA-0194-4816-A493-4B76A4960FD5}" destId="{A5B08495-F363-4486-A3D6-4F5D915147CD}" srcOrd="0" destOrd="0" presId="urn:microsoft.com/office/officeart/2005/8/layout/venn1"/>
    <dgm:cxn modelId="{D7019422-BE08-4799-828F-7B38BAAEAA26}" srcId="{51D67EBC-C2DD-4A3B-917F-794E656E66AF}" destId="{BFCD01D3-8C21-4622-8782-373B6A1D88B4}" srcOrd="1" destOrd="0" parTransId="{A5B9F84E-20CE-4166-BF9A-1F78FDD918B0}" sibTransId="{65F8F42F-F824-470A-AAFA-A54E8175D283}"/>
    <dgm:cxn modelId="{3C45703C-DECE-4E97-A081-444ED36C5D96}" srcId="{51D67EBC-C2DD-4A3B-917F-794E656E66AF}" destId="{9C120DCA-0194-4816-A493-4B76A4960FD5}" srcOrd="0" destOrd="0" parTransId="{3D454D5B-8648-4B44-81F3-A4D4A143AA6B}" sibTransId="{96F00150-4CDD-4BCE-AC9B-FA20D4548418}"/>
    <dgm:cxn modelId="{32B15218-5E03-48A5-891E-AF064087F2AD}" type="presOf" srcId="{BFCD01D3-8C21-4622-8782-373B6A1D88B4}" destId="{116AABE1-FB9C-405C-858C-FFB827B37558}" srcOrd="1" destOrd="0" presId="urn:microsoft.com/office/officeart/2005/8/layout/venn1"/>
    <dgm:cxn modelId="{7FFA4D9D-66DF-486E-A8A3-450F3646FCC0}" type="presOf" srcId="{BFCD01D3-8C21-4622-8782-373B6A1D88B4}" destId="{7E927177-0B68-4405-98E8-80414AB91D30}" srcOrd="0" destOrd="0" presId="urn:microsoft.com/office/officeart/2005/8/layout/venn1"/>
    <dgm:cxn modelId="{72CE0CE4-7578-4B3E-9A28-D0EF0775CC88}" type="presOf" srcId="{9C120DCA-0194-4816-A493-4B76A4960FD5}" destId="{6C98081A-0EA9-4CAF-9E36-42A32D0B5044}" srcOrd="1" destOrd="0" presId="urn:microsoft.com/office/officeart/2005/8/layout/venn1"/>
    <dgm:cxn modelId="{1AEA00A4-1928-4F39-B540-7CB92225EC2F}" type="presParOf" srcId="{1CD4DF2D-0CA7-4B94-81C1-41AD0084BACE}" destId="{A5B08495-F363-4486-A3D6-4F5D915147CD}" srcOrd="0" destOrd="0" presId="urn:microsoft.com/office/officeart/2005/8/layout/venn1"/>
    <dgm:cxn modelId="{4194E6E0-723E-4DAE-81D3-D7283563B22E}" type="presParOf" srcId="{1CD4DF2D-0CA7-4B94-81C1-41AD0084BACE}" destId="{6C98081A-0EA9-4CAF-9E36-42A32D0B5044}" srcOrd="1" destOrd="0" presId="urn:microsoft.com/office/officeart/2005/8/layout/venn1"/>
    <dgm:cxn modelId="{42DA3A99-BE3B-4EDF-AFCF-27864B945D0B}" type="presParOf" srcId="{1CD4DF2D-0CA7-4B94-81C1-41AD0084BACE}" destId="{7E927177-0B68-4405-98E8-80414AB91D30}" srcOrd="2" destOrd="0" presId="urn:microsoft.com/office/officeart/2005/8/layout/venn1"/>
    <dgm:cxn modelId="{79C758A6-AD15-43AD-A739-5813D3A31AE9}" type="presParOf" srcId="{1CD4DF2D-0CA7-4B94-81C1-41AD0084BACE}" destId="{116AABE1-FB9C-405C-858C-FFB827B37558}" srcOrd="3" destOrd="0" presId="urn:microsoft.com/office/officeart/2005/8/layout/ven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56386-2406-43BF-919C-D3F287E8CEC1}" type="doc">
      <dgm:prSet loTypeId="urn:microsoft.com/office/officeart/2005/8/layout/venn1" loCatId="relationship" qsTypeId="urn:microsoft.com/office/officeart/2005/8/quickstyle/3d4" qsCatId="3D" csTypeId="urn:microsoft.com/office/officeart/2005/8/colors/colorful5" csCatId="colorful" phldr="0"/>
      <dgm:spPr/>
    </dgm:pt>
    <dgm:pt modelId="{CE6ABB0A-A587-4A26-A260-1FF9C323906A}">
      <dgm:prSet phldrT="[Κείμενο]" phldr="1"/>
      <dgm:spPr/>
      <dgm:t>
        <a:bodyPr/>
        <a:lstStyle/>
        <a:p>
          <a:endParaRPr lang="el-GR" dirty="0"/>
        </a:p>
      </dgm:t>
    </dgm:pt>
    <dgm:pt modelId="{42BCF81A-26E8-4ADA-8AD9-88B73C63FBCE}" type="parTrans" cxnId="{0EA4315E-1A78-46B8-943E-5A145F762D0B}">
      <dgm:prSet/>
      <dgm:spPr/>
      <dgm:t>
        <a:bodyPr/>
        <a:lstStyle/>
        <a:p>
          <a:endParaRPr lang="el-GR"/>
        </a:p>
      </dgm:t>
    </dgm:pt>
    <dgm:pt modelId="{DB66883A-FAFA-4D8E-9261-24AD87FFE37F}" type="sibTrans" cxnId="{0EA4315E-1A78-46B8-943E-5A145F762D0B}">
      <dgm:prSet/>
      <dgm:spPr/>
      <dgm:t>
        <a:bodyPr/>
        <a:lstStyle/>
        <a:p>
          <a:endParaRPr lang="el-GR"/>
        </a:p>
      </dgm:t>
    </dgm:pt>
    <dgm:pt modelId="{E5F94AD0-0E78-46A3-BF66-075B787761CC}">
      <dgm:prSet phldrT="[Κείμενο]" phldr="1"/>
      <dgm:spPr/>
      <dgm:t>
        <a:bodyPr/>
        <a:lstStyle/>
        <a:p>
          <a:endParaRPr lang="el-GR" dirty="0"/>
        </a:p>
      </dgm:t>
    </dgm:pt>
    <dgm:pt modelId="{1948DDC7-177D-4DBE-81D6-C0D03D6A1D6E}" type="parTrans" cxnId="{EB6DF85C-AF11-4814-B26F-0ABCEA7446D8}">
      <dgm:prSet/>
      <dgm:spPr/>
      <dgm:t>
        <a:bodyPr/>
        <a:lstStyle/>
        <a:p>
          <a:endParaRPr lang="el-GR"/>
        </a:p>
      </dgm:t>
    </dgm:pt>
    <dgm:pt modelId="{BD65A871-FABB-474E-AB39-0B85F399BFD7}" type="sibTrans" cxnId="{EB6DF85C-AF11-4814-B26F-0ABCEA7446D8}">
      <dgm:prSet/>
      <dgm:spPr/>
      <dgm:t>
        <a:bodyPr/>
        <a:lstStyle/>
        <a:p>
          <a:endParaRPr lang="el-GR"/>
        </a:p>
      </dgm:t>
    </dgm:pt>
    <dgm:pt modelId="{5F0B5EC9-7D34-4104-9565-D515249163A4}" type="pres">
      <dgm:prSet presAssocID="{66356386-2406-43BF-919C-D3F287E8CEC1}" presName="compositeShape" presStyleCnt="0">
        <dgm:presLayoutVars>
          <dgm:chMax val="7"/>
          <dgm:dir/>
          <dgm:resizeHandles val="exact"/>
        </dgm:presLayoutVars>
      </dgm:prSet>
      <dgm:spPr/>
    </dgm:pt>
    <dgm:pt modelId="{CFDBA063-958F-48D2-B9EF-17A54F6EB0FA}" type="pres">
      <dgm:prSet presAssocID="{CE6ABB0A-A587-4A26-A260-1FF9C323906A}" presName="circ1" presStyleLbl="vennNode1" presStyleIdx="0" presStyleCnt="2"/>
      <dgm:spPr/>
      <dgm:t>
        <a:bodyPr/>
        <a:lstStyle/>
        <a:p>
          <a:endParaRPr lang="en-US"/>
        </a:p>
      </dgm:t>
    </dgm:pt>
    <dgm:pt modelId="{8C531B2B-E649-48D6-9E31-6479DAE307E6}" type="pres">
      <dgm:prSet presAssocID="{CE6ABB0A-A587-4A26-A260-1FF9C323906A}" presName="circ1Tx" presStyleLbl="revTx" presStyleIdx="0" presStyleCnt="0">
        <dgm:presLayoutVars>
          <dgm:chMax val="0"/>
          <dgm:chPref val="0"/>
          <dgm:bulletEnabled val="1"/>
        </dgm:presLayoutVars>
      </dgm:prSet>
      <dgm:spPr/>
      <dgm:t>
        <a:bodyPr/>
        <a:lstStyle/>
        <a:p>
          <a:endParaRPr lang="en-US"/>
        </a:p>
      </dgm:t>
    </dgm:pt>
    <dgm:pt modelId="{4ADD3CAB-D433-4269-97E4-070B4EB36DB8}" type="pres">
      <dgm:prSet presAssocID="{E5F94AD0-0E78-46A3-BF66-075B787761CC}" presName="circ2" presStyleLbl="vennNode1" presStyleIdx="1" presStyleCnt="2"/>
      <dgm:spPr/>
      <dgm:t>
        <a:bodyPr/>
        <a:lstStyle/>
        <a:p>
          <a:endParaRPr lang="en-US"/>
        </a:p>
      </dgm:t>
    </dgm:pt>
    <dgm:pt modelId="{03110721-968E-461C-B629-672DB6251122}" type="pres">
      <dgm:prSet presAssocID="{E5F94AD0-0E78-46A3-BF66-075B787761CC}" presName="circ2Tx" presStyleLbl="revTx" presStyleIdx="0" presStyleCnt="0">
        <dgm:presLayoutVars>
          <dgm:chMax val="0"/>
          <dgm:chPref val="0"/>
          <dgm:bulletEnabled val="1"/>
        </dgm:presLayoutVars>
      </dgm:prSet>
      <dgm:spPr/>
      <dgm:t>
        <a:bodyPr/>
        <a:lstStyle/>
        <a:p>
          <a:endParaRPr lang="en-US"/>
        </a:p>
      </dgm:t>
    </dgm:pt>
  </dgm:ptLst>
  <dgm:cxnLst>
    <dgm:cxn modelId="{9389F8AC-9DAE-4843-A855-4EAE3286D569}" type="presOf" srcId="{E5F94AD0-0E78-46A3-BF66-075B787761CC}" destId="{4ADD3CAB-D433-4269-97E4-070B4EB36DB8}" srcOrd="0" destOrd="0" presId="urn:microsoft.com/office/officeart/2005/8/layout/venn1"/>
    <dgm:cxn modelId="{0EA4315E-1A78-46B8-943E-5A145F762D0B}" srcId="{66356386-2406-43BF-919C-D3F287E8CEC1}" destId="{CE6ABB0A-A587-4A26-A260-1FF9C323906A}" srcOrd="0" destOrd="0" parTransId="{42BCF81A-26E8-4ADA-8AD9-88B73C63FBCE}" sibTransId="{DB66883A-FAFA-4D8E-9261-24AD87FFE37F}"/>
    <dgm:cxn modelId="{C3E034CA-9D2F-4250-B315-46DD510B0C3F}" type="presOf" srcId="{CE6ABB0A-A587-4A26-A260-1FF9C323906A}" destId="{8C531B2B-E649-48D6-9E31-6479DAE307E6}" srcOrd="1" destOrd="0" presId="urn:microsoft.com/office/officeart/2005/8/layout/venn1"/>
    <dgm:cxn modelId="{DC16FAB2-B025-4D23-A8A4-FEA70635C79D}" type="presOf" srcId="{CE6ABB0A-A587-4A26-A260-1FF9C323906A}" destId="{CFDBA063-958F-48D2-B9EF-17A54F6EB0FA}" srcOrd="0" destOrd="0" presId="urn:microsoft.com/office/officeart/2005/8/layout/venn1"/>
    <dgm:cxn modelId="{6F86ADFB-BF96-4185-9AA1-BF111C80E121}" type="presOf" srcId="{66356386-2406-43BF-919C-D3F287E8CEC1}" destId="{5F0B5EC9-7D34-4104-9565-D515249163A4}" srcOrd="0" destOrd="0" presId="urn:microsoft.com/office/officeart/2005/8/layout/venn1"/>
    <dgm:cxn modelId="{FD0EC491-B35B-40C3-88D5-1A2E43292026}" type="presOf" srcId="{E5F94AD0-0E78-46A3-BF66-075B787761CC}" destId="{03110721-968E-461C-B629-672DB6251122}" srcOrd="1" destOrd="0" presId="urn:microsoft.com/office/officeart/2005/8/layout/venn1"/>
    <dgm:cxn modelId="{EB6DF85C-AF11-4814-B26F-0ABCEA7446D8}" srcId="{66356386-2406-43BF-919C-D3F287E8CEC1}" destId="{E5F94AD0-0E78-46A3-BF66-075B787761CC}" srcOrd="1" destOrd="0" parTransId="{1948DDC7-177D-4DBE-81D6-C0D03D6A1D6E}" sibTransId="{BD65A871-FABB-474E-AB39-0B85F399BFD7}"/>
    <dgm:cxn modelId="{5EECCB2F-DF92-40FA-B6B3-867B3826E0E4}" type="presParOf" srcId="{5F0B5EC9-7D34-4104-9565-D515249163A4}" destId="{CFDBA063-958F-48D2-B9EF-17A54F6EB0FA}" srcOrd="0" destOrd="0" presId="urn:microsoft.com/office/officeart/2005/8/layout/venn1"/>
    <dgm:cxn modelId="{476B54F4-FC7F-494E-A0BC-ACA3DADDFBF0}" type="presParOf" srcId="{5F0B5EC9-7D34-4104-9565-D515249163A4}" destId="{8C531B2B-E649-48D6-9E31-6479DAE307E6}" srcOrd="1" destOrd="0" presId="urn:microsoft.com/office/officeart/2005/8/layout/venn1"/>
    <dgm:cxn modelId="{29739637-D0EA-4D41-966F-A38C762A9230}" type="presParOf" srcId="{5F0B5EC9-7D34-4104-9565-D515249163A4}" destId="{4ADD3CAB-D433-4269-97E4-070B4EB36DB8}" srcOrd="2" destOrd="0" presId="urn:microsoft.com/office/officeart/2005/8/layout/venn1"/>
    <dgm:cxn modelId="{53ACAE7D-D23D-4EAB-9D92-DD2D5B603EC3}" type="presParOf" srcId="{5F0B5EC9-7D34-4104-9565-D515249163A4}" destId="{03110721-968E-461C-B629-672DB6251122}" srcOrd="3" destOrd="0" presId="urn:microsoft.com/office/officeart/2005/8/layout/venn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D67EBC-C2DD-4A3B-917F-794E656E66AF}" type="doc">
      <dgm:prSet loTypeId="urn:microsoft.com/office/officeart/2005/8/layout/venn1" loCatId="relationship" qsTypeId="urn:microsoft.com/office/officeart/2005/8/quickstyle/3d4" qsCatId="3D" csTypeId="urn:microsoft.com/office/officeart/2005/8/colors/accent1_2" csCatId="accent1" phldr="1"/>
      <dgm:spPr/>
    </dgm:pt>
    <dgm:pt modelId="{9C120DCA-0194-4816-A493-4B76A4960FD5}">
      <dgm:prSet phldrT="[Κείμενο]"/>
      <dgm:spPr>
        <a:blipFill rotWithShape="0">
          <a:blip xmlns:r="http://schemas.openxmlformats.org/officeDocument/2006/relationships" r:embed="rId1"/>
          <a:stretch>
            <a:fillRect/>
          </a:stretch>
        </a:blipFill>
      </dgm:spPr>
      <dgm:t>
        <a:bodyPr/>
        <a:lstStyle/>
        <a:p>
          <a:r>
            <a:rPr lang="el-GR" dirty="0" smtClean="0">
              <a:solidFill>
                <a:schemeClr val="bg1"/>
              </a:solidFill>
            </a:rPr>
            <a:t>Είμαι ο στρατηγός. Ασκώ και στρατιωτική εξουσία στο θέμα μου.</a:t>
          </a:r>
          <a:endParaRPr lang="el-GR" dirty="0">
            <a:solidFill>
              <a:schemeClr val="bg1"/>
            </a:solidFill>
          </a:endParaRPr>
        </a:p>
      </dgm:t>
    </dgm:pt>
    <dgm:pt modelId="{3D454D5B-8648-4B44-81F3-A4D4A143AA6B}" type="parTrans" cxnId="{3C45703C-DECE-4E97-A081-444ED36C5D96}">
      <dgm:prSet/>
      <dgm:spPr/>
      <dgm:t>
        <a:bodyPr/>
        <a:lstStyle/>
        <a:p>
          <a:endParaRPr lang="el-GR"/>
        </a:p>
      </dgm:t>
    </dgm:pt>
    <dgm:pt modelId="{96F00150-4CDD-4BCE-AC9B-FA20D4548418}" type="sibTrans" cxnId="{3C45703C-DECE-4E97-A081-444ED36C5D96}">
      <dgm:prSet/>
      <dgm:spPr/>
      <dgm:t>
        <a:bodyPr/>
        <a:lstStyle/>
        <a:p>
          <a:endParaRPr lang="el-GR"/>
        </a:p>
      </dgm:t>
    </dgm:pt>
    <dgm:pt modelId="{BFCD01D3-8C21-4622-8782-373B6A1D88B4}">
      <dgm:prSet phldrT="[Κείμενο]"/>
      <dgm:spPr>
        <a:blipFill rotWithShape="0">
          <a:blip xmlns:r="http://schemas.openxmlformats.org/officeDocument/2006/relationships" r:embed="rId1"/>
          <a:stretch>
            <a:fillRect/>
          </a:stretch>
        </a:blipFill>
      </dgm:spPr>
      <dgm:t>
        <a:bodyPr/>
        <a:lstStyle/>
        <a:p>
          <a:r>
            <a:rPr lang="el-GR" dirty="0" smtClean="0">
              <a:solidFill>
                <a:schemeClr val="bg1"/>
              </a:solidFill>
            </a:rPr>
            <a:t>Είμαι ο στρατηγός. Ασκώ και πολιτική εξουσία στο θέμα μου.</a:t>
          </a:r>
          <a:endParaRPr lang="el-GR" dirty="0">
            <a:solidFill>
              <a:schemeClr val="bg1"/>
            </a:solidFill>
          </a:endParaRPr>
        </a:p>
      </dgm:t>
    </dgm:pt>
    <dgm:pt modelId="{A5B9F84E-20CE-4166-BF9A-1F78FDD918B0}" type="parTrans" cxnId="{D7019422-BE08-4799-828F-7B38BAAEAA26}">
      <dgm:prSet/>
      <dgm:spPr/>
      <dgm:t>
        <a:bodyPr/>
        <a:lstStyle/>
        <a:p>
          <a:endParaRPr lang="el-GR"/>
        </a:p>
      </dgm:t>
    </dgm:pt>
    <dgm:pt modelId="{65F8F42F-F824-470A-AAFA-A54E8175D283}" type="sibTrans" cxnId="{D7019422-BE08-4799-828F-7B38BAAEAA26}">
      <dgm:prSet/>
      <dgm:spPr/>
      <dgm:t>
        <a:bodyPr/>
        <a:lstStyle/>
        <a:p>
          <a:endParaRPr lang="el-GR"/>
        </a:p>
      </dgm:t>
    </dgm:pt>
    <dgm:pt modelId="{1CD4DF2D-0CA7-4B94-81C1-41AD0084BACE}" type="pres">
      <dgm:prSet presAssocID="{51D67EBC-C2DD-4A3B-917F-794E656E66AF}" presName="compositeShape" presStyleCnt="0">
        <dgm:presLayoutVars>
          <dgm:chMax val="7"/>
          <dgm:dir/>
          <dgm:resizeHandles val="exact"/>
        </dgm:presLayoutVars>
      </dgm:prSet>
      <dgm:spPr/>
    </dgm:pt>
    <dgm:pt modelId="{A5B08495-F363-4486-A3D6-4F5D915147CD}" type="pres">
      <dgm:prSet presAssocID="{9C120DCA-0194-4816-A493-4B76A4960FD5}" presName="circ1" presStyleLbl="vennNode1" presStyleIdx="0" presStyleCnt="2"/>
      <dgm:spPr/>
      <dgm:t>
        <a:bodyPr/>
        <a:lstStyle/>
        <a:p>
          <a:endParaRPr lang="el-GR"/>
        </a:p>
      </dgm:t>
    </dgm:pt>
    <dgm:pt modelId="{6C98081A-0EA9-4CAF-9E36-42A32D0B5044}" type="pres">
      <dgm:prSet presAssocID="{9C120DCA-0194-4816-A493-4B76A4960FD5}" presName="circ1Tx" presStyleLbl="revTx" presStyleIdx="0" presStyleCnt="0">
        <dgm:presLayoutVars>
          <dgm:chMax val="0"/>
          <dgm:chPref val="0"/>
          <dgm:bulletEnabled val="1"/>
        </dgm:presLayoutVars>
      </dgm:prSet>
      <dgm:spPr/>
      <dgm:t>
        <a:bodyPr/>
        <a:lstStyle/>
        <a:p>
          <a:endParaRPr lang="el-GR"/>
        </a:p>
      </dgm:t>
    </dgm:pt>
    <dgm:pt modelId="{7E927177-0B68-4405-98E8-80414AB91D30}" type="pres">
      <dgm:prSet presAssocID="{BFCD01D3-8C21-4622-8782-373B6A1D88B4}" presName="circ2" presStyleLbl="vennNode1" presStyleIdx="1" presStyleCnt="2"/>
      <dgm:spPr/>
      <dgm:t>
        <a:bodyPr/>
        <a:lstStyle/>
        <a:p>
          <a:endParaRPr lang="el-GR"/>
        </a:p>
      </dgm:t>
    </dgm:pt>
    <dgm:pt modelId="{116AABE1-FB9C-405C-858C-FFB827B37558}" type="pres">
      <dgm:prSet presAssocID="{BFCD01D3-8C21-4622-8782-373B6A1D88B4}" presName="circ2Tx" presStyleLbl="revTx" presStyleIdx="0" presStyleCnt="0">
        <dgm:presLayoutVars>
          <dgm:chMax val="0"/>
          <dgm:chPref val="0"/>
          <dgm:bulletEnabled val="1"/>
        </dgm:presLayoutVars>
      </dgm:prSet>
      <dgm:spPr/>
      <dgm:t>
        <a:bodyPr/>
        <a:lstStyle/>
        <a:p>
          <a:endParaRPr lang="el-GR"/>
        </a:p>
      </dgm:t>
    </dgm:pt>
  </dgm:ptLst>
  <dgm:cxnLst>
    <dgm:cxn modelId="{5504ECE6-CBA0-45D0-9D79-EE3CF1AEBB89}" type="presOf" srcId="{51D67EBC-C2DD-4A3B-917F-794E656E66AF}" destId="{1CD4DF2D-0CA7-4B94-81C1-41AD0084BACE}" srcOrd="0" destOrd="0" presId="urn:microsoft.com/office/officeart/2005/8/layout/venn1"/>
    <dgm:cxn modelId="{29612396-ED0C-4487-BF56-2AEFD11F81E8}" type="presOf" srcId="{9C120DCA-0194-4816-A493-4B76A4960FD5}" destId="{A5B08495-F363-4486-A3D6-4F5D915147CD}" srcOrd="0" destOrd="0" presId="urn:microsoft.com/office/officeart/2005/8/layout/venn1"/>
    <dgm:cxn modelId="{F3C0BED3-B008-40BF-8AC8-3C3BD07796E6}" type="presOf" srcId="{9C120DCA-0194-4816-A493-4B76A4960FD5}" destId="{6C98081A-0EA9-4CAF-9E36-42A32D0B5044}" srcOrd="1" destOrd="0" presId="urn:microsoft.com/office/officeart/2005/8/layout/venn1"/>
    <dgm:cxn modelId="{1CE1D557-ED8B-4040-8CAC-028F8369CD04}" type="presOf" srcId="{BFCD01D3-8C21-4622-8782-373B6A1D88B4}" destId="{116AABE1-FB9C-405C-858C-FFB827B37558}" srcOrd="1" destOrd="0" presId="urn:microsoft.com/office/officeart/2005/8/layout/venn1"/>
    <dgm:cxn modelId="{D7019422-BE08-4799-828F-7B38BAAEAA26}" srcId="{51D67EBC-C2DD-4A3B-917F-794E656E66AF}" destId="{BFCD01D3-8C21-4622-8782-373B6A1D88B4}" srcOrd="1" destOrd="0" parTransId="{A5B9F84E-20CE-4166-BF9A-1F78FDD918B0}" sibTransId="{65F8F42F-F824-470A-AAFA-A54E8175D283}"/>
    <dgm:cxn modelId="{3C45703C-DECE-4E97-A081-444ED36C5D96}" srcId="{51D67EBC-C2DD-4A3B-917F-794E656E66AF}" destId="{9C120DCA-0194-4816-A493-4B76A4960FD5}" srcOrd="0" destOrd="0" parTransId="{3D454D5B-8648-4B44-81F3-A4D4A143AA6B}" sibTransId="{96F00150-4CDD-4BCE-AC9B-FA20D4548418}"/>
    <dgm:cxn modelId="{6B00CD7E-FAEB-414F-8620-CD6FABC2CF43}" type="presOf" srcId="{BFCD01D3-8C21-4622-8782-373B6A1D88B4}" destId="{7E927177-0B68-4405-98E8-80414AB91D30}" srcOrd="0" destOrd="0" presId="urn:microsoft.com/office/officeart/2005/8/layout/venn1"/>
    <dgm:cxn modelId="{9703A01A-56CE-4A45-AF3D-EE120B81EBE5}" type="presParOf" srcId="{1CD4DF2D-0CA7-4B94-81C1-41AD0084BACE}" destId="{A5B08495-F363-4486-A3D6-4F5D915147CD}" srcOrd="0" destOrd="0" presId="urn:microsoft.com/office/officeart/2005/8/layout/venn1"/>
    <dgm:cxn modelId="{318680A9-13E9-4C93-BAB5-36CAEA59BD35}" type="presParOf" srcId="{1CD4DF2D-0CA7-4B94-81C1-41AD0084BACE}" destId="{6C98081A-0EA9-4CAF-9E36-42A32D0B5044}" srcOrd="1" destOrd="0" presId="urn:microsoft.com/office/officeart/2005/8/layout/venn1"/>
    <dgm:cxn modelId="{C24F546A-EEEA-420F-A267-5EC628CEDB1D}" type="presParOf" srcId="{1CD4DF2D-0CA7-4B94-81C1-41AD0084BACE}" destId="{7E927177-0B68-4405-98E8-80414AB91D30}" srcOrd="2" destOrd="0" presId="urn:microsoft.com/office/officeart/2005/8/layout/venn1"/>
    <dgm:cxn modelId="{76997FAC-5402-4A47-9B27-7C7644843D58}" type="presParOf" srcId="{1CD4DF2D-0CA7-4B94-81C1-41AD0084BACE}" destId="{116AABE1-FB9C-405C-858C-FFB827B37558}" srcOrd="3" destOrd="0" presId="urn:microsoft.com/office/officeart/2005/8/layout/venn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356386-2406-43BF-919C-D3F287E8CEC1}" type="doc">
      <dgm:prSet loTypeId="urn:microsoft.com/office/officeart/2005/8/layout/venn1" loCatId="relationship" qsTypeId="urn:microsoft.com/office/officeart/2005/8/quickstyle/3d4" qsCatId="3D" csTypeId="urn:microsoft.com/office/officeart/2005/8/colors/colorful1#1" csCatId="colorful" phldr="0"/>
      <dgm:spPr/>
    </dgm:pt>
    <dgm:pt modelId="{E5F94AD0-0E78-46A3-BF66-075B787761CC}">
      <dgm:prSet phldrT="[Κείμενο]" phldr="1"/>
      <dgm:spPr/>
      <dgm:t>
        <a:bodyPr/>
        <a:lstStyle/>
        <a:p>
          <a:endParaRPr lang="el-GR" dirty="0"/>
        </a:p>
      </dgm:t>
    </dgm:pt>
    <dgm:pt modelId="{1948DDC7-177D-4DBE-81D6-C0D03D6A1D6E}" type="parTrans" cxnId="{EB6DF85C-AF11-4814-B26F-0ABCEA7446D8}">
      <dgm:prSet/>
      <dgm:spPr/>
      <dgm:t>
        <a:bodyPr/>
        <a:lstStyle/>
        <a:p>
          <a:endParaRPr lang="el-GR"/>
        </a:p>
      </dgm:t>
    </dgm:pt>
    <dgm:pt modelId="{BD65A871-FABB-474E-AB39-0B85F399BFD7}" type="sibTrans" cxnId="{EB6DF85C-AF11-4814-B26F-0ABCEA7446D8}">
      <dgm:prSet/>
      <dgm:spPr/>
      <dgm:t>
        <a:bodyPr/>
        <a:lstStyle/>
        <a:p>
          <a:endParaRPr lang="el-GR"/>
        </a:p>
      </dgm:t>
    </dgm:pt>
    <dgm:pt modelId="{CE6ABB0A-A587-4A26-A260-1FF9C323906A}">
      <dgm:prSet phldrT="[Κείμενο]" phldr="1"/>
      <dgm:spPr/>
      <dgm:t>
        <a:bodyPr/>
        <a:lstStyle/>
        <a:p>
          <a:endParaRPr lang="el-GR" dirty="0"/>
        </a:p>
      </dgm:t>
    </dgm:pt>
    <dgm:pt modelId="{DB66883A-FAFA-4D8E-9261-24AD87FFE37F}" type="sibTrans" cxnId="{0EA4315E-1A78-46B8-943E-5A145F762D0B}">
      <dgm:prSet/>
      <dgm:spPr/>
      <dgm:t>
        <a:bodyPr/>
        <a:lstStyle/>
        <a:p>
          <a:endParaRPr lang="el-GR"/>
        </a:p>
      </dgm:t>
    </dgm:pt>
    <dgm:pt modelId="{42BCF81A-26E8-4ADA-8AD9-88B73C63FBCE}" type="parTrans" cxnId="{0EA4315E-1A78-46B8-943E-5A145F762D0B}">
      <dgm:prSet/>
      <dgm:spPr/>
      <dgm:t>
        <a:bodyPr/>
        <a:lstStyle/>
        <a:p>
          <a:endParaRPr lang="el-GR"/>
        </a:p>
      </dgm:t>
    </dgm:pt>
    <dgm:pt modelId="{5F0B5EC9-7D34-4104-9565-D515249163A4}" type="pres">
      <dgm:prSet presAssocID="{66356386-2406-43BF-919C-D3F287E8CEC1}" presName="compositeShape" presStyleCnt="0">
        <dgm:presLayoutVars>
          <dgm:chMax val="7"/>
          <dgm:dir/>
          <dgm:resizeHandles val="exact"/>
        </dgm:presLayoutVars>
      </dgm:prSet>
      <dgm:spPr/>
    </dgm:pt>
    <dgm:pt modelId="{CFDBA063-958F-48D2-B9EF-17A54F6EB0FA}" type="pres">
      <dgm:prSet presAssocID="{CE6ABB0A-A587-4A26-A260-1FF9C323906A}" presName="circ1" presStyleLbl="vennNode1" presStyleIdx="0" presStyleCnt="2"/>
      <dgm:spPr/>
      <dgm:t>
        <a:bodyPr/>
        <a:lstStyle/>
        <a:p>
          <a:endParaRPr lang="en-US"/>
        </a:p>
      </dgm:t>
    </dgm:pt>
    <dgm:pt modelId="{8C531B2B-E649-48D6-9E31-6479DAE307E6}" type="pres">
      <dgm:prSet presAssocID="{CE6ABB0A-A587-4A26-A260-1FF9C323906A}" presName="circ1Tx" presStyleLbl="revTx" presStyleIdx="0" presStyleCnt="0">
        <dgm:presLayoutVars>
          <dgm:chMax val="0"/>
          <dgm:chPref val="0"/>
          <dgm:bulletEnabled val="1"/>
        </dgm:presLayoutVars>
      </dgm:prSet>
      <dgm:spPr/>
      <dgm:t>
        <a:bodyPr/>
        <a:lstStyle/>
        <a:p>
          <a:endParaRPr lang="en-US"/>
        </a:p>
      </dgm:t>
    </dgm:pt>
    <dgm:pt modelId="{4ADD3CAB-D433-4269-97E4-070B4EB36DB8}" type="pres">
      <dgm:prSet presAssocID="{E5F94AD0-0E78-46A3-BF66-075B787761CC}" presName="circ2" presStyleLbl="vennNode1" presStyleIdx="1" presStyleCnt="2"/>
      <dgm:spPr/>
      <dgm:t>
        <a:bodyPr/>
        <a:lstStyle/>
        <a:p>
          <a:endParaRPr lang="en-US"/>
        </a:p>
      </dgm:t>
    </dgm:pt>
    <dgm:pt modelId="{03110721-968E-461C-B629-672DB6251122}" type="pres">
      <dgm:prSet presAssocID="{E5F94AD0-0E78-46A3-BF66-075B787761CC}" presName="circ2Tx" presStyleLbl="revTx" presStyleIdx="0" presStyleCnt="0">
        <dgm:presLayoutVars>
          <dgm:chMax val="0"/>
          <dgm:chPref val="0"/>
          <dgm:bulletEnabled val="1"/>
        </dgm:presLayoutVars>
      </dgm:prSet>
      <dgm:spPr/>
      <dgm:t>
        <a:bodyPr/>
        <a:lstStyle/>
        <a:p>
          <a:endParaRPr lang="en-US"/>
        </a:p>
      </dgm:t>
    </dgm:pt>
  </dgm:ptLst>
  <dgm:cxnLst>
    <dgm:cxn modelId="{0EA4315E-1A78-46B8-943E-5A145F762D0B}" srcId="{66356386-2406-43BF-919C-D3F287E8CEC1}" destId="{CE6ABB0A-A587-4A26-A260-1FF9C323906A}" srcOrd="0" destOrd="0" parTransId="{42BCF81A-26E8-4ADA-8AD9-88B73C63FBCE}" sibTransId="{DB66883A-FAFA-4D8E-9261-24AD87FFE37F}"/>
    <dgm:cxn modelId="{D414678F-8584-4AD3-9B1A-4AF74F97820F}" type="presOf" srcId="{E5F94AD0-0E78-46A3-BF66-075B787761CC}" destId="{4ADD3CAB-D433-4269-97E4-070B4EB36DB8}" srcOrd="0" destOrd="0" presId="urn:microsoft.com/office/officeart/2005/8/layout/venn1"/>
    <dgm:cxn modelId="{3B496D93-CB38-45B4-BD6D-8148FD7EC8EF}" type="presOf" srcId="{E5F94AD0-0E78-46A3-BF66-075B787761CC}" destId="{03110721-968E-461C-B629-672DB6251122}" srcOrd="1" destOrd="0" presId="urn:microsoft.com/office/officeart/2005/8/layout/venn1"/>
    <dgm:cxn modelId="{C377323B-B84D-49C5-BB67-43F57F8C254F}" type="presOf" srcId="{CE6ABB0A-A587-4A26-A260-1FF9C323906A}" destId="{CFDBA063-958F-48D2-B9EF-17A54F6EB0FA}" srcOrd="0" destOrd="0" presId="urn:microsoft.com/office/officeart/2005/8/layout/venn1"/>
    <dgm:cxn modelId="{718B031C-71E1-4714-B21E-893583A40F3C}" type="presOf" srcId="{CE6ABB0A-A587-4A26-A260-1FF9C323906A}" destId="{8C531B2B-E649-48D6-9E31-6479DAE307E6}" srcOrd="1" destOrd="0" presId="urn:microsoft.com/office/officeart/2005/8/layout/venn1"/>
    <dgm:cxn modelId="{376923DC-23B3-49F5-9650-6E6E91DC9034}" type="presOf" srcId="{66356386-2406-43BF-919C-D3F287E8CEC1}" destId="{5F0B5EC9-7D34-4104-9565-D515249163A4}" srcOrd="0" destOrd="0" presId="urn:microsoft.com/office/officeart/2005/8/layout/venn1"/>
    <dgm:cxn modelId="{EB6DF85C-AF11-4814-B26F-0ABCEA7446D8}" srcId="{66356386-2406-43BF-919C-D3F287E8CEC1}" destId="{E5F94AD0-0E78-46A3-BF66-075B787761CC}" srcOrd="1" destOrd="0" parTransId="{1948DDC7-177D-4DBE-81D6-C0D03D6A1D6E}" sibTransId="{BD65A871-FABB-474E-AB39-0B85F399BFD7}"/>
    <dgm:cxn modelId="{D7F42CE6-E8C1-4F42-ADCF-EF9D92F64887}" type="presParOf" srcId="{5F0B5EC9-7D34-4104-9565-D515249163A4}" destId="{CFDBA063-958F-48D2-B9EF-17A54F6EB0FA}" srcOrd="0" destOrd="0" presId="urn:microsoft.com/office/officeart/2005/8/layout/venn1"/>
    <dgm:cxn modelId="{1E694578-D5BC-46A9-AA53-B6F8379CD740}" type="presParOf" srcId="{5F0B5EC9-7D34-4104-9565-D515249163A4}" destId="{8C531B2B-E649-48D6-9E31-6479DAE307E6}" srcOrd="1" destOrd="0" presId="urn:microsoft.com/office/officeart/2005/8/layout/venn1"/>
    <dgm:cxn modelId="{68D2189B-0DC1-428A-99BC-D5BC0DBE5AE2}" type="presParOf" srcId="{5F0B5EC9-7D34-4104-9565-D515249163A4}" destId="{4ADD3CAB-D433-4269-97E4-070B4EB36DB8}" srcOrd="2" destOrd="0" presId="urn:microsoft.com/office/officeart/2005/8/layout/venn1"/>
    <dgm:cxn modelId="{B5C264D4-AF12-4DAD-9086-1201ED368130}" type="presParOf" srcId="{5F0B5EC9-7D34-4104-9565-D515249163A4}" destId="{03110721-968E-461C-B629-672DB6251122}" srcOrd="3" destOrd="0" presId="urn:microsoft.com/office/officeart/2005/8/layout/venn1"/>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75E458-3992-46F1-816F-335A9E412EC2}" type="doc">
      <dgm:prSet loTypeId="urn:microsoft.com/office/officeart/2005/8/layout/radial4" loCatId="relationship" qsTypeId="urn:microsoft.com/office/officeart/2005/8/quickstyle/3d4" qsCatId="3D" csTypeId="urn:microsoft.com/office/officeart/2005/8/colors/colorful5" csCatId="colorful" phldr="1"/>
      <dgm:spPr/>
      <dgm:t>
        <a:bodyPr/>
        <a:lstStyle/>
        <a:p>
          <a:endParaRPr lang="el-GR"/>
        </a:p>
      </dgm:t>
    </dgm:pt>
    <dgm:pt modelId="{3DCF94EF-F654-462A-809E-DA92491C8AA8}">
      <dgm:prSet phldrT="[Κείμενο]"/>
      <dgm:spPr>
        <a:blipFill rotWithShape="0">
          <a:blip xmlns:r="http://schemas.openxmlformats.org/officeDocument/2006/relationships" r:embed="rId1"/>
          <a:stretch>
            <a:fillRect/>
          </a:stretch>
        </a:blipFill>
      </dgm:spPr>
      <dgm:t>
        <a:bodyPr/>
        <a:lstStyle/>
        <a:p>
          <a:r>
            <a:rPr lang="el-GR" b="1" dirty="0" smtClean="0">
              <a:solidFill>
                <a:schemeClr val="bg1"/>
              </a:solidFill>
            </a:rPr>
            <a:t>Θέματα</a:t>
          </a:r>
          <a:endParaRPr lang="el-GR" b="1" dirty="0">
            <a:solidFill>
              <a:schemeClr val="bg1"/>
            </a:solidFill>
          </a:endParaRPr>
        </a:p>
      </dgm:t>
    </dgm:pt>
    <dgm:pt modelId="{04EF94C9-98DD-4497-A42A-971BDEA649ED}" type="parTrans" cxnId="{86F20145-E097-4616-882F-305C0580EBA4}">
      <dgm:prSet/>
      <dgm:spPr/>
      <dgm:t>
        <a:bodyPr/>
        <a:lstStyle/>
        <a:p>
          <a:endParaRPr lang="el-GR"/>
        </a:p>
      </dgm:t>
    </dgm:pt>
    <dgm:pt modelId="{C26D0F72-0EB5-4772-8A23-3FDD2855CECD}" type="sibTrans" cxnId="{86F20145-E097-4616-882F-305C0580EBA4}">
      <dgm:prSet/>
      <dgm:spPr/>
      <dgm:t>
        <a:bodyPr/>
        <a:lstStyle/>
        <a:p>
          <a:endParaRPr lang="el-GR"/>
        </a:p>
      </dgm:t>
    </dgm:pt>
    <dgm:pt modelId="{2FB855BC-D212-4499-AFC3-911A158D965C}">
      <dgm:prSet phldrT="[Κείμενο]" custT="1"/>
      <dgm:spPr/>
      <dgm:t>
        <a:bodyPr/>
        <a:lstStyle/>
        <a:p>
          <a:r>
            <a:rPr lang="el-GR" sz="2800" b="1" dirty="0" smtClean="0">
              <a:solidFill>
                <a:schemeClr val="bg1"/>
              </a:solidFill>
            </a:rPr>
            <a:t>Πότε;</a:t>
          </a:r>
          <a:endParaRPr lang="el-GR" sz="2800" b="1" dirty="0">
            <a:solidFill>
              <a:schemeClr val="bg1"/>
            </a:solidFill>
          </a:endParaRPr>
        </a:p>
      </dgm:t>
    </dgm:pt>
    <dgm:pt modelId="{0EDDDB3E-C36D-448E-8BF4-8D3D4559ACE9}" type="parTrans" cxnId="{3B7539EA-33BC-48A5-AD1B-F01504FC4CB3}">
      <dgm:prSet/>
      <dgm:spPr/>
      <dgm:t>
        <a:bodyPr/>
        <a:lstStyle/>
        <a:p>
          <a:endParaRPr lang="el-GR"/>
        </a:p>
      </dgm:t>
    </dgm:pt>
    <dgm:pt modelId="{8450FDC9-7848-4655-8FA1-190247EC9DAC}" type="sibTrans" cxnId="{3B7539EA-33BC-48A5-AD1B-F01504FC4CB3}">
      <dgm:prSet/>
      <dgm:spPr/>
      <dgm:t>
        <a:bodyPr/>
        <a:lstStyle/>
        <a:p>
          <a:endParaRPr lang="el-GR"/>
        </a:p>
      </dgm:t>
    </dgm:pt>
    <dgm:pt modelId="{0AEACC2A-1BAD-4951-853B-DB973A9E7A1B}">
      <dgm:prSet phldrT="[Κείμενο]" custT="1"/>
      <dgm:spPr/>
      <dgm:t>
        <a:bodyPr/>
        <a:lstStyle/>
        <a:p>
          <a:r>
            <a:rPr lang="el-GR" sz="2800" b="1" dirty="0" smtClean="0">
              <a:solidFill>
                <a:schemeClr val="bg1"/>
              </a:solidFill>
            </a:rPr>
            <a:t>Πώς;</a:t>
          </a:r>
          <a:endParaRPr lang="el-GR" sz="2800" b="1" dirty="0">
            <a:solidFill>
              <a:schemeClr val="bg1"/>
            </a:solidFill>
          </a:endParaRPr>
        </a:p>
      </dgm:t>
    </dgm:pt>
    <dgm:pt modelId="{37AF7B25-8711-4680-8371-BC83B00E6C4F}" type="parTrans" cxnId="{CCAA6E1D-BAC2-4499-94C5-87343826DA01}">
      <dgm:prSet/>
      <dgm:spPr/>
      <dgm:t>
        <a:bodyPr/>
        <a:lstStyle/>
        <a:p>
          <a:endParaRPr lang="el-GR"/>
        </a:p>
      </dgm:t>
    </dgm:pt>
    <dgm:pt modelId="{C5BC5BB1-C3B1-4731-8097-716C8D02717A}" type="sibTrans" cxnId="{CCAA6E1D-BAC2-4499-94C5-87343826DA01}">
      <dgm:prSet/>
      <dgm:spPr/>
      <dgm:t>
        <a:bodyPr/>
        <a:lstStyle/>
        <a:p>
          <a:endParaRPr lang="el-GR"/>
        </a:p>
      </dgm:t>
    </dgm:pt>
    <dgm:pt modelId="{12F4C1E1-4616-4AB2-9C2B-973E60FC9B44}">
      <dgm:prSet phldrT="[Κείμενο]" custT="1"/>
      <dgm:spPr/>
      <dgm:t>
        <a:bodyPr/>
        <a:lstStyle/>
        <a:p>
          <a:r>
            <a:rPr lang="el-GR" sz="2800" b="1" dirty="0" smtClean="0">
              <a:solidFill>
                <a:schemeClr val="bg1"/>
              </a:solidFill>
            </a:rPr>
            <a:t>Για τι;</a:t>
          </a:r>
          <a:endParaRPr lang="el-GR" sz="2800" b="1" dirty="0">
            <a:solidFill>
              <a:schemeClr val="bg1"/>
            </a:solidFill>
          </a:endParaRPr>
        </a:p>
      </dgm:t>
    </dgm:pt>
    <dgm:pt modelId="{E3A8E1EB-0963-4E47-BBB4-9AF043B8F8E7}" type="parTrans" cxnId="{B645172A-C961-4F30-BE48-E41C3A8D6406}">
      <dgm:prSet/>
      <dgm:spPr/>
      <dgm:t>
        <a:bodyPr/>
        <a:lstStyle/>
        <a:p>
          <a:endParaRPr lang="el-GR"/>
        </a:p>
      </dgm:t>
    </dgm:pt>
    <dgm:pt modelId="{4BD2345C-15F2-4E60-9D7E-24D2165C985B}" type="sibTrans" cxnId="{B645172A-C961-4F30-BE48-E41C3A8D6406}">
      <dgm:prSet/>
      <dgm:spPr/>
      <dgm:t>
        <a:bodyPr/>
        <a:lstStyle/>
        <a:p>
          <a:endParaRPr lang="el-GR"/>
        </a:p>
      </dgm:t>
    </dgm:pt>
    <dgm:pt modelId="{92752F92-9C1F-45FC-B3B6-B01211576290}">
      <dgm:prSet custT="1"/>
      <dgm:spPr/>
      <dgm:t>
        <a:bodyPr/>
        <a:lstStyle/>
        <a:p>
          <a:r>
            <a:rPr lang="el-GR" sz="2800" b="1" dirty="0" smtClean="0">
              <a:solidFill>
                <a:schemeClr val="bg1"/>
              </a:solidFill>
            </a:rPr>
            <a:t>Πού;</a:t>
          </a:r>
          <a:endParaRPr lang="el-GR" sz="2800" b="1" dirty="0">
            <a:solidFill>
              <a:schemeClr val="bg1"/>
            </a:solidFill>
          </a:endParaRPr>
        </a:p>
      </dgm:t>
    </dgm:pt>
    <dgm:pt modelId="{D32C6D3A-7BB8-4A48-8404-980F4EFB7388}" type="parTrans" cxnId="{D8C70922-9D2F-4298-BCF3-7951387AE5B4}">
      <dgm:prSet/>
      <dgm:spPr/>
      <dgm:t>
        <a:bodyPr/>
        <a:lstStyle/>
        <a:p>
          <a:endParaRPr lang="el-GR"/>
        </a:p>
      </dgm:t>
    </dgm:pt>
    <dgm:pt modelId="{6A1C68DF-1FA4-4AF4-BE8B-D5CA5EA71DB6}" type="sibTrans" cxnId="{D8C70922-9D2F-4298-BCF3-7951387AE5B4}">
      <dgm:prSet/>
      <dgm:spPr/>
      <dgm:t>
        <a:bodyPr/>
        <a:lstStyle/>
        <a:p>
          <a:endParaRPr lang="el-GR"/>
        </a:p>
      </dgm:t>
    </dgm:pt>
    <dgm:pt modelId="{9ADE4C4E-0706-429F-8C06-5F47424B83F8}">
      <dgm:prSet/>
      <dgm:spPr/>
      <dgm:t>
        <a:bodyPr/>
        <a:lstStyle/>
        <a:p>
          <a:r>
            <a:rPr lang="el-GR" b="1" dirty="0" smtClean="0">
              <a:solidFill>
                <a:schemeClr val="bg1"/>
              </a:solidFill>
            </a:rPr>
            <a:t>Με ποιο αποτέλεσμα;</a:t>
          </a:r>
          <a:endParaRPr lang="el-GR" b="1" dirty="0">
            <a:solidFill>
              <a:schemeClr val="bg1"/>
            </a:solidFill>
          </a:endParaRPr>
        </a:p>
      </dgm:t>
    </dgm:pt>
    <dgm:pt modelId="{ED84B43E-C270-4D4D-91AB-1238C9D056F2}" type="parTrans" cxnId="{96F329F4-25BA-4A12-B736-0BE2B3905271}">
      <dgm:prSet/>
      <dgm:spPr/>
      <dgm:t>
        <a:bodyPr/>
        <a:lstStyle/>
        <a:p>
          <a:endParaRPr lang="el-GR"/>
        </a:p>
      </dgm:t>
    </dgm:pt>
    <dgm:pt modelId="{13FC23B8-0720-43C1-A69C-3B2C0FA656EF}" type="sibTrans" cxnId="{96F329F4-25BA-4A12-B736-0BE2B3905271}">
      <dgm:prSet/>
      <dgm:spPr/>
      <dgm:t>
        <a:bodyPr/>
        <a:lstStyle/>
        <a:p>
          <a:endParaRPr lang="el-GR"/>
        </a:p>
      </dgm:t>
    </dgm:pt>
    <dgm:pt modelId="{F8028745-D7D7-425C-8215-A6F48A26B64A}">
      <dgm:prSet custT="1"/>
      <dgm:spPr/>
      <dgm:t>
        <a:bodyPr/>
        <a:lstStyle/>
        <a:p>
          <a:r>
            <a:rPr lang="el-GR" sz="2800" b="1" dirty="0" smtClean="0">
              <a:solidFill>
                <a:schemeClr val="bg1"/>
              </a:solidFill>
            </a:rPr>
            <a:t>Τι;</a:t>
          </a:r>
          <a:endParaRPr lang="el-GR" sz="2800" b="1" dirty="0">
            <a:solidFill>
              <a:schemeClr val="bg1"/>
            </a:solidFill>
          </a:endParaRPr>
        </a:p>
      </dgm:t>
    </dgm:pt>
    <dgm:pt modelId="{4C304C33-88EE-4208-88AC-B45117BA6415}" type="parTrans" cxnId="{9A1DE2DC-59DF-4EC5-B3CE-D13025B3B5B3}">
      <dgm:prSet/>
      <dgm:spPr/>
      <dgm:t>
        <a:bodyPr/>
        <a:lstStyle/>
        <a:p>
          <a:endParaRPr lang="el-GR"/>
        </a:p>
      </dgm:t>
    </dgm:pt>
    <dgm:pt modelId="{C4F406D3-1FB0-44DD-B788-66A36EAE453C}" type="sibTrans" cxnId="{9A1DE2DC-59DF-4EC5-B3CE-D13025B3B5B3}">
      <dgm:prSet/>
      <dgm:spPr/>
      <dgm:t>
        <a:bodyPr/>
        <a:lstStyle/>
        <a:p>
          <a:endParaRPr lang="el-GR"/>
        </a:p>
      </dgm:t>
    </dgm:pt>
    <dgm:pt modelId="{734FE37D-4115-4ABF-9FA3-8737E1C3BA4D}" type="pres">
      <dgm:prSet presAssocID="{DF75E458-3992-46F1-816F-335A9E412EC2}" presName="cycle" presStyleCnt="0">
        <dgm:presLayoutVars>
          <dgm:chMax val="1"/>
          <dgm:dir/>
          <dgm:animLvl val="ctr"/>
          <dgm:resizeHandles val="exact"/>
        </dgm:presLayoutVars>
      </dgm:prSet>
      <dgm:spPr/>
      <dgm:t>
        <a:bodyPr/>
        <a:lstStyle/>
        <a:p>
          <a:endParaRPr lang="el-GR"/>
        </a:p>
      </dgm:t>
    </dgm:pt>
    <dgm:pt modelId="{2062C0A6-44FB-4E57-B0A6-63582122D723}" type="pres">
      <dgm:prSet presAssocID="{3DCF94EF-F654-462A-809E-DA92491C8AA8}" presName="centerShape" presStyleLbl="node0" presStyleIdx="0" presStyleCnt="1" custScaleY="66964"/>
      <dgm:spPr/>
      <dgm:t>
        <a:bodyPr/>
        <a:lstStyle/>
        <a:p>
          <a:endParaRPr lang="el-GR"/>
        </a:p>
      </dgm:t>
    </dgm:pt>
    <dgm:pt modelId="{B1614CF7-2075-48A2-8086-7E4FC838DF64}" type="pres">
      <dgm:prSet presAssocID="{4C304C33-88EE-4208-88AC-B45117BA6415}" presName="parTrans" presStyleLbl="bgSibTrans2D1" presStyleIdx="0" presStyleCnt="6"/>
      <dgm:spPr/>
      <dgm:t>
        <a:bodyPr/>
        <a:lstStyle/>
        <a:p>
          <a:endParaRPr lang="el-GR"/>
        </a:p>
      </dgm:t>
    </dgm:pt>
    <dgm:pt modelId="{D1377B7C-D604-483C-8BF0-6DD08703C3ED}" type="pres">
      <dgm:prSet presAssocID="{F8028745-D7D7-425C-8215-A6F48A26B64A}" presName="node" presStyleLbl="node1" presStyleIdx="0" presStyleCnt="6">
        <dgm:presLayoutVars>
          <dgm:bulletEnabled val="1"/>
        </dgm:presLayoutVars>
      </dgm:prSet>
      <dgm:spPr/>
      <dgm:t>
        <a:bodyPr/>
        <a:lstStyle/>
        <a:p>
          <a:endParaRPr lang="el-GR"/>
        </a:p>
      </dgm:t>
    </dgm:pt>
    <dgm:pt modelId="{5EF96F75-62DD-47B0-9F86-08DB20F2F1D9}" type="pres">
      <dgm:prSet presAssocID="{D32C6D3A-7BB8-4A48-8404-980F4EFB7388}" presName="parTrans" presStyleLbl="bgSibTrans2D1" presStyleIdx="1" presStyleCnt="6"/>
      <dgm:spPr/>
      <dgm:t>
        <a:bodyPr/>
        <a:lstStyle/>
        <a:p>
          <a:endParaRPr lang="el-GR"/>
        </a:p>
      </dgm:t>
    </dgm:pt>
    <dgm:pt modelId="{EEE42750-09D2-41B9-B35B-4D744C331834}" type="pres">
      <dgm:prSet presAssocID="{92752F92-9C1F-45FC-B3B6-B01211576290}" presName="node" presStyleLbl="node1" presStyleIdx="1" presStyleCnt="6">
        <dgm:presLayoutVars>
          <dgm:bulletEnabled val="1"/>
        </dgm:presLayoutVars>
      </dgm:prSet>
      <dgm:spPr/>
      <dgm:t>
        <a:bodyPr/>
        <a:lstStyle/>
        <a:p>
          <a:endParaRPr lang="el-GR"/>
        </a:p>
      </dgm:t>
    </dgm:pt>
    <dgm:pt modelId="{3CDF508F-DBBA-4CB6-B83E-B7BBB3B0482E}" type="pres">
      <dgm:prSet presAssocID="{0EDDDB3E-C36D-448E-8BF4-8D3D4559ACE9}" presName="parTrans" presStyleLbl="bgSibTrans2D1" presStyleIdx="2" presStyleCnt="6"/>
      <dgm:spPr/>
      <dgm:t>
        <a:bodyPr/>
        <a:lstStyle/>
        <a:p>
          <a:endParaRPr lang="el-GR"/>
        </a:p>
      </dgm:t>
    </dgm:pt>
    <dgm:pt modelId="{232FC31A-1F40-44C2-907F-9EBDFAB6F114}" type="pres">
      <dgm:prSet presAssocID="{2FB855BC-D212-4499-AFC3-911A158D965C}" presName="node" presStyleLbl="node1" presStyleIdx="2" presStyleCnt="6">
        <dgm:presLayoutVars>
          <dgm:bulletEnabled val="1"/>
        </dgm:presLayoutVars>
      </dgm:prSet>
      <dgm:spPr/>
      <dgm:t>
        <a:bodyPr/>
        <a:lstStyle/>
        <a:p>
          <a:endParaRPr lang="el-GR"/>
        </a:p>
      </dgm:t>
    </dgm:pt>
    <dgm:pt modelId="{05DF0029-0C60-4021-93B0-19AEEB6B74DB}" type="pres">
      <dgm:prSet presAssocID="{37AF7B25-8711-4680-8371-BC83B00E6C4F}" presName="parTrans" presStyleLbl="bgSibTrans2D1" presStyleIdx="3" presStyleCnt="6"/>
      <dgm:spPr/>
      <dgm:t>
        <a:bodyPr/>
        <a:lstStyle/>
        <a:p>
          <a:endParaRPr lang="el-GR"/>
        </a:p>
      </dgm:t>
    </dgm:pt>
    <dgm:pt modelId="{09A14738-BF32-4532-AD78-9AC63DF0008F}" type="pres">
      <dgm:prSet presAssocID="{0AEACC2A-1BAD-4951-853B-DB973A9E7A1B}" presName="node" presStyleLbl="node1" presStyleIdx="3" presStyleCnt="6">
        <dgm:presLayoutVars>
          <dgm:bulletEnabled val="1"/>
        </dgm:presLayoutVars>
      </dgm:prSet>
      <dgm:spPr/>
      <dgm:t>
        <a:bodyPr/>
        <a:lstStyle/>
        <a:p>
          <a:endParaRPr lang="el-GR"/>
        </a:p>
      </dgm:t>
    </dgm:pt>
    <dgm:pt modelId="{BD1835B7-591E-4867-8687-E1509151426C}" type="pres">
      <dgm:prSet presAssocID="{E3A8E1EB-0963-4E47-BBB4-9AF043B8F8E7}" presName="parTrans" presStyleLbl="bgSibTrans2D1" presStyleIdx="4" presStyleCnt="6"/>
      <dgm:spPr/>
      <dgm:t>
        <a:bodyPr/>
        <a:lstStyle/>
        <a:p>
          <a:endParaRPr lang="el-GR"/>
        </a:p>
      </dgm:t>
    </dgm:pt>
    <dgm:pt modelId="{FB701743-75B9-40DF-8E82-8A6205A6A31C}" type="pres">
      <dgm:prSet presAssocID="{12F4C1E1-4616-4AB2-9C2B-973E60FC9B44}" presName="node" presStyleLbl="node1" presStyleIdx="4" presStyleCnt="6">
        <dgm:presLayoutVars>
          <dgm:bulletEnabled val="1"/>
        </dgm:presLayoutVars>
      </dgm:prSet>
      <dgm:spPr/>
      <dgm:t>
        <a:bodyPr/>
        <a:lstStyle/>
        <a:p>
          <a:endParaRPr lang="el-GR"/>
        </a:p>
      </dgm:t>
    </dgm:pt>
    <dgm:pt modelId="{9B811460-F1D7-495E-8679-677397861D2B}" type="pres">
      <dgm:prSet presAssocID="{ED84B43E-C270-4D4D-91AB-1238C9D056F2}" presName="parTrans" presStyleLbl="bgSibTrans2D1" presStyleIdx="5" presStyleCnt="6"/>
      <dgm:spPr/>
      <dgm:t>
        <a:bodyPr/>
        <a:lstStyle/>
        <a:p>
          <a:endParaRPr lang="el-GR"/>
        </a:p>
      </dgm:t>
    </dgm:pt>
    <dgm:pt modelId="{835E4D7C-B48F-4FD9-9499-DF7E4289A0B3}" type="pres">
      <dgm:prSet presAssocID="{9ADE4C4E-0706-429F-8C06-5F47424B83F8}" presName="node" presStyleLbl="node1" presStyleIdx="5" presStyleCnt="6">
        <dgm:presLayoutVars>
          <dgm:bulletEnabled val="1"/>
        </dgm:presLayoutVars>
      </dgm:prSet>
      <dgm:spPr/>
      <dgm:t>
        <a:bodyPr/>
        <a:lstStyle/>
        <a:p>
          <a:endParaRPr lang="el-GR"/>
        </a:p>
      </dgm:t>
    </dgm:pt>
  </dgm:ptLst>
  <dgm:cxnLst>
    <dgm:cxn modelId="{30BBBAC5-F765-4F7A-BDBB-0C68438827FC}" type="presOf" srcId="{3DCF94EF-F654-462A-809E-DA92491C8AA8}" destId="{2062C0A6-44FB-4E57-B0A6-63582122D723}" srcOrd="0" destOrd="0" presId="urn:microsoft.com/office/officeart/2005/8/layout/radial4"/>
    <dgm:cxn modelId="{3B7539EA-33BC-48A5-AD1B-F01504FC4CB3}" srcId="{3DCF94EF-F654-462A-809E-DA92491C8AA8}" destId="{2FB855BC-D212-4499-AFC3-911A158D965C}" srcOrd="2" destOrd="0" parTransId="{0EDDDB3E-C36D-448E-8BF4-8D3D4559ACE9}" sibTransId="{8450FDC9-7848-4655-8FA1-190247EC9DAC}"/>
    <dgm:cxn modelId="{4D81B15A-F427-4741-A41C-BB117A8B72EA}" type="presOf" srcId="{D32C6D3A-7BB8-4A48-8404-980F4EFB7388}" destId="{5EF96F75-62DD-47B0-9F86-08DB20F2F1D9}" srcOrd="0" destOrd="0" presId="urn:microsoft.com/office/officeart/2005/8/layout/radial4"/>
    <dgm:cxn modelId="{7D50A73B-7B43-4309-A984-C2EFE4270901}" type="presOf" srcId="{2FB855BC-D212-4499-AFC3-911A158D965C}" destId="{232FC31A-1F40-44C2-907F-9EBDFAB6F114}" srcOrd="0" destOrd="0" presId="urn:microsoft.com/office/officeart/2005/8/layout/radial4"/>
    <dgm:cxn modelId="{19F30F51-EE9B-45C3-9E13-A134227C0841}" type="presOf" srcId="{F8028745-D7D7-425C-8215-A6F48A26B64A}" destId="{D1377B7C-D604-483C-8BF0-6DD08703C3ED}" srcOrd="0" destOrd="0" presId="urn:microsoft.com/office/officeart/2005/8/layout/radial4"/>
    <dgm:cxn modelId="{96F329F4-25BA-4A12-B736-0BE2B3905271}" srcId="{3DCF94EF-F654-462A-809E-DA92491C8AA8}" destId="{9ADE4C4E-0706-429F-8C06-5F47424B83F8}" srcOrd="5" destOrd="0" parTransId="{ED84B43E-C270-4D4D-91AB-1238C9D056F2}" sibTransId="{13FC23B8-0720-43C1-A69C-3B2C0FA656EF}"/>
    <dgm:cxn modelId="{9A1DE2DC-59DF-4EC5-B3CE-D13025B3B5B3}" srcId="{3DCF94EF-F654-462A-809E-DA92491C8AA8}" destId="{F8028745-D7D7-425C-8215-A6F48A26B64A}" srcOrd="0" destOrd="0" parTransId="{4C304C33-88EE-4208-88AC-B45117BA6415}" sibTransId="{C4F406D3-1FB0-44DD-B788-66A36EAE453C}"/>
    <dgm:cxn modelId="{07813E4C-26A5-4382-9224-EF3606520F95}" type="presOf" srcId="{DF75E458-3992-46F1-816F-335A9E412EC2}" destId="{734FE37D-4115-4ABF-9FA3-8737E1C3BA4D}" srcOrd="0" destOrd="0" presId="urn:microsoft.com/office/officeart/2005/8/layout/radial4"/>
    <dgm:cxn modelId="{57BFA372-6BA0-4C46-BB87-A5D3DFA1D935}" type="presOf" srcId="{0AEACC2A-1BAD-4951-853B-DB973A9E7A1B}" destId="{09A14738-BF32-4532-AD78-9AC63DF0008F}" srcOrd="0" destOrd="0" presId="urn:microsoft.com/office/officeart/2005/8/layout/radial4"/>
    <dgm:cxn modelId="{A4CE536E-3951-4B96-853B-714628DF82CF}" type="presOf" srcId="{12F4C1E1-4616-4AB2-9C2B-973E60FC9B44}" destId="{FB701743-75B9-40DF-8E82-8A6205A6A31C}" srcOrd="0" destOrd="0" presId="urn:microsoft.com/office/officeart/2005/8/layout/radial4"/>
    <dgm:cxn modelId="{CAE6BCEA-3F41-480A-A1DF-403D5394A7B2}" type="presOf" srcId="{37AF7B25-8711-4680-8371-BC83B00E6C4F}" destId="{05DF0029-0C60-4021-93B0-19AEEB6B74DB}" srcOrd="0" destOrd="0" presId="urn:microsoft.com/office/officeart/2005/8/layout/radial4"/>
    <dgm:cxn modelId="{86F20145-E097-4616-882F-305C0580EBA4}" srcId="{DF75E458-3992-46F1-816F-335A9E412EC2}" destId="{3DCF94EF-F654-462A-809E-DA92491C8AA8}" srcOrd="0" destOrd="0" parTransId="{04EF94C9-98DD-4497-A42A-971BDEA649ED}" sibTransId="{C26D0F72-0EB5-4772-8A23-3FDD2855CECD}"/>
    <dgm:cxn modelId="{903C8F55-FD8E-4C41-B230-D62D1744F229}" type="presOf" srcId="{ED84B43E-C270-4D4D-91AB-1238C9D056F2}" destId="{9B811460-F1D7-495E-8679-677397861D2B}" srcOrd="0" destOrd="0" presId="urn:microsoft.com/office/officeart/2005/8/layout/radial4"/>
    <dgm:cxn modelId="{98727824-9633-49FD-8377-BD4E60D63BA2}" type="presOf" srcId="{4C304C33-88EE-4208-88AC-B45117BA6415}" destId="{B1614CF7-2075-48A2-8086-7E4FC838DF64}" srcOrd="0" destOrd="0" presId="urn:microsoft.com/office/officeart/2005/8/layout/radial4"/>
    <dgm:cxn modelId="{D8C70922-9D2F-4298-BCF3-7951387AE5B4}" srcId="{3DCF94EF-F654-462A-809E-DA92491C8AA8}" destId="{92752F92-9C1F-45FC-B3B6-B01211576290}" srcOrd="1" destOrd="0" parTransId="{D32C6D3A-7BB8-4A48-8404-980F4EFB7388}" sibTransId="{6A1C68DF-1FA4-4AF4-BE8B-D5CA5EA71DB6}"/>
    <dgm:cxn modelId="{14972B57-8EDD-4D02-AF7A-51D7B4FBD21F}" type="presOf" srcId="{E3A8E1EB-0963-4E47-BBB4-9AF043B8F8E7}" destId="{BD1835B7-591E-4867-8687-E1509151426C}" srcOrd="0" destOrd="0" presId="urn:microsoft.com/office/officeart/2005/8/layout/radial4"/>
    <dgm:cxn modelId="{CCAA6E1D-BAC2-4499-94C5-87343826DA01}" srcId="{3DCF94EF-F654-462A-809E-DA92491C8AA8}" destId="{0AEACC2A-1BAD-4951-853B-DB973A9E7A1B}" srcOrd="3" destOrd="0" parTransId="{37AF7B25-8711-4680-8371-BC83B00E6C4F}" sibTransId="{C5BC5BB1-C3B1-4731-8097-716C8D02717A}"/>
    <dgm:cxn modelId="{A087863A-0CD8-45F5-851D-97B1CC397CE3}" type="presOf" srcId="{92752F92-9C1F-45FC-B3B6-B01211576290}" destId="{EEE42750-09D2-41B9-B35B-4D744C331834}" srcOrd="0" destOrd="0" presId="urn:microsoft.com/office/officeart/2005/8/layout/radial4"/>
    <dgm:cxn modelId="{D869E941-D5DD-4CD8-9D63-CBAD3DFEE0DD}" type="presOf" srcId="{9ADE4C4E-0706-429F-8C06-5F47424B83F8}" destId="{835E4D7C-B48F-4FD9-9499-DF7E4289A0B3}" srcOrd="0" destOrd="0" presId="urn:microsoft.com/office/officeart/2005/8/layout/radial4"/>
    <dgm:cxn modelId="{B645172A-C961-4F30-BE48-E41C3A8D6406}" srcId="{3DCF94EF-F654-462A-809E-DA92491C8AA8}" destId="{12F4C1E1-4616-4AB2-9C2B-973E60FC9B44}" srcOrd="4" destOrd="0" parTransId="{E3A8E1EB-0963-4E47-BBB4-9AF043B8F8E7}" sibTransId="{4BD2345C-15F2-4E60-9D7E-24D2165C985B}"/>
    <dgm:cxn modelId="{B68E6646-F4BD-47A3-9B87-FA40671FBE89}" type="presOf" srcId="{0EDDDB3E-C36D-448E-8BF4-8D3D4559ACE9}" destId="{3CDF508F-DBBA-4CB6-B83E-B7BBB3B0482E}" srcOrd="0" destOrd="0" presId="urn:microsoft.com/office/officeart/2005/8/layout/radial4"/>
    <dgm:cxn modelId="{084BECC9-85AD-47AA-9F9E-AB955CE3E568}" type="presParOf" srcId="{734FE37D-4115-4ABF-9FA3-8737E1C3BA4D}" destId="{2062C0A6-44FB-4E57-B0A6-63582122D723}" srcOrd="0" destOrd="0" presId="urn:microsoft.com/office/officeart/2005/8/layout/radial4"/>
    <dgm:cxn modelId="{0DCF2912-CE4C-45BB-B77F-34FF01149CB9}" type="presParOf" srcId="{734FE37D-4115-4ABF-9FA3-8737E1C3BA4D}" destId="{B1614CF7-2075-48A2-8086-7E4FC838DF64}" srcOrd="1" destOrd="0" presId="urn:microsoft.com/office/officeart/2005/8/layout/radial4"/>
    <dgm:cxn modelId="{3D0267C9-FFEF-4425-9607-1233EB540256}" type="presParOf" srcId="{734FE37D-4115-4ABF-9FA3-8737E1C3BA4D}" destId="{D1377B7C-D604-483C-8BF0-6DD08703C3ED}" srcOrd="2" destOrd="0" presId="urn:microsoft.com/office/officeart/2005/8/layout/radial4"/>
    <dgm:cxn modelId="{E024D52F-1B79-4F28-A437-201231FD2461}" type="presParOf" srcId="{734FE37D-4115-4ABF-9FA3-8737E1C3BA4D}" destId="{5EF96F75-62DD-47B0-9F86-08DB20F2F1D9}" srcOrd="3" destOrd="0" presId="urn:microsoft.com/office/officeart/2005/8/layout/radial4"/>
    <dgm:cxn modelId="{B6615CAC-9A30-4B17-9801-369AAC947A97}" type="presParOf" srcId="{734FE37D-4115-4ABF-9FA3-8737E1C3BA4D}" destId="{EEE42750-09D2-41B9-B35B-4D744C331834}" srcOrd="4" destOrd="0" presId="urn:microsoft.com/office/officeart/2005/8/layout/radial4"/>
    <dgm:cxn modelId="{C5CB2EAD-4F22-44BF-88CA-0485C794A482}" type="presParOf" srcId="{734FE37D-4115-4ABF-9FA3-8737E1C3BA4D}" destId="{3CDF508F-DBBA-4CB6-B83E-B7BBB3B0482E}" srcOrd="5" destOrd="0" presId="urn:microsoft.com/office/officeart/2005/8/layout/radial4"/>
    <dgm:cxn modelId="{131BD33C-542C-4A3C-AE98-6F57D6545F76}" type="presParOf" srcId="{734FE37D-4115-4ABF-9FA3-8737E1C3BA4D}" destId="{232FC31A-1F40-44C2-907F-9EBDFAB6F114}" srcOrd="6" destOrd="0" presId="urn:microsoft.com/office/officeart/2005/8/layout/radial4"/>
    <dgm:cxn modelId="{C3DCD0D0-BE28-42AC-80C8-5B920D6E6125}" type="presParOf" srcId="{734FE37D-4115-4ABF-9FA3-8737E1C3BA4D}" destId="{05DF0029-0C60-4021-93B0-19AEEB6B74DB}" srcOrd="7" destOrd="0" presId="urn:microsoft.com/office/officeart/2005/8/layout/radial4"/>
    <dgm:cxn modelId="{29D8EBB3-82A7-4D9E-941B-42599191EEE6}" type="presParOf" srcId="{734FE37D-4115-4ABF-9FA3-8737E1C3BA4D}" destId="{09A14738-BF32-4532-AD78-9AC63DF0008F}" srcOrd="8" destOrd="0" presId="urn:microsoft.com/office/officeart/2005/8/layout/radial4"/>
    <dgm:cxn modelId="{42E3D17E-C51F-422D-971C-4E347DDFB59A}" type="presParOf" srcId="{734FE37D-4115-4ABF-9FA3-8737E1C3BA4D}" destId="{BD1835B7-591E-4867-8687-E1509151426C}" srcOrd="9" destOrd="0" presId="urn:microsoft.com/office/officeart/2005/8/layout/radial4"/>
    <dgm:cxn modelId="{88EA9B0E-07E7-4B9D-A99E-49DF75189E8D}" type="presParOf" srcId="{734FE37D-4115-4ABF-9FA3-8737E1C3BA4D}" destId="{FB701743-75B9-40DF-8E82-8A6205A6A31C}" srcOrd="10" destOrd="0" presId="urn:microsoft.com/office/officeart/2005/8/layout/radial4"/>
    <dgm:cxn modelId="{B52117AD-8F9D-49D8-8FA2-B91C68B5848A}" type="presParOf" srcId="{734FE37D-4115-4ABF-9FA3-8737E1C3BA4D}" destId="{9B811460-F1D7-495E-8679-677397861D2B}" srcOrd="11" destOrd="0" presId="urn:microsoft.com/office/officeart/2005/8/layout/radial4"/>
    <dgm:cxn modelId="{CF141C6A-CE94-4577-B70F-6FC926FA1D34}" type="presParOf" srcId="{734FE37D-4115-4ABF-9FA3-8737E1C3BA4D}" destId="{835E4D7C-B48F-4FD9-9499-DF7E4289A0B3}" srcOrd="12"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3F4F66-24A8-4FDA-8084-37A07CA47B97}">
      <dsp:nvSpPr>
        <dsp:cNvPr id="0" name=""/>
        <dsp:cNvSpPr/>
      </dsp:nvSpPr>
      <dsp:spPr>
        <a:xfrm>
          <a:off x="1116" y="533845"/>
          <a:ext cx="609451" cy="41709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1.</a:t>
          </a:r>
          <a:endParaRPr lang="el-GR" sz="1800" b="1" kern="1200" dirty="0">
            <a:solidFill>
              <a:srgbClr val="00B0F0"/>
            </a:solidFill>
          </a:endParaRPr>
        </a:p>
      </dsp:txBody>
      <dsp:txXfrm>
        <a:off x="1116" y="533845"/>
        <a:ext cx="609451" cy="417093"/>
      </dsp:txXfrm>
    </dsp:sp>
    <dsp:sp modelId="{0C8AA881-49FD-49BF-AC1F-31DF2E9D931F}">
      <dsp:nvSpPr>
        <dsp:cNvPr id="0" name=""/>
        <dsp:cNvSpPr/>
      </dsp:nvSpPr>
      <dsp:spPr>
        <a:xfrm>
          <a:off x="671512" y="666820"/>
          <a:ext cx="129203" cy="15114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671512" y="666820"/>
        <a:ext cx="129203" cy="151143"/>
      </dsp:txXfrm>
    </dsp:sp>
    <dsp:sp modelId="{5820949B-A7EE-4D54-94A6-BB8917376E02}">
      <dsp:nvSpPr>
        <dsp:cNvPr id="0" name=""/>
        <dsp:cNvSpPr/>
      </dsp:nvSpPr>
      <dsp:spPr>
        <a:xfrm>
          <a:off x="854347" y="533845"/>
          <a:ext cx="609451" cy="417093"/>
        </a:xfrm>
        <a:prstGeom prst="roundRect">
          <a:avLst>
            <a:gd name="adj" fmla="val 10000"/>
          </a:avLst>
        </a:prstGeom>
        <a:solidFill>
          <a:schemeClr val="accent5">
            <a:hueOff val="-993388"/>
            <a:satOff val="3981"/>
            <a:lumOff val="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2.</a:t>
          </a:r>
          <a:endParaRPr lang="el-GR" sz="1800" b="1" kern="1200" dirty="0">
            <a:solidFill>
              <a:srgbClr val="00B0F0"/>
            </a:solidFill>
          </a:endParaRPr>
        </a:p>
      </dsp:txBody>
      <dsp:txXfrm>
        <a:off x="854347" y="533845"/>
        <a:ext cx="609451" cy="417093"/>
      </dsp:txXfrm>
    </dsp:sp>
    <dsp:sp modelId="{FE2D6EC5-E7E0-4B42-AD31-462F7A4B8FBB}">
      <dsp:nvSpPr>
        <dsp:cNvPr id="0" name=""/>
        <dsp:cNvSpPr/>
      </dsp:nvSpPr>
      <dsp:spPr>
        <a:xfrm>
          <a:off x="1524744" y="666820"/>
          <a:ext cx="129203" cy="151143"/>
        </a:xfrm>
        <a:prstGeom prst="rightArrow">
          <a:avLst>
            <a:gd name="adj1" fmla="val 60000"/>
            <a:gd name="adj2" fmla="val 50000"/>
          </a:avLst>
        </a:prstGeom>
        <a:solidFill>
          <a:schemeClr val="accent5">
            <a:hueOff val="-1103764"/>
            <a:satOff val="4423"/>
            <a:lumOff val="9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1524744" y="666820"/>
        <a:ext cx="129203" cy="151143"/>
      </dsp:txXfrm>
    </dsp:sp>
    <dsp:sp modelId="{42B81643-3A72-40C9-B187-1EB7A64C7736}">
      <dsp:nvSpPr>
        <dsp:cNvPr id="0" name=""/>
        <dsp:cNvSpPr/>
      </dsp:nvSpPr>
      <dsp:spPr>
        <a:xfrm>
          <a:off x="1707579" y="533845"/>
          <a:ext cx="609451" cy="417093"/>
        </a:xfrm>
        <a:prstGeom prst="roundRect">
          <a:avLst>
            <a:gd name="adj" fmla="val 10000"/>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3.</a:t>
          </a:r>
          <a:endParaRPr lang="el-GR" sz="1800" b="1" kern="1200" dirty="0">
            <a:solidFill>
              <a:srgbClr val="00B0F0"/>
            </a:solidFill>
          </a:endParaRPr>
        </a:p>
      </dsp:txBody>
      <dsp:txXfrm>
        <a:off x="1707579" y="533845"/>
        <a:ext cx="609451" cy="417093"/>
      </dsp:txXfrm>
    </dsp:sp>
    <dsp:sp modelId="{0B6D778F-2811-475C-ACE4-B272CC86EA52}">
      <dsp:nvSpPr>
        <dsp:cNvPr id="0" name=""/>
        <dsp:cNvSpPr/>
      </dsp:nvSpPr>
      <dsp:spPr>
        <a:xfrm>
          <a:off x="2377975" y="666820"/>
          <a:ext cx="129203" cy="151143"/>
        </a:xfrm>
        <a:prstGeom prst="rightArrow">
          <a:avLst>
            <a:gd name="adj1" fmla="val 60000"/>
            <a:gd name="adj2" fmla="val 50000"/>
          </a:avLst>
        </a:prstGeom>
        <a:solidFill>
          <a:schemeClr val="accent5">
            <a:hueOff val="-2207528"/>
            <a:satOff val="8847"/>
            <a:lumOff val="191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2377975" y="666820"/>
        <a:ext cx="129203" cy="151143"/>
      </dsp:txXfrm>
    </dsp:sp>
    <dsp:sp modelId="{4AAD6992-23F4-4DC8-80A6-07A808D42BEC}">
      <dsp:nvSpPr>
        <dsp:cNvPr id="0" name=""/>
        <dsp:cNvSpPr/>
      </dsp:nvSpPr>
      <dsp:spPr>
        <a:xfrm>
          <a:off x="2560811" y="533845"/>
          <a:ext cx="609451" cy="417093"/>
        </a:xfrm>
        <a:prstGeom prst="roundRect">
          <a:avLst>
            <a:gd name="adj" fmla="val 10000"/>
          </a:avLst>
        </a:prstGeom>
        <a:solidFill>
          <a:schemeClr val="accent5">
            <a:hueOff val="-2980163"/>
            <a:satOff val="11943"/>
            <a:lumOff val="2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4.</a:t>
          </a:r>
          <a:endParaRPr lang="el-GR" sz="1800" b="1" kern="1200" dirty="0">
            <a:solidFill>
              <a:srgbClr val="00B0F0"/>
            </a:solidFill>
          </a:endParaRPr>
        </a:p>
      </dsp:txBody>
      <dsp:txXfrm>
        <a:off x="2560811" y="533845"/>
        <a:ext cx="609451" cy="417093"/>
      </dsp:txXfrm>
    </dsp:sp>
    <dsp:sp modelId="{D937E93D-6EC0-4786-BFFB-F7400A92BEC3}">
      <dsp:nvSpPr>
        <dsp:cNvPr id="0" name=""/>
        <dsp:cNvSpPr/>
      </dsp:nvSpPr>
      <dsp:spPr>
        <a:xfrm>
          <a:off x="3231207" y="666820"/>
          <a:ext cx="129203" cy="151143"/>
        </a:xfrm>
        <a:prstGeom prst="rightArrow">
          <a:avLst>
            <a:gd name="adj1" fmla="val 60000"/>
            <a:gd name="adj2" fmla="val 50000"/>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3231207" y="666820"/>
        <a:ext cx="129203" cy="151143"/>
      </dsp:txXfrm>
    </dsp:sp>
    <dsp:sp modelId="{B6C29C8B-10B5-4DC1-8209-0E4B3EAEDE20}">
      <dsp:nvSpPr>
        <dsp:cNvPr id="0" name=""/>
        <dsp:cNvSpPr/>
      </dsp:nvSpPr>
      <dsp:spPr>
        <a:xfrm>
          <a:off x="3414042" y="533845"/>
          <a:ext cx="609451" cy="417093"/>
        </a:xfrm>
        <a:prstGeom prst="roundRect">
          <a:avLst>
            <a:gd name="adj" fmla="val 10000"/>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5.</a:t>
          </a:r>
          <a:endParaRPr lang="el-GR" sz="1800" b="1" kern="1200" dirty="0">
            <a:solidFill>
              <a:srgbClr val="00B0F0"/>
            </a:solidFill>
          </a:endParaRPr>
        </a:p>
      </dsp:txBody>
      <dsp:txXfrm>
        <a:off x="3414042" y="533845"/>
        <a:ext cx="609451" cy="417093"/>
      </dsp:txXfrm>
    </dsp:sp>
    <dsp:sp modelId="{32972877-895A-4E16-ACF7-DE9E7A03D730}">
      <dsp:nvSpPr>
        <dsp:cNvPr id="0" name=""/>
        <dsp:cNvSpPr/>
      </dsp:nvSpPr>
      <dsp:spPr>
        <a:xfrm>
          <a:off x="4084439" y="666820"/>
          <a:ext cx="129203" cy="151143"/>
        </a:xfrm>
        <a:prstGeom prst="rightArrow">
          <a:avLst>
            <a:gd name="adj1" fmla="val 60000"/>
            <a:gd name="adj2" fmla="val 50000"/>
          </a:avLst>
        </a:prstGeom>
        <a:solidFill>
          <a:schemeClr val="accent5">
            <a:hueOff val="-4415056"/>
            <a:satOff val="17694"/>
            <a:lumOff val="38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4084439" y="666820"/>
        <a:ext cx="129203" cy="151143"/>
      </dsp:txXfrm>
    </dsp:sp>
    <dsp:sp modelId="{B1AEDC3B-CC7D-4829-A86E-3CECDF1D3B24}">
      <dsp:nvSpPr>
        <dsp:cNvPr id="0" name=""/>
        <dsp:cNvSpPr/>
      </dsp:nvSpPr>
      <dsp:spPr>
        <a:xfrm>
          <a:off x="4267274" y="533845"/>
          <a:ext cx="609451" cy="417093"/>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6.</a:t>
          </a:r>
          <a:endParaRPr lang="el-GR" sz="1800" b="1" kern="1200" dirty="0">
            <a:solidFill>
              <a:srgbClr val="00B0F0"/>
            </a:solidFill>
          </a:endParaRPr>
        </a:p>
      </dsp:txBody>
      <dsp:txXfrm>
        <a:off x="4267274" y="533845"/>
        <a:ext cx="609451" cy="417093"/>
      </dsp:txXfrm>
    </dsp:sp>
    <dsp:sp modelId="{1D8B0AB2-A42B-4333-B578-5FCA26DD2030}">
      <dsp:nvSpPr>
        <dsp:cNvPr id="0" name=""/>
        <dsp:cNvSpPr/>
      </dsp:nvSpPr>
      <dsp:spPr>
        <a:xfrm>
          <a:off x="4937670" y="666820"/>
          <a:ext cx="129203" cy="151143"/>
        </a:xfrm>
        <a:prstGeom prst="rightArrow">
          <a:avLst>
            <a:gd name="adj1" fmla="val 60000"/>
            <a:gd name="adj2" fmla="val 50000"/>
          </a:avLst>
        </a:prstGeom>
        <a:solidFill>
          <a:schemeClr val="accent5">
            <a:hueOff val="-5518820"/>
            <a:satOff val="22117"/>
            <a:lumOff val="479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4937670" y="666820"/>
        <a:ext cx="129203" cy="151143"/>
      </dsp:txXfrm>
    </dsp:sp>
    <dsp:sp modelId="{6AAFBBC8-CD27-40DB-B81E-F8A3589855A7}">
      <dsp:nvSpPr>
        <dsp:cNvPr id="0" name=""/>
        <dsp:cNvSpPr/>
      </dsp:nvSpPr>
      <dsp:spPr>
        <a:xfrm>
          <a:off x="5120506" y="533845"/>
          <a:ext cx="609451" cy="417093"/>
        </a:xfrm>
        <a:prstGeom prst="roundRect">
          <a:avLst>
            <a:gd name="adj" fmla="val 10000"/>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7.</a:t>
          </a:r>
          <a:endParaRPr lang="el-GR" sz="1800" b="1" kern="1200" dirty="0">
            <a:solidFill>
              <a:srgbClr val="00B0F0"/>
            </a:solidFill>
          </a:endParaRPr>
        </a:p>
      </dsp:txBody>
      <dsp:txXfrm>
        <a:off x="5120506" y="533845"/>
        <a:ext cx="609451" cy="417093"/>
      </dsp:txXfrm>
    </dsp:sp>
    <dsp:sp modelId="{9FB39609-44A6-4DD4-978D-8A376D7CF9E4}">
      <dsp:nvSpPr>
        <dsp:cNvPr id="0" name=""/>
        <dsp:cNvSpPr/>
      </dsp:nvSpPr>
      <dsp:spPr>
        <a:xfrm>
          <a:off x="5790902" y="666820"/>
          <a:ext cx="129203" cy="151143"/>
        </a:xfrm>
        <a:prstGeom prst="rightArrow">
          <a:avLst>
            <a:gd name="adj1" fmla="val 60000"/>
            <a:gd name="adj2" fmla="val 50000"/>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5790902" y="666820"/>
        <a:ext cx="129203" cy="151143"/>
      </dsp:txXfrm>
    </dsp:sp>
    <dsp:sp modelId="{666F44C0-0A43-4D24-9039-FCE6ED0E7B5F}">
      <dsp:nvSpPr>
        <dsp:cNvPr id="0" name=""/>
        <dsp:cNvSpPr/>
      </dsp:nvSpPr>
      <dsp:spPr>
        <a:xfrm>
          <a:off x="5973737" y="533845"/>
          <a:ext cx="609451" cy="417093"/>
        </a:xfrm>
        <a:prstGeom prst="roundRect">
          <a:avLst>
            <a:gd name="adj" fmla="val 10000"/>
          </a:avLst>
        </a:prstGeom>
        <a:solidFill>
          <a:schemeClr val="accent5">
            <a:hueOff val="-6953714"/>
            <a:satOff val="27868"/>
            <a:lumOff val="60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8.</a:t>
          </a:r>
          <a:endParaRPr lang="el-GR" sz="1800" b="1" kern="1200" dirty="0">
            <a:solidFill>
              <a:srgbClr val="00B0F0"/>
            </a:solidFill>
          </a:endParaRPr>
        </a:p>
      </dsp:txBody>
      <dsp:txXfrm>
        <a:off x="5973737" y="533845"/>
        <a:ext cx="609451" cy="417093"/>
      </dsp:txXfrm>
    </dsp:sp>
    <dsp:sp modelId="{8F8E9855-4A89-4C90-9D98-50C04E49B31D}">
      <dsp:nvSpPr>
        <dsp:cNvPr id="0" name=""/>
        <dsp:cNvSpPr/>
      </dsp:nvSpPr>
      <dsp:spPr>
        <a:xfrm>
          <a:off x="6644133" y="666820"/>
          <a:ext cx="129203" cy="151143"/>
        </a:xfrm>
        <a:prstGeom prst="rightArrow">
          <a:avLst>
            <a:gd name="adj1" fmla="val 60000"/>
            <a:gd name="adj2" fmla="val 50000"/>
          </a:avLst>
        </a:prstGeom>
        <a:solidFill>
          <a:schemeClr val="accent5">
            <a:hueOff val="-7726349"/>
            <a:satOff val="30964"/>
            <a:lumOff val="671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6644133" y="666820"/>
        <a:ext cx="129203" cy="151143"/>
      </dsp:txXfrm>
    </dsp:sp>
    <dsp:sp modelId="{37E6C5B1-0B08-40D4-A8FF-4513EE5149DB}">
      <dsp:nvSpPr>
        <dsp:cNvPr id="0" name=""/>
        <dsp:cNvSpPr/>
      </dsp:nvSpPr>
      <dsp:spPr>
        <a:xfrm>
          <a:off x="6826969" y="533845"/>
          <a:ext cx="609451" cy="417093"/>
        </a:xfrm>
        <a:prstGeom prst="roundRect">
          <a:avLst>
            <a:gd name="adj" fmla="val 10000"/>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9</a:t>
          </a:r>
          <a:r>
            <a:rPr lang="en-US" sz="1800" kern="1200" dirty="0" smtClean="0">
              <a:solidFill>
                <a:srgbClr val="00B0F0"/>
              </a:solidFill>
            </a:rPr>
            <a:t>.</a:t>
          </a:r>
          <a:endParaRPr lang="el-GR" sz="1800" kern="1200" dirty="0">
            <a:solidFill>
              <a:srgbClr val="00B0F0"/>
            </a:solidFill>
          </a:endParaRPr>
        </a:p>
      </dsp:txBody>
      <dsp:txXfrm>
        <a:off x="6826969" y="533845"/>
        <a:ext cx="609451" cy="417093"/>
      </dsp:txXfrm>
    </dsp:sp>
    <dsp:sp modelId="{4AE8095F-751C-4818-93C2-A75B0EFD21B0}">
      <dsp:nvSpPr>
        <dsp:cNvPr id="0" name=""/>
        <dsp:cNvSpPr/>
      </dsp:nvSpPr>
      <dsp:spPr>
        <a:xfrm>
          <a:off x="7497365" y="666820"/>
          <a:ext cx="129203" cy="151143"/>
        </a:xfrm>
        <a:prstGeom prst="rightArrow">
          <a:avLst>
            <a:gd name="adj1" fmla="val 60000"/>
            <a:gd name="adj2" fmla="val 50000"/>
          </a:avLst>
        </a:prstGeom>
        <a:solidFill>
          <a:schemeClr val="accent5">
            <a:hueOff val="-8830112"/>
            <a:satOff val="35388"/>
            <a:lumOff val="76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7497365" y="666820"/>
        <a:ext cx="129203" cy="151143"/>
      </dsp:txXfrm>
    </dsp:sp>
    <dsp:sp modelId="{B14CC81E-4045-41BD-8CE6-96B5DE138513}">
      <dsp:nvSpPr>
        <dsp:cNvPr id="0" name=""/>
        <dsp:cNvSpPr/>
      </dsp:nvSpPr>
      <dsp:spPr>
        <a:xfrm>
          <a:off x="7680200" y="533845"/>
          <a:ext cx="609451" cy="417093"/>
        </a:xfrm>
        <a:prstGeom prst="roundRect">
          <a:avLst>
            <a:gd name="adj" fmla="val 10000"/>
          </a:avLst>
        </a:prstGeom>
        <a:solidFill>
          <a:schemeClr val="accent5">
            <a:hueOff val="-8940489"/>
            <a:satOff val="35830"/>
            <a:lumOff val="7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10.</a:t>
          </a:r>
          <a:endParaRPr lang="el-GR" sz="1800" b="1" kern="1200" dirty="0">
            <a:solidFill>
              <a:srgbClr val="00B0F0"/>
            </a:solidFill>
          </a:endParaRPr>
        </a:p>
      </dsp:txBody>
      <dsp:txXfrm>
        <a:off x="7680200" y="533845"/>
        <a:ext cx="609451" cy="417093"/>
      </dsp:txXfrm>
    </dsp:sp>
    <dsp:sp modelId="{D62823B4-7E70-4A6A-A71A-633DF1719DFA}">
      <dsp:nvSpPr>
        <dsp:cNvPr id="0" name=""/>
        <dsp:cNvSpPr/>
      </dsp:nvSpPr>
      <dsp:spPr>
        <a:xfrm>
          <a:off x="8350597" y="666820"/>
          <a:ext cx="129203" cy="151143"/>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l-GR" sz="600" kern="1200"/>
        </a:p>
      </dsp:txBody>
      <dsp:txXfrm>
        <a:off x="8350597" y="666820"/>
        <a:ext cx="129203" cy="151143"/>
      </dsp:txXfrm>
    </dsp:sp>
    <dsp:sp modelId="{B90E8FBC-8337-4E78-8472-4EB540D55D0A}">
      <dsp:nvSpPr>
        <dsp:cNvPr id="0" name=""/>
        <dsp:cNvSpPr/>
      </dsp:nvSpPr>
      <dsp:spPr>
        <a:xfrm>
          <a:off x="8533432" y="533845"/>
          <a:ext cx="609451" cy="417093"/>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B0F0"/>
              </a:solidFill>
            </a:rPr>
            <a:t>11.</a:t>
          </a:r>
          <a:endParaRPr lang="el-GR" sz="1800" b="1" kern="1200" dirty="0">
            <a:solidFill>
              <a:srgbClr val="00B0F0"/>
            </a:solidFill>
          </a:endParaRPr>
        </a:p>
      </dsp:txBody>
      <dsp:txXfrm>
        <a:off x="8533432" y="533845"/>
        <a:ext cx="609451" cy="4170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B08495-F363-4486-A3D6-4F5D915147CD}">
      <dsp:nvSpPr>
        <dsp:cNvPr id="0" name=""/>
        <dsp:cNvSpPr/>
      </dsp:nvSpPr>
      <dsp:spPr>
        <a:xfrm>
          <a:off x="101249" y="357740"/>
          <a:ext cx="2497495" cy="2497495"/>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tx1"/>
              </a:solidFill>
            </a:rPr>
            <a:t>Εδώ, είμαι στρατιώτης</a:t>
          </a:r>
          <a:r>
            <a:rPr lang="el-GR" sz="2200" kern="1200" dirty="0" smtClean="0">
              <a:solidFill>
                <a:schemeClr val="bg1"/>
              </a:solidFill>
            </a:rPr>
            <a:t>.</a:t>
          </a:r>
          <a:endParaRPr lang="el-GR" sz="2200" kern="1200" dirty="0">
            <a:solidFill>
              <a:schemeClr val="bg1"/>
            </a:solidFill>
          </a:endParaRPr>
        </a:p>
      </dsp:txBody>
      <dsp:txXfrm>
        <a:off x="449999" y="652248"/>
        <a:ext cx="1439997" cy="1908478"/>
      </dsp:txXfrm>
    </dsp:sp>
    <dsp:sp modelId="{7E927177-0B68-4405-98E8-80414AB91D30}">
      <dsp:nvSpPr>
        <dsp:cNvPr id="0" name=""/>
        <dsp:cNvSpPr/>
      </dsp:nvSpPr>
      <dsp:spPr>
        <a:xfrm>
          <a:off x="1901246" y="357740"/>
          <a:ext cx="2497495" cy="2497495"/>
        </a:xfrm>
        <a:prstGeom prst="ellipse">
          <a:avLst/>
        </a:prstGeom>
        <a:blipFill rotWithShape="0">
          <a:blip xmlns:r="http://schemas.openxmlformats.org/officeDocument/2006/relationships" r:embed="rId2"/>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tx1"/>
              </a:solidFill>
            </a:rPr>
            <a:t>Εδώ, είμαι αγρότης</a:t>
          </a:r>
          <a:r>
            <a:rPr lang="el-GR" sz="2200" kern="1200" dirty="0" smtClean="0">
              <a:solidFill>
                <a:schemeClr val="bg1"/>
              </a:solidFill>
            </a:rPr>
            <a:t>.</a:t>
          </a:r>
          <a:endParaRPr lang="el-GR" sz="2200" kern="1200" dirty="0">
            <a:solidFill>
              <a:schemeClr val="bg1"/>
            </a:solidFill>
          </a:endParaRPr>
        </a:p>
      </dsp:txBody>
      <dsp:txXfrm>
        <a:off x="2609995" y="652248"/>
        <a:ext cx="1439997" cy="190847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DBA063-958F-48D2-B9EF-17A54F6EB0FA}">
      <dsp:nvSpPr>
        <dsp:cNvPr id="0" name=""/>
        <dsp:cNvSpPr/>
      </dsp:nvSpPr>
      <dsp:spPr>
        <a:xfrm>
          <a:off x="85869" y="7370"/>
          <a:ext cx="2118115" cy="2118115"/>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l-GR" sz="2500" kern="1200" dirty="0"/>
        </a:p>
      </dsp:txBody>
      <dsp:txXfrm>
        <a:off x="381642" y="257141"/>
        <a:ext cx="1221255" cy="1618572"/>
      </dsp:txXfrm>
    </dsp:sp>
    <dsp:sp modelId="{4ADD3CAB-D433-4269-97E4-070B4EB36DB8}">
      <dsp:nvSpPr>
        <dsp:cNvPr id="0" name=""/>
        <dsp:cNvSpPr/>
      </dsp:nvSpPr>
      <dsp:spPr>
        <a:xfrm>
          <a:off x="1612439" y="7370"/>
          <a:ext cx="2118115" cy="2118115"/>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l-GR" sz="2500" kern="1200" dirty="0"/>
        </a:p>
      </dsp:txBody>
      <dsp:txXfrm>
        <a:off x="2213525" y="257141"/>
        <a:ext cx="1221255" cy="161857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B08495-F363-4486-A3D6-4F5D915147CD}">
      <dsp:nvSpPr>
        <dsp:cNvPr id="0" name=""/>
        <dsp:cNvSpPr/>
      </dsp:nvSpPr>
      <dsp:spPr>
        <a:xfrm>
          <a:off x="101249" y="357740"/>
          <a:ext cx="2497495" cy="2497495"/>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bg1"/>
              </a:solidFill>
            </a:rPr>
            <a:t>Είμαι ο στρατηγός. Ασκώ και στρατιωτική εξουσία στο θέμα μου.</a:t>
          </a:r>
          <a:endParaRPr lang="el-GR" sz="2200" kern="1200" dirty="0">
            <a:solidFill>
              <a:schemeClr val="bg1"/>
            </a:solidFill>
          </a:endParaRPr>
        </a:p>
      </dsp:txBody>
      <dsp:txXfrm>
        <a:off x="449999" y="652248"/>
        <a:ext cx="1439997" cy="1908478"/>
      </dsp:txXfrm>
    </dsp:sp>
    <dsp:sp modelId="{7E927177-0B68-4405-98E8-80414AB91D30}">
      <dsp:nvSpPr>
        <dsp:cNvPr id="0" name=""/>
        <dsp:cNvSpPr/>
      </dsp:nvSpPr>
      <dsp:spPr>
        <a:xfrm>
          <a:off x="1901246" y="357740"/>
          <a:ext cx="2497495" cy="2497495"/>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bg1"/>
              </a:solidFill>
            </a:rPr>
            <a:t>Είμαι ο στρατηγός. Ασκώ και πολιτική εξουσία στο θέμα μου.</a:t>
          </a:r>
          <a:endParaRPr lang="el-GR" sz="2200" kern="1200" dirty="0">
            <a:solidFill>
              <a:schemeClr val="bg1"/>
            </a:solidFill>
          </a:endParaRPr>
        </a:p>
      </dsp:txBody>
      <dsp:txXfrm>
        <a:off x="2609995" y="652248"/>
        <a:ext cx="1439997" cy="190847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DBA063-958F-48D2-B9EF-17A54F6EB0FA}">
      <dsp:nvSpPr>
        <dsp:cNvPr id="0" name=""/>
        <dsp:cNvSpPr/>
      </dsp:nvSpPr>
      <dsp:spPr>
        <a:xfrm>
          <a:off x="84262" y="27194"/>
          <a:ext cx="2078467" cy="2078467"/>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l-GR" sz="2400" kern="1200" dirty="0"/>
        </a:p>
      </dsp:txBody>
      <dsp:txXfrm>
        <a:off x="374498" y="272290"/>
        <a:ext cx="1198395" cy="1588275"/>
      </dsp:txXfrm>
    </dsp:sp>
    <dsp:sp modelId="{4ADD3CAB-D433-4269-97E4-070B4EB36DB8}">
      <dsp:nvSpPr>
        <dsp:cNvPr id="0" name=""/>
        <dsp:cNvSpPr/>
      </dsp:nvSpPr>
      <dsp:spPr>
        <a:xfrm>
          <a:off x="1582256" y="27194"/>
          <a:ext cx="2078467" cy="2078467"/>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l-GR" sz="2400" kern="1200" dirty="0"/>
        </a:p>
      </dsp:txBody>
      <dsp:txXfrm>
        <a:off x="2172091" y="272290"/>
        <a:ext cx="1198395" cy="158827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62C0A6-44FB-4E57-B0A6-63582122D723}">
      <dsp:nvSpPr>
        <dsp:cNvPr id="0" name=""/>
        <dsp:cNvSpPr/>
      </dsp:nvSpPr>
      <dsp:spPr>
        <a:xfrm>
          <a:off x="3215781" y="4273163"/>
          <a:ext cx="2353412" cy="1575939"/>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l-GR" sz="3900" b="1" kern="1200" dirty="0" smtClean="0">
              <a:solidFill>
                <a:schemeClr val="bg1"/>
              </a:solidFill>
            </a:rPr>
            <a:t>Θέματα</a:t>
          </a:r>
          <a:endParaRPr lang="el-GR" sz="3900" b="1" kern="1200" dirty="0">
            <a:solidFill>
              <a:schemeClr val="bg1"/>
            </a:solidFill>
          </a:endParaRPr>
        </a:p>
      </dsp:txBody>
      <dsp:txXfrm>
        <a:off x="3215781" y="4273163"/>
        <a:ext cx="2353412" cy="1575939"/>
      </dsp:txXfrm>
    </dsp:sp>
    <dsp:sp modelId="{B1614CF7-2075-48A2-8086-7E4FC838DF64}">
      <dsp:nvSpPr>
        <dsp:cNvPr id="0" name=""/>
        <dsp:cNvSpPr/>
      </dsp:nvSpPr>
      <dsp:spPr>
        <a:xfrm rot="10800000">
          <a:off x="824581" y="4725771"/>
          <a:ext cx="2259683" cy="670722"/>
        </a:xfrm>
        <a:prstGeom prst="lef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1377B7C-D604-483C-8BF0-6DD08703C3ED}">
      <dsp:nvSpPr>
        <dsp:cNvPr id="0" name=""/>
        <dsp:cNvSpPr/>
      </dsp:nvSpPr>
      <dsp:spPr>
        <a:xfrm>
          <a:off x="887" y="4402177"/>
          <a:ext cx="1647388" cy="1317911"/>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1"/>
              </a:solidFill>
            </a:rPr>
            <a:t>Τι;</a:t>
          </a:r>
          <a:endParaRPr lang="el-GR" sz="2800" b="1" kern="1200" dirty="0">
            <a:solidFill>
              <a:schemeClr val="bg1"/>
            </a:solidFill>
          </a:endParaRPr>
        </a:p>
      </dsp:txBody>
      <dsp:txXfrm>
        <a:off x="887" y="4402177"/>
        <a:ext cx="1647388" cy="1317911"/>
      </dsp:txXfrm>
    </dsp:sp>
    <dsp:sp modelId="{5EF96F75-62DD-47B0-9F86-08DB20F2F1D9}">
      <dsp:nvSpPr>
        <dsp:cNvPr id="0" name=""/>
        <dsp:cNvSpPr/>
      </dsp:nvSpPr>
      <dsp:spPr>
        <a:xfrm rot="12960000">
          <a:off x="1272978" y="3345749"/>
          <a:ext cx="2440142" cy="670722"/>
        </a:xfrm>
        <a:prstGeom prst="leftArrow">
          <a:avLst>
            <a:gd name="adj1" fmla="val 60000"/>
            <a:gd name="adj2" fmla="val 50000"/>
          </a:avLst>
        </a:prstGeom>
        <a:solidFill>
          <a:schemeClr val="accent5">
            <a:hueOff val="-1986775"/>
            <a:satOff val="7962"/>
            <a:lumOff val="1726"/>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EE42750-09D2-41B9-B35B-4D744C331834}">
      <dsp:nvSpPr>
        <dsp:cNvPr id="0" name=""/>
        <dsp:cNvSpPr/>
      </dsp:nvSpPr>
      <dsp:spPr>
        <a:xfrm>
          <a:off x="682296" y="2305014"/>
          <a:ext cx="1647388" cy="1317911"/>
        </a:xfrm>
        <a:prstGeom prst="roundRect">
          <a:avLst>
            <a:gd name="adj" fmla="val 10000"/>
          </a:avLst>
        </a:prstGeom>
        <a:solidFill>
          <a:schemeClr val="accent5">
            <a:hueOff val="-1986775"/>
            <a:satOff val="7962"/>
            <a:lumOff val="172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1"/>
              </a:solidFill>
            </a:rPr>
            <a:t>Πού;</a:t>
          </a:r>
          <a:endParaRPr lang="el-GR" sz="2800" b="1" kern="1200" dirty="0">
            <a:solidFill>
              <a:schemeClr val="bg1"/>
            </a:solidFill>
          </a:endParaRPr>
        </a:p>
      </dsp:txBody>
      <dsp:txXfrm>
        <a:off x="682296" y="2305014"/>
        <a:ext cx="1647388" cy="1317911"/>
      </dsp:txXfrm>
    </dsp:sp>
    <dsp:sp modelId="{3CDF508F-DBBA-4CB6-B83E-B7BBB3B0482E}">
      <dsp:nvSpPr>
        <dsp:cNvPr id="0" name=""/>
        <dsp:cNvSpPr/>
      </dsp:nvSpPr>
      <dsp:spPr>
        <a:xfrm rot="15120000">
          <a:off x="2389379" y="2572012"/>
          <a:ext cx="2606619" cy="670722"/>
        </a:xfrm>
        <a:prstGeom prst="leftArrow">
          <a:avLst>
            <a:gd name="adj1" fmla="val 60000"/>
            <a:gd name="adj2" fmla="val 50000"/>
          </a:avLst>
        </a:prstGeom>
        <a:solidFill>
          <a:schemeClr val="accent5">
            <a:hueOff val="-3973551"/>
            <a:satOff val="15924"/>
            <a:lumOff val="3451"/>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32FC31A-1F40-44C2-907F-9EBDFAB6F114}">
      <dsp:nvSpPr>
        <dsp:cNvPr id="0" name=""/>
        <dsp:cNvSpPr/>
      </dsp:nvSpPr>
      <dsp:spPr>
        <a:xfrm>
          <a:off x="2466249" y="1008897"/>
          <a:ext cx="1647388" cy="1317911"/>
        </a:xfrm>
        <a:prstGeom prst="roundRect">
          <a:avLst>
            <a:gd name="adj" fmla="val 10000"/>
          </a:avLst>
        </a:prstGeom>
        <a:solidFill>
          <a:schemeClr val="accent5">
            <a:hueOff val="-3973551"/>
            <a:satOff val="15924"/>
            <a:lumOff val="345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1"/>
              </a:solidFill>
            </a:rPr>
            <a:t>Πότε;</a:t>
          </a:r>
          <a:endParaRPr lang="el-GR" sz="2800" b="1" kern="1200" dirty="0">
            <a:solidFill>
              <a:schemeClr val="bg1"/>
            </a:solidFill>
          </a:endParaRPr>
        </a:p>
      </dsp:txBody>
      <dsp:txXfrm>
        <a:off x="2466249" y="1008897"/>
        <a:ext cx="1647388" cy="1317911"/>
      </dsp:txXfrm>
    </dsp:sp>
    <dsp:sp modelId="{05DF0029-0C60-4021-93B0-19AEEB6B74DB}">
      <dsp:nvSpPr>
        <dsp:cNvPr id="0" name=""/>
        <dsp:cNvSpPr/>
      </dsp:nvSpPr>
      <dsp:spPr>
        <a:xfrm rot="17280000">
          <a:off x="3788977" y="2572012"/>
          <a:ext cx="2606619" cy="670722"/>
        </a:xfrm>
        <a:prstGeom prst="leftArrow">
          <a:avLst>
            <a:gd name="adj1" fmla="val 60000"/>
            <a:gd name="adj2" fmla="val 50000"/>
          </a:avLst>
        </a:prstGeom>
        <a:solidFill>
          <a:schemeClr val="accent5">
            <a:hueOff val="-5960326"/>
            <a:satOff val="23887"/>
            <a:lumOff val="5177"/>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09A14738-BF32-4532-AD78-9AC63DF0008F}">
      <dsp:nvSpPr>
        <dsp:cNvPr id="0" name=""/>
        <dsp:cNvSpPr/>
      </dsp:nvSpPr>
      <dsp:spPr>
        <a:xfrm>
          <a:off x="4671337" y="1008897"/>
          <a:ext cx="1647388" cy="1317911"/>
        </a:xfrm>
        <a:prstGeom prst="roundRect">
          <a:avLst>
            <a:gd name="adj" fmla="val 10000"/>
          </a:avLst>
        </a:prstGeom>
        <a:solidFill>
          <a:schemeClr val="accent5">
            <a:hueOff val="-5960326"/>
            <a:satOff val="23887"/>
            <a:lumOff val="51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1"/>
              </a:solidFill>
            </a:rPr>
            <a:t>Πώς;</a:t>
          </a:r>
          <a:endParaRPr lang="el-GR" sz="2800" b="1" kern="1200" dirty="0">
            <a:solidFill>
              <a:schemeClr val="bg1"/>
            </a:solidFill>
          </a:endParaRPr>
        </a:p>
      </dsp:txBody>
      <dsp:txXfrm>
        <a:off x="4671337" y="1008897"/>
        <a:ext cx="1647388" cy="1317911"/>
      </dsp:txXfrm>
    </dsp:sp>
    <dsp:sp modelId="{BD1835B7-591E-4867-8687-E1509151426C}">
      <dsp:nvSpPr>
        <dsp:cNvPr id="0" name=""/>
        <dsp:cNvSpPr/>
      </dsp:nvSpPr>
      <dsp:spPr>
        <a:xfrm rot="19440000">
          <a:off x="5071854" y="3345749"/>
          <a:ext cx="2440142" cy="670722"/>
        </a:xfrm>
        <a:prstGeom prst="leftArrow">
          <a:avLst>
            <a:gd name="adj1" fmla="val 60000"/>
            <a:gd name="adj2" fmla="val 50000"/>
          </a:avLst>
        </a:prstGeom>
        <a:solidFill>
          <a:schemeClr val="accent5">
            <a:hueOff val="-7947101"/>
            <a:satOff val="31849"/>
            <a:lumOff val="6902"/>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B701743-75B9-40DF-8E82-8A6205A6A31C}">
      <dsp:nvSpPr>
        <dsp:cNvPr id="0" name=""/>
        <dsp:cNvSpPr/>
      </dsp:nvSpPr>
      <dsp:spPr>
        <a:xfrm>
          <a:off x="6455290" y="2305014"/>
          <a:ext cx="1647388" cy="1317911"/>
        </a:xfrm>
        <a:prstGeom prst="roundRect">
          <a:avLst>
            <a:gd name="adj" fmla="val 10000"/>
          </a:avLst>
        </a:prstGeom>
        <a:solidFill>
          <a:schemeClr val="accent5">
            <a:hueOff val="-7947101"/>
            <a:satOff val="31849"/>
            <a:lumOff val="690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l-GR" sz="2800" b="1" kern="1200" dirty="0" smtClean="0">
              <a:solidFill>
                <a:schemeClr val="bg1"/>
              </a:solidFill>
            </a:rPr>
            <a:t>Για τι;</a:t>
          </a:r>
          <a:endParaRPr lang="el-GR" sz="2800" b="1" kern="1200" dirty="0">
            <a:solidFill>
              <a:schemeClr val="bg1"/>
            </a:solidFill>
          </a:endParaRPr>
        </a:p>
      </dsp:txBody>
      <dsp:txXfrm>
        <a:off x="6455290" y="2305014"/>
        <a:ext cx="1647388" cy="1317911"/>
      </dsp:txXfrm>
    </dsp:sp>
    <dsp:sp modelId="{9B811460-F1D7-495E-8679-677397861D2B}">
      <dsp:nvSpPr>
        <dsp:cNvPr id="0" name=""/>
        <dsp:cNvSpPr/>
      </dsp:nvSpPr>
      <dsp:spPr>
        <a:xfrm>
          <a:off x="5700710" y="4725771"/>
          <a:ext cx="2259683" cy="670722"/>
        </a:xfrm>
        <a:prstGeom prst="leftArrow">
          <a:avLst>
            <a:gd name="adj1" fmla="val 60000"/>
            <a:gd name="adj2" fmla="val 50000"/>
          </a:avLst>
        </a:prstGeom>
        <a:solidFill>
          <a:schemeClr val="accent5">
            <a:hueOff val="-9933876"/>
            <a:satOff val="39811"/>
            <a:lumOff val="8628"/>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835E4D7C-B48F-4FD9-9499-DF7E4289A0B3}">
      <dsp:nvSpPr>
        <dsp:cNvPr id="0" name=""/>
        <dsp:cNvSpPr/>
      </dsp:nvSpPr>
      <dsp:spPr>
        <a:xfrm>
          <a:off x="7136699" y="4402177"/>
          <a:ext cx="1647388" cy="1317911"/>
        </a:xfrm>
        <a:prstGeom prst="roundRect">
          <a:avLst>
            <a:gd name="adj" fmla="val 10000"/>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l-GR" sz="2100" b="1" kern="1200" dirty="0" smtClean="0">
              <a:solidFill>
                <a:schemeClr val="bg1"/>
              </a:solidFill>
            </a:rPr>
            <a:t>Με ποιο αποτέλεσμα;</a:t>
          </a:r>
          <a:endParaRPr lang="el-GR" sz="2100" b="1" kern="1200" dirty="0">
            <a:solidFill>
              <a:schemeClr val="bg1"/>
            </a:solidFill>
          </a:endParaRPr>
        </a:p>
      </dsp:txBody>
      <dsp:txXfrm>
        <a:off x="7136699" y="4402177"/>
        <a:ext cx="1647388" cy="13179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pPr>
              <a:defRPr/>
            </a:pPr>
            <a:fld id="{9CAB6E90-B464-47BE-A44D-C3861519B48B}"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BDFCF703-31DC-4832-8053-DD5FB93ED41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15522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fld id="{09A70FE7-1F54-4E14-B353-2B01935BB35C}"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31554494-DE2D-490D-9109-AB5F92ADFFE5}"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177073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fld id="{8A618E0A-5554-458E-ADF1-EF5F631D8073}"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5696CDA5-08C1-4D7D-9C88-A2C6ED18019E}"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245282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pPr>
              <a:defRPr/>
            </a:pPr>
            <a:fld id="{D5E26010-B926-4DB8-AD2F-BFE37E205519}"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D8150762-52CB-4AFF-9A01-F0B74C615F97}"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305945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pPr>
              <a:defRPr/>
            </a:pPr>
            <a:fld id="{DBC7667F-EF13-44EA-A73D-86A655E9CA63}"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pPr>
              <a:defRPr/>
            </a:pPr>
            <a:fld id="{FF7DECE7-B579-4162-81B8-67DE3C42B8E1}"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357041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pPr>
              <a:defRPr/>
            </a:pPr>
            <a:fld id="{8A313C04-0186-4D90-A2BF-8E63437C5432}"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9231A0A3-C830-40E7-A608-2B4E61C0BC1C}"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576323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pPr>
              <a:defRPr/>
            </a:pPr>
            <a:fld id="{CB25E806-750F-496C-A8B8-768DCA57299F}"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pPr>
              <a:defRPr/>
            </a:pPr>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pPr>
              <a:defRPr/>
            </a:pPr>
            <a:fld id="{7D8D4DCB-640E-4066-931C-878748CEEF99}"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79918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pPr>
              <a:defRPr/>
            </a:pPr>
            <a:fld id="{334816BE-0682-4AA3-B427-FBAD74B30F06}"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pPr>
              <a:defRPr/>
            </a:pPr>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pPr>
              <a:defRPr/>
            </a:pPr>
            <a:fld id="{79A29B92-DDCE-4C57-A57E-2BB5B01C0863}"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277994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pPr>
              <a:defRPr/>
            </a:pPr>
            <a:fld id="{C22D3C0F-5A28-4193-BF25-4711330DB375}"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pPr>
              <a:defRPr/>
            </a:pPr>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pPr>
              <a:defRPr/>
            </a:pPr>
            <a:fld id="{04B9008D-8C77-4889-8A2E-7B2D5EC1ADD2}"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215033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fld id="{1EDFE1DB-AD4B-4910-A2E4-6EB414AD08B4}"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91D8C552-9CF1-4A8D-8129-F0E38ACD6AAD}"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95899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pPr>
              <a:defRPr/>
            </a:pPr>
            <a:fld id="{C6388FEA-0254-48C1-A15F-F86DD53C64F0}"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pPr>
              <a:defRPr/>
            </a:pPr>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pPr>
              <a:defRPr/>
            </a:pPr>
            <a:fld id="{FC895F98-8B22-4A16-AE55-E1D36314DB30}"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121841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5E26010-B926-4DB8-AD2F-BFE37E205519}" type="datetimeFigureOut">
              <a:rPr lang="el-GR" smtClean="0">
                <a:solidFill>
                  <a:prstClr val="black">
                    <a:tint val="75000"/>
                  </a:prstClr>
                </a:solidFill>
              </a:rPr>
              <a:pPr>
                <a:defRPr/>
              </a:pPr>
              <a:t>09/10/2024</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8150762-52CB-4AFF-9A01-F0B74C615F97}" type="slidenum">
              <a:rPr lang="el-GR" smtClean="0">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xmlns="" val="40638925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196753"/>
            <a:ext cx="7772400" cy="2403698"/>
          </a:xfrm>
        </p:spPr>
        <p:txBody>
          <a:bodyPr/>
          <a:lstStyle/>
          <a:p>
            <a:r>
              <a:rPr lang="el-GR" dirty="0" smtClean="0">
                <a:solidFill>
                  <a:srgbClr val="00B0F0"/>
                </a:solidFill>
              </a:rPr>
              <a:t>Ο Ηράκλειος </a:t>
            </a:r>
            <a:br>
              <a:rPr lang="el-GR" dirty="0" smtClean="0">
                <a:solidFill>
                  <a:srgbClr val="00B0F0"/>
                </a:solidFill>
              </a:rPr>
            </a:br>
            <a:r>
              <a:rPr lang="el-GR" dirty="0" smtClean="0">
                <a:solidFill>
                  <a:srgbClr val="00B0F0"/>
                </a:solidFill>
              </a:rPr>
              <a:t>και η δυναστεία του</a:t>
            </a:r>
            <a:endParaRPr lang="el-GR" dirty="0">
              <a:solidFill>
                <a:srgbClr val="00B0F0"/>
              </a:solidFill>
            </a:endParaRPr>
          </a:p>
        </p:txBody>
      </p:sp>
      <p:pic>
        <p:nvPicPr>
          <p:cNvPr id="13314" name="Picture 2" descr="File:Multscher Werkstatt Kreuztragung des Heraklius.jpg"/>
          <p:cNvPicPr>
            <a:picLocks noChangeAspect="1" noChangeArrowheads="1"/>
          </p:cNvPicPr>
          <p:nvPr/>
        </p:nvPicPr>
        <p:blipFill>
          <a:blip r:embed="rId2" cstate="print"/>
          <a:srcRect/>
          <a:stretch>
            <a:fillRect/>
          </a:stretch>
        </p:blipFill>
        <p:spPr bwMode="auto">
          <a:xfrm>
            <a:off x="2915816" y="3789040"/>
            <a:ext cx="3312368" cy="2819036"/>
          </a:xfrm>
          <a:prstGeom prst="rect">
            <a:avLst/>
          </a:prstGeom>
          <a:noFill/>
          <a:ln>
            <a:solidFill>
              <a:schemeClr val="accent1"/>
            </a:solidFill>
          </a:ln>
        </p:spPr>
      </p:pic>
      <p:sp>
        <p:nvSpPr>
          <p:cNvPr id="6" name="5 - Ορθογώνιο"/>
          <p:cNvSpPr/>
          <p:nvPr/>
        </p:nvSpPr>
        <p:spPr>
          <a:xfrm>
            <a:off x="0" y="6642556"/>
            <a:ext cx="9144000" cy="215444"/>
          </a:xfrm>
          <a:prstGeom prst="rect">
            <a:avLst/>
          </a:prstGeom>
        </p:spPr>
        <p:txBody>
          <a:bodyPr wrap="square">
            <a:spAutoFit/>
          </a:bodyPr>
          <a:lstStyle/>
          <a:p>
            <a:pPr algn="ctr"/>
            <a:r>
              <a:rPr lang="en-US" sz="800" dirty="0" smtClean="0"/>
              <a:t>http://commons.wikimedia.org/wiki/File:Multscher_Werkstatt_Kreuztragung_des_Heraklius.jpg</a:t>
            </a:r>
            <a:endParaRPr lang="el-GR" sz="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66" y="628190"/>
            <a:ext cx="8708762" cy="4817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2483768" y="6525344"/>
            <a:ext cx="4572000" cy="215444"/>
          </a:xfrm>
          <a:prstGeom prst="rect">
            <a:avLst/>
          </a:prstGeom>
        </p:spPr>
        <p:txBody>
          <a:bodyPr>
            <a:spAutoFit/>
          </a:bodyPr>
          <a:lstStyle/>
          <a:p>
            <a:r>
              <a:rPr lang="en-US" sz="800" dirty="0"/>
              <a:t>Battle between the Slavs and the Scythians — painting by Viktor </a:t>
            </a:r>
            <a:r>
              <a:rPr lang="en-US" sz="800" dirty="0" err="1"/>
              <a:t>Vasnetsov</a:t>
            </a:r>
            <a:r>
              <a:rPr lang="en-US" sz="800" dirty="0"/>
              <a:t> (1881)</a:t>
            </a:r>
            <a:endParaRPr lang="el-GR" sz="800" dirty="0"/>
          </a:p>
        </p:txBody>
      </p:sp>
    </p:spTree>
    <p:extLst>
      <p:ext uri="{BB962C8B-B14F-4D97-AF65-F5344CB8AC3E}">
        <p14:creationId xmlns:p14="http://schemas.microsoft.com/office/powerpoint/2010/main" xmlns="" val="1987447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688" y="692695"/>
            <a:ext cx="8621216" cy="55398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4374980" y="6232500"/>
            <a:ext cx="4572000" cy="584775"/>
          </a:xfrm>
          <a:prstGeom prst="rect">
            <a:avLst/>
          </a:prstGeom>
        </p:spPr>
        <p:txBody>
          <a:bodyPr>
            <a:spAutoFit/>
          </a:bodyPr>
          <a:lstStyle/>
          <a:p>
            <a:r>
              <a:rPr lang="en-US" sz="800" dirty="0"/>
              <a:t>The Siege of Constantinople (626) by the </a:t>
            </a:r>
            <a:r>
              <a:rPr lang="en-US" sz="800" dirty="0" err="1"/>
              <a:t>Avars</a:t>
            </a:r>
            <a:r>
              <a:rPr lang="en-US" sz="800" dirty="0"/>
              <a:t> on a mural at the </a:t>
            </a:r>
            <a:r>
              <a:rPr lang="en-US" sz="800" dirty="0" err="1"/>
              <a:t>Moldoviţa</a:t>
            </a:r>
            <a:r>
              <a:rPr lang="en-US" sz="800" dirty="0"/>
              <a:t> Monastery, Romania. The siege depicted in actual fact is the </a:t>
            </a:r>
            <a:r>
              <a:rPr lang="en-US" sz="800" dirty="0" err="1"/>
              <a:t>en"Fall</a:t>
            </a:r>
            <a:r>
              <a:rPr lang="en-US" sz="800" dirty="0"/>
              <a:t> of Constantinople to the Ottomans in 1453, as illustrated by the presence of artillery and the dress of the besieging forces. The church is one of the Painted churches of northern Moldavia listed in UNESCO's list of World Heritage sites.</a:t>
            </a:r>
            <a:endParaRPr lang="el-GR" sz="800" dirty="0"/>
          </a:p>
        </p:txBody>
      </p:sp>
    </p:spTree>
    <p:extLst>
      <p:ext uri="{BB962C8B-B14F-4D97-AF65-F5344CB8AC3E}">
        <p14:creationId xmlns:p14="http://schemas.microsoft.com/office/powerpoint/2010/main" xmlns="" val="54984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406077" y="186445"/>
            <a:ext cx="1981200" cy="1066800"/>
          </a:xfrm>
        </p:spPr>
        <p:txBody>
          <a:bodyPr>
            <a:normAutofit/>
          </a:bodyPr>
          <a:lstStyle/>
          <a:p>
            <a:pPr algn="ctr"/>
            <a:r>
              <a:rPr lang="el-GR" dirty="0" smtClean="0"/>
              <a:t>Πιστός εν </a:t>
            </a:r>
            <a:r>
              <a:rPr lang="el-GR" dirty="0" err="1" smtClean="0"/>
              <a:t>Χριστώ(</a:t>
            </a:r>
            <a:r>
              <a:rPr lang="el-GR" sz="1200" dirty="0" err="1" smtClean="0"/>
              <a:t>ι</a:t>
            </a:r>
            <a:r>
              <a:rPr lang="el-GR" dirty="0" smtClean="0"/>
              <a:t>) βασιλεύς</a:t>
            </a:r>
            <a:endParaRPr lang="el-GR" dirty="0"/>
          </a:p>
        </p:txBody>
      </p:sp>
      <p:pic>
        <p:nvPicPr>
          <p:cNvPr id="11267"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580" y="296596"/>
            <a:ext cx="4691430"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Θέση κειμένου 3"/>
          <p:cNvSpPr>
            <a:spLocks noGrp="1"/>
          </p:cNvSpPr>
          <p:nvPr>
            <p:ph type="body" sz="half" idx="2"/>
          </p:nvPr>
        </p:nvSpPr>
        <p:spPr>
          <a:xfrm>
            <a:off x="6660232" y="1268760"/>
            <a:ext cx="2458085" cy="231107"/>
          </a:xfrm>
        </p:spPr>
        <p:txBody>
          <a:bodyPr>
            <a:normAutofit fontScale="92500"/>
          </a:bodyPr>
          <a:lstStyle/>
          <a:p>
            <a:r>
              <a:rPr lang="en-US" sz="800" dirty="0" smtClean="0"/>
              <a:t>https://chilonas.com/2017/11/08/httpswp-mep1op6y-bze/</a:t>
            </a:r>
            <a:endParaRPr lang="el-GR" sz="800" dirty="0"/>
          </a:p>
        </p:txBody>
      </p:sp>
      <p:sp>
        <p:nvSpPr>
          <p:cNvPr id="6" name="Ορθογώνιο 5"/>
          <p:cNvSpPr/>
          <p:nvPr/>
        </p:nvSpPr>
        <p:spPr>
          <a:xfrm>
            <a:off x="13866" y="17168"/>
            <a:ext cx="4774157" cy="338554"/>
          </a:xfrm>
          <a:prstGeom prst="rect">
            <a:avLst/>
          </a:prstGeom>
        </p:spPr>
        <p:txBody>
          <a:bodyPr wrap="square">
            <a:spAutoFit/>
          </a:bodyPr>
          <a:lstStyle/>
          <a:p>
            <a:r>
              <a:rPr lang="en-US" sz="800" dirty="0"/>
              <a:t>Miniature 43 from the Constantine </a:t>
            </a:r>
            <a:r>
              <a:rPr lang="en-US" sz="800" dirty="0" err="1"/>
              <a:t>Manasses</a:t>
            </a:r>
            <a:r>
              <a:rPr lang="en-US" sz="800" dirty="0"/>
              <a:t> Chronicle, 14 century: Emperor Heraclius entrusts the capital city to an icon of Mary and sets off on a campaign against the Persians.</a:t>
            </a:r>
            <a:endParaRPr lang="el-GR" sz="800" dirty="0"/>
          </a:p>
        </p:txBody>
      </p:sp>
      <p:sp>
        <p:nvSpPr>
          <p:cNvPr id="9" name="Ορθογώνιο 8"/>
          <p:cNvSpPr/>
          <p:nvPr/>
        </p:nvSpPr>
        <p:spPr>
          <a:xfrm>
            <a:off x="4788024" y="5661248"/>
            <a:ext cx="4139952" cy="1015663"/>
          </a:xfrm>
          <a:prstGeom prst="rect">
            <a:avLst/>
          </a:prstGeom>
        </p:spPr>
        <p:txBody>
          <a:bodyPr wrap="square">
            <a:spAutoFit/>
          </a:bodyPr>
          <a:lstStyle/>
          <a:p>
            <a:r>
              <a:rPr lang="en-US" sz="1200" dirty="0"/>
              <a:t>https://mosaicpuzzles.gr/product/%CE%B1%CF%85%CF%84%CE%BF%CE%BA%CF%81%CE%AC%CF%84%CE%BF%CF%81%CE%B1%CF%82-%CE%B7%CF%81%CE%AC%CE%BA%CE%BB%CE%B5%CE%B9%CE%BF%CF%82/</a:t>
            </a:r>
            <a:endParaRPr lang="el-GR" sz="1200" dirty="0"/>
          </a:p>
        </p:txBody>
      </p:sp>
      <p:sp>
        <p:nvSpPr>
          <p:cNvPr id="10" name="Οδοντωτό δεξιό βέλος 9"/>
          <p:cNvSpPr/>
          <p:nvPr/>
        </p:nvSpPr>
        <p:spPr>
          <a:xfrm rot="2170594">
            <a:off x="4953035" y="5341946"/>
            <a:ext cx="432048" cy="21224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60420" y="1499867"/>
            <a:ext cx="2163008" cy="4129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291" y="3221076"/>
            <a:ext cx="4700732" cy="337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7312361" y="476672"/>
            <a:ext cx="1059125" cy="400110"/>
          </a:xfrm>
          <a:prstGeom prst="rect">
            <a:avLst/>
          </a:prstGeom>
          <a:noFill/>
        </p:spPr>
        <p:txBody>
          <a:bodyPr wrap="square" rtlCol="0">
            <a:spAutoFit/>
          </a:bodyPr>
          <a:lstStyle/>
          <a:p>
            <a:r>
              <a:rPr lang="el-GR" sz="2000" dirty="0" smtClean="0"/>
              <a:t>Γιατί;</a:t>
            </a:r>
            <a:endParaRPr lang="el-GR" sz="2000" dirty="0"/>
          </a:p>
        </p:txBody>
      </p:sp>
    </p:spTree>
    <p:extLst>
      <p:ext uri="{BB962C8B-B14F-4D97-AF65-F5344CB8AC3E}">
        <p14:creationId xmlns:p14="http://schemas.microsoft.com/office/powerpoint/2010/main" xmlns="" val="242272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5/54/Cherub_plaque_Louvre_MRR245.jpg/1280px-Cherub_plaque_Louvre_MRR2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548680"/>
            <a:ext cx="8927703" cy="44847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Ορθογώνιο 1"/>
          <p:cNvSpPr/>
          <p:nvPr/>
        </p:nvSpPr>
        <p:spPr>
          <a:xfrm>
            <a:off x="2123728" y="5373216"/>
            <a:ext cx="4572000" cy="215444"/>
          </a:xfrm>
          <a:prstGeom prst="rect">
            <a:avLst/>
          </a:prstGeom>
        </p:spPr>
        <p:txBody>
          <a:bodyPr>
            <a:spAutoFit/>
          </a:bodyPr>
          <a:lstStyle/>
          <a:p>
            <a:pPr algn="ctr"/>
            <a:r>
              <a:rPr lang="en-US" sz="800" dirty="0"/>
              <a:t>https://commons.wikimedia.org/wiki/File:Cherub_plaque_Louvre_MRR245.jpg</a:t>
            </a:r>
            <a:endParaRPr lang="el-GR" sz="800" dirty="0"/>
          </a:p>
        </p:txBody>
      </p:sp>
    </p:spTree>
    <p:extLst>
      <p:ext uri="{BB962C8B-B14F-4D97-AF65-F5344CB8AC3E}">
        <p14:creationId xmlns:p14="http://schemas.microsoft.com/office/powerpoint/2010/main" xmlns="" val="2175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3764" y="13182"/>
            <a:ext cx="5472608"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Ορθογώνιο 4"/>
          <p:cNvSpPr/>
          <p:nvPr/>
        </p:nvSpPr>
        <p:spPr>
          <a:xfrm>
            <a:off x="38068" y="5424829"/>
            <a:ext cx="9144000" cy="1077218"/>
          </a:xfrm>
          <a:prstGeom prst="rect">
            <a:avLst/>
          </a:prstGeom>
        </p:spPr>
        <p:txBody>
          <a:bodyPr wrap="square">
            <a:spAutoFit/>
          </a:bodyPr>
          <a:lstStyle/>
          <a:p>
            <a:r>
              <a:rPr lang="el-GR" sz="1600" dirty="0"/>
              <a:t>Ασημένια πλάκα από την Κωνσταντινούπολη, που απεικονίζει την μονομαχία του Δαβίδ εναντίον του Γολιάθ. Στην πίσω πλευρά έχει σφραγίδα της εποχής του Ηράκλειου, ο οποίος μάλλον τις παρήγγειλε το 628-29 για να εορτάσει τη νίκη του επί των Περσών. Βρέθηκε το 1902 στον </a:t>
            </a:r>
            <a:r>
              <a:rPr lang="el-GR" sz="1600" dirty="0" err="1"/>
              <a:t>Καραβά</a:t>
            </a:r>
            <a:r>
              <a:rPr lang="el-GR" sz="1600" dirty="0"/>
              <a:t> και αποτελεί μέρος του «Θησαυρού της Λάμπουσας». Σήμερα βρίσκεται στο Μητροπολιτικό Μουσείο Τέχνης της Νέας </a:t>
            </a:r>
            <a:r>
              <a:rPr lang="el-GR" sz="1600" dirty="0">
                <a:solidFill>
                  <a:schemeClr val="bg1"/>
                </a:solidFill>
              </a:rPr>
              <a:t>Υόρκης.</a:t>
            </a:r>
          </a:p>
        </p:txBody>
      </p:sp>
    </p:spTree>
    <p:extLst>
      <p:ext uri="{BB962C8B-B14F-4D97-AF65-F5344CB8AC3E}">
        <p14:creationId xmlns:p14="http://schemas.microsoft.com/office/powerpoint/2010/main" xmlns="" val="40691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l-GR" sz="5400" dirty="0" smtClean="0">
                <a:solidFill>
                  <a:srgbClr val="FF0000"/>
                </a:solidFill>
              </a:rPr>
              <a:t>;</a:t>
            </a:r>
            <a:endParaRPr lang="el-GR" sz="5400" dirty="0">
              <a:solidFill>
                <a:srgbClr val="FF0000"/>
              </a:solidFill>
            </a:endParaRP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4606793" y="1282248"/>
            <a:ext cx="3048264" cy="3834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Θέση κειμένου 2"/>
          <p:cNvSpPr>
            <a:spLocks noGrp="1"/>
          </p:cNvSpPr>
          <p:nvPr>
            <p:ph type="body" sz="half" idx="2"/>
          </p:nvPr>
        </p:nvSpPr>
        <p:spPr/>
        <p:txBody>
          <a:bodyPr/>
          <a:lstStyle/>
          <a:p>
            <a:endParaRPr lang="el-GR" dirty="0"/>
          </a:p>
        </p:txBody>
      </p:sp>
      <p:sp>
        <p:nvSpPr>
          <p:cNvPr id="6" name="Ορθογώνιο 5"/>
          <p:cNvSpPr/>
          <p:nvPr/>
        </p:nvSpPr>
        <p:spPr>
          <a:xfrm>
            <a:off x="2123728" y="6165304"/>
            <a:ext cx="3048000" cy="338554"/>
          </a:xfrm>
          <a:prstGeom prst="rect">
            <a:avLst/>
          </a:prstGeom>
        </p:spPr>
        <p:txBody>
          <a:bodyPr wrap="square">
            <a:spAutoFit/>
          </a:bodyPr>
          <a:lstStyle/>
          <a:p>
            <a:pPr algn="ctr"/>
            <a:r>
              <a:rPr lang="el-GR" sz="800" dirty="0"/>
              <a:t>Ο Ηράκλειος ως Δαυίδ. Αργυρός δίσκος (αρχές 7ου αι.). Νέα Υόρκη. Μητροπολιτικό Μουσείο.</a:t>
            </a:r>
          </a:p>
        </p:txBody>
      </p:sp>
    </p:spTree>
    <p:extLst>
      <p:ext uri="{BB962C8B-B14F-4D97-AF65-F5344CB8AC3E}">
        <p14:creationId xmlns:p14="http://schemas.microsoft.com/office/powerpoint/2010/main" xmlns="" val="216793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sp>
        <p:nvSpPr>
          <p:cNvPr id="2" name="Θέση περιεχομένου 1"/>
          <p:cNvSpPr>
            <a:spLocks noGrp="1"/>
          </p:cNvSpPr>
          <p:nvPr>
            <p:ph idx="1"/>
          </p:nvPr>
        </p:nvSpPr>
        <p:spPr/>
        <p:txBody>
          <a:bodyPr/>
          <a:lstStyle/>
          <a:p>
            <a:endParaRPr lang="el-GR"/>
          </a:p>
        </p:txBody>
      </p:sp>
      <p:sp>
        <p:nvSpPr>
          <p:cNvPr id="3" name="Θέση κειμένου 2"/>
          <p:cNvSpPr>
            <a:spLocks noGrp="1"/>
          </p:cNvSpPr>
          <p:nvPr>
            <p:ph type="body" sz="half" idx="2"/>
          </p:nvPr>
        </p:nvSpPr>
        <p:spPr/>
        <p:txBody>
          <a:bodyPr/>
          <a:lstStyle/>
          <a:p>
            <a:endParaRPr lang="el-G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60648"/>
            <a:ext cx="6264696" cy="6264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114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 Επεξήγηση με στρογγυλεμένο παραλληλόγραμμο"/>
          <p:cNvSpPr/>
          <p:nvPr/>
        </p:nvSpPr>
        <p:spPr>
          <a:xfrm>
            <a:off x="251520" y="404664"/>
            <a:ext cx="7344816" cy="1368152"/>
          </a:xfrm>
          <a:prstGeom prst="wedgeRoundRectCallout">
            <a:avLst>
              <a:gd name="adj1" fmla="val 54462"/>
              <a:gd name="adj2" fmla="val -9143"/>
              <a:gd name="adj3" fmla="val 16667"/>
            </a:avLst>
          </a:prstGeom>
          <a:solidFill>
            <a:schemeClr val="tx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1"/>
                </a:solidFill>
              </a:rPr>
              <a:t>Οι διάδοχοί του Ηρακλείου δημιουργήσαμε τα θέματα … Μπορείτε να καταλάβετε πώς; Για βοήθεια: </a:t>
            </a:r>
            <a:r>
              <a:rPr lang="en-US" sz="1200" dirty="0" smtClean="0">
                <a:solidFill>
                  <a:schemeClr val="bg1"/>
                </a:solidFill>
              </a:rPr>
              <a:t>http://el.wikipedia.org/wiki/%CE%98%CE%AD%CE%BC%CE%B1_(%CE%92%CF%85%CE%B6%CE%AC%CE%BD%CF%84%CE%B9%CE%BF)</a:t>
            </a:r>
            <a:endParaRPr lang="el-GR" sz="1200" dirty="0">
              <a:solidFill>
                <a:srgbClr val="00B0F0"/>
              </a:solidFill>
            </a:endParaRPr>
          </a:p>
        </p:txBody>
      </p:sp>
      <p:pic>
        <p:nvPicPr>
          <p:cNvPr id="7170" name="Picture 2" descr="http://www.gifs.net/Animation11/Jobs_and_People/Royalty/King_head.gif"/>
          <p:cNvPicPr>
            <a:picLocks noChangeAspect="1" noChangeArrowheads="1" noCrop="1"/>
          </p:cNvPicPr>
          <p:nvPr/>
        </p:nvPicPr>
        <p:blipFill>
          <a:blip r:embed="rId2" cstate="print"/>
          <a:srcRect/>
          <a:stretch>
            <a:fillRect/>
          </a:stretch>
        </p:blipFill>
        <p:spPr bwMode="auto">
          <a:xfrm flipH="1">
            <a:off x="7812360" y="260648"/>
            <a:ext cx="1123950" cy="1304926"/>
          </a:xfrm>
          <a:prstGeom prst="rect">
            <a:avLst/>
          </a:prstGeom>
          <a:noFill/>
        </p:spPr>
      </p:pic>
      <p:pic>
        <p:nvPicPr>
          <p:cNvPr id="8194" name="Picture 2" descr="http://upload.wikimedia.org/wikipedia/commons/thumb/c/c5/Byzantine_Empire_Themata-750-en.svg/743px-Byzantine_Empire_Themata-750-en.svg.png"/>
          <p:cNvPicPr>
            <a:picLocks noChangeAspect="1" noChangeArrowheads="1"/>
          </p:cNvPicPr>
          <p:nvPr/>
        </p:nvPicPr>
        <p:blipFill>
          <a:blip r:embed="rId3" cstate="print"/>
          <a:srcRect/>
          <a:stretch>
            <a:fillRect/>
          </a:stretch>
        </p:blipFill>
        <p:spPr bwMode="auto">
          <a:xfrm>
            <a:off x="1043608" y="2132856"/>
            <a:ext cx="7077075" cy="4352926"/>
          </a:xfrm>
          <a:prstGeom prst="rect">
            <a:avLst/>
          </a:prstGeom>
          <a:noFill/>
          <a:ln w="28575">
            <a:solidFill>
              <a:srgbClr val="00B0F0"/>
            </a:solidFill>
            <a:prstDash val="sysDot"/>
          </a:ln>
        </p:spPr>
      </p:pic>
      <p:sp>
        <p:nvSpPr>
          <p:cNvPr id="6" name="5 - Ορθογώνιο"/>
          <p:cNvSpPr/>
          <p:nvPr/>
        </p:nvSpPr>
        <p:spPr>
          <a:xfrm>
            <a:off x="0" y="6642556"/>
            <a:ext cx="9144000" cy="215444"/>
          </a:xfrm>
          <a:prstGeom prst="rect">
            <a:avLst/>
          </a:prstGeom>
        </p:spPr>
        <p:txBody>
          <a:bodyPr wrap="square">
            <a:spAutoFit/>
          </a:bodyPr>
          <a:lstStyle/>
          <a:p>
            <a:pPr algn="ctr"/>
            <a:r>
              <a:rPr lang="en-US" sz="800" dirty="0" smtClean="0"/>
              <a:t>http://commons.wikimedia.org/wiki/File:Byzantine_Empire_Themata-750-en.svg</a:t>
            </a:r>
            <a:endParaRPr lang="el-GR" sz="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Ελεύθερη σχεδίαση"/>
          <p:cNvSpPr/>
          <p:nvPr/>
        </p:nvSpPr>
        <p:spPr>
          <a:xfrm>
            <a:off x="179512" y="260648"/>
            <a:ext cx="8784976" cy="6408712"/>
          </a:xfrm>
          <a:custGeom>
            <a:avLst/>
            <a:gdLst>
              <a:gd name="connsiteX0" fmla="*/ 3374265 w 7997780"/>
              <a:gd name="connsiteY0" fmla="*/ 6439 h 6107935"/>
              <a:gd name="connsiteX1" fmla="*/ 3438659 w 7997780"/>
              <a:gd name="connsiteY1" fmla="*/ 19318 h 6107935"/>
              <a:gd name="connsiteX2" fmla="*/ 3515932 w 7997780"/>
              <a:gd name="connsiteY2" fmla="*/ 96591 h 6107935"/>
              <a:gd name="connsiteX3" fmla="*/ 3554569 w 7997780"/>
              <a:gd name="connsiteY3" fmla="*/ 122349 h 6107935"/>
              <a:gd name="connsiteX4" fmla="*/ 3618963 w 7997780"/>
              <a:gd name="connsiteY4" fmla="*/ 186743 h 6107935"/>
              <a:gd name="connsiteX5" fmla="*/ 3644721 w 7997780"/>
              <a:gd name="connsiteY5" fmla="*/ 225380 h 6107935"/>
              <a:gd name="connsiteX6" fmla="*/ 3721994 w 7997780"/>
              <a:gd name="connsiteY6" fmla="*/ 302653 h 6107935"/>
              <a:gd name="connsiteX7" fmla="*/ 3812147 w 7997780"/>
              <a:gd name="connsiteY7" fmla="*/ 379926 h 6107935"/>
              <a:gd name="connsiteX8" fmla="*/ 3876541 w 7997780"/>
              <a:gd name="connsiteY8" fmla="*/ 482957 h 6107935"/>
              <a:gd name="connsiteX9" fmla="*/ 3940935 w 7997780"/>
              <a:gd name="connsiteY9" fmla="*/ 547352 h 6107935"/>
              <a:gd name="connsiteX10" fmla="*/ 4005330 w 7997780"/>
              <a:gd name="connsiteY10" fmla="*/ 663261 h 6107935"/>
              <a:gd name="connsiteX11" fmla="*/ 4031087 w 7997780"/>
              <a:gd name="connsiteY11" fmla="*/ 714777 h 6107935"/>
              <a:gd name="connsiteX12" fmla="*/ 4056845 w 7997780"/>
              <a:gd name="connsiteY12" fmla="*/ 753414 h 6107935"/>
              <a:gd name="connsiteX13" fmla="*/ 4069724 w 7997780"/>
              <a:gd name="connsiteY13" fmla="*/ 792050 h 6107935"/>
              <a:gd name="connsiteX14" fmla="*/ 4095482 w 7997780"/>
              <a:gd name="connsiteY14" fmla="*/ 830687 h 6107935"/>
              <a:gd name="connsiteX15" fmla="*/ 4121239 w 7997780"/>
              <a:gd name="connsiteY15" fmla="*/ 907960 h 6107935"/>
              <a:gd name="connsiteX16" fmla="*/ 4172755 w 7997780"/>
              <a:gd name="connsiteY16" fmla="*/ 985233 h 6107935"/>
              <a:gd name="connsiteX17" fmla="*/ 4198513 w 7997780"/>
              <a:gd name="connsiteY17" fmla="*/ 1023870 h 6107935"/>
              <a:gd name="connsiteX18" fmla="*/ 4224270 w 7997780"/>
              <a:gd name="connsiteY18" fmla="*/ 1075385 h 6107935"/>
              <a:gd name="connsiteX19" fmla="*/ 4237149 w 7997780"/>
              <a:gd name="connsiteY19" fmla="*/ 1114022 h 6107935"/>
              <a:gd name="connsiteX20" fmla="*/ 4262907 w 7997780"/>
              <a:gd name="connsiteY20" fmla="*/ 1152659 h 6107935"/>
              <a:gd name="connsiteX21" fmla="*/ 4275786 w 7997780"/>
              <a:gd name="connsiteY21" fmla="*/ 1191295 h 6107935"/>
              <a:gd name="connsiteX22" fmla="*/ 4314423 w 7997780"/>
              <a:gd name="connsiteY22" fmla="*/ 1229932 h 6107935"/>
              <a:gd name="connsiteX23" fmla="*/ 4327301 w 7997780"/>
              <a:gd name="connsiteY23" fmla="*/ 1294326 h 6107935"/>
              <a:gd name="connsiteX24" fmla="*/ 4340180 w 7997780"/>
              <a:gd name="connsiteY24" fmla="*/ 1397357 h 6107935"/>
              <a:gd name="connsiteX25" fmla="*/ 4353059 w 7997780"/>
              <a:gd name="connsiteY25" fmla="*/ 1435994 h 6107935"/>
              <a:gd name="connsiteX26" fmla="*/ 4365938 w 7997780"/>
              <a:gd name="connsiteY26" fmla="*/ 1513267 h 6107935"/>
              <a:gd name="connsiteX27" fmla="*/ 4378817 w 7997780"/>
              <a:gd name="connsiteY27" fmla="*/ 1629177 h 6107935"/>
              <a:gd name="connsiteX28" fmla="*/ 4391696 w 7997780"/>
              <a:gd name="connsiteY28" fmla="*/ 1667814 h 6107935"/>
              <a:gd name="connsiteX29" fmla="*/ 4430332 w 7997780"/>
              <a:gd name="connsiteY29" fmla="*/ 1809481 h 6107935"/>
              <a:gd name="connsiteX30" fmla="*/ 4456090 w 7997780"/>
              <a:gd name="connsiteY30" fmla="*/ 1886754 h 6107935"/>
              <a:gd name="connsiteX31" fmla="*/ 4481848 w 7997780"/>
              <a:gd name="connsiteY31" fmla="*/ 1925391 h 6107935"/>
              <a:gd name="connsiteX32" fmla="*/ 4520485 w 7997780"/>
              <a:gd name="connsiteY32" fmla="*/ 2002664 h 6107935"/>
              <a:gd name="connsiteX33" fmla="*/ 4559121 w 7997780"/>
              <a:gd name="connsiteY33" fmla="*/ 2079938 h 6107935"/>
              <a:gd name="connsiteX34" fmla="*/ 4572000 w 7997780"/>
              <a:gd name="connsiteY34" fmla="*/ 2118574 h 6107935"/>
              <a:gd name="connsiteX35" fmla="*/ 4597758 w 7997780"/>
              <a:gd name="connsiteY35" fmla="*/ 2182969 h 6107935"/>
              <a:gd name="connsiteX36" fmla="*/ 4623516 w 7997780"/>
              <a:gd name="connsiteY36" fmla="*/ 2260242 h 6107935"/>
              <a:gd name="connsiteX37" fmla="*/ 4778062 w 7997780"/>
              <a:gd name="connsiteY37" fmla="*/ 2492061 h 6107935"/>
              <a:gd name="connsiteX38" fmla="*/ 4855335 w 7997780"/>
              <a:gd name="connsiteY38" fmla="*/ 2607971 h 6107935"/>
              <a:gd name="connsiteX39" fmla="*/ 4881093 w 7997780"/>
              <a:gd name="connsiteY39" fmla="*/ 2646608 h 6107935"/>
              <a:gd name="connsiteX40" fmla="*/ 4958366 w 7997780"/>
              <a:gd name="connsiteY40" fmla="*/ 2698123 h 6107935"/>
              <a:gd name="connsiteX41" fmla="*/ 5022761 w 7997780"/>
              <a:gd name="connsiteY41" fmla="*/ 2775397 h 6107935"/>
              <a:gd name="connsiteX42" fmla="*/ 5100034 w 7997780"/>
              <a:gd name="connsiteY42" fmla="*/ 2826912 h 6107935"/>
              <a:gd name="connsiteX43" fmla="*/ 5151549 w 7997780"/>
              <a:gd name="connsiteY43" fmla="*/ 2865549 h 6107935"/>
              <a:gd name="connsiteX44" fmla="*/ 5241701 w 7997780"/>
              <a:gd name="connsiteY44" fmla="*/ 2904185 h 6107935"/>
              <a:gd name="connsiteX45" fmla="*/ 5293217 w 7997780"/>
              <a:gd name="connsiteY45" fmla="*/ 2942822 h 6107935"/>
              <a:gd name="connsiteX46" fmla="*/ 5370490 w 7997780"/>
              <a:gd name="connsiteY46" fmla="*/ 2994338 h 6107935"/>
              <a:gd name="connsiteX47" fmla="*/ 5512158 w 7997780"/>
              <a:gd name="connsiteY47" fmla="*/ 3097369 h 6107935"/>
              <a:gd name="connsiteX48" fmla="*/ 5589431 w 7997780"/>
              <a:gd name="connsiteY48" fmla="*/ 3187521 h 6107935"/>
              <a:gd name="connsiteX49" fmla="*/ 5628068 w 7997780"/>
              <a:gd name="connsiteY49" fmla="*/ 3213278 h 6107935"/>
              <a:gd name="connsiteX50" fmla="*/ 5705341 w 7997780"/>
              <a:gd name="connsiteY50" fmla="*/ 3264794 h 6107935"/>
              <a:gd name="connsiteX51" fmla="*/ 5743977 w 7997780"/>
              <a:gd name="connsiteY51" fmla="*/ 3290552 h 6107935"/>
              <a:gd name="connsiteX52" fmla="*/ 5718220 w 7997780"/>
              <a:gd name="connsiteY52" fmla="*/ 3251915 h 6107935"/>
              <a:gd name="connsiteX53" fmla="*/ 5756856 w 7997780"/>
              <a:gd name="connsiteY53" fmla="*/ 3264794 h 6107935"/>
              <a:gd name="connsiteX54" fmla="*/ 5834130 w 7997780"/>
              <a:gd name="connsiteY54" fmla="*/ 3329188 h 6107935"/>
              <a:gd name="connsiteX55" fmla="*/ 5885645 w 7997780"/>
              <a:gd name="connsiteY55" fmla="*/ 3354946 h 6107935"/>
              <a:gd name="connsiteX56" fmla="*/ 5988676 w 7997780"/>
              <a:gd name="connsiteY56" fmla="*/ 3445098 h 6107935"/>
              <a:gd name="connsiteX57" fmla="*/ 6078828 w 7997780"/>
              <a:gd name="connsiteY57" fmla="*/ 3522371 h 6107935"/>
              <a:gd name="connsiteX58" fmla="*/ 6130344 w 7997780"/>
              <a:gd name="connsiteY58" fmla="*/ 3573887 h 6107935"/>
              <a:gd name="connsiteX59" fmla="*/ 6168980 w 7997780"/>
              <a:gd name="connsiteY59" fmla="*/ 3599645 h 6107935"/>
              <a:gd name="connsiteX60" fmla="*/ 6207617 w 7997780"/>
              <a:gd name="connsiteY60" fmla="*/ 3638281 h 6107935"/>
              <a:gd name="connsiteX61" fmla="*/ 6272011 w 7997780"/>
              <a:gd name="connsiteY61" fmla="*/ 3676918 h 6107935"/>
              <a:gd name="connsiteX62" fmla="*/ 6362163 w 7997780"/>
              <a:gd name="connsiteY62" fmla="*/ 3754191 h 6107935"/>
              <a:gd name="connsiteX63" fmla="*/ 6439437 w 7997780"/>
              <a:gd name="connsiteY63" fmla="*/ 3805707 h 6107935"/>
              <a:gd name="connsiteX64" fmla="*/ 6478073 w 7997780"/>
              <a:gd name="connsiteY64" fmla="*/ 3831464 h 6107935"/>
              <a:gd name="connsiteX65" fmla="*/ 6503831 w 7997780"/>
              <a:gd name="connsiteY65" fmla="*/ 3870101 h 6107935"/>
              <a:gd name="connsiteX66" fmla="*/ 6542468 w 7997780"/>
              <a:gd name="connsiteY66" fmla="*/ 3882980 h 6107935"/>
              <a:gd name="connsiteX67" fmla="*/ 6581104 w 7997780"/>
              <a:gd name="connsiteY67" fmla="*/ 3908738 h 6107935"/>
              <a:gd name="connsiteX68" fmla="*/ 6658377 w 7997780"/>
              <a:gd name="connsiteY68" fmla="*/ 3986011 h 6107935"/>
              <a:gd name="connsiteX69" fmla="*/ 6684135 w 7997780"/>
              <a:gd name="connsiteY69" fmla="*/ 4024647 h 6107935"/>
              <a:gd name="connsiteX70" fmla="*/ 6722772 w 7997780"/>
              <a:gd name="connsiteY70" fmla="*/ 4050405 h 6107935"/>
              <a:gd name="connsiteX71" fmla="*/ 6761408 w 7997780"/>
              <a:gd name="connsiteY71" fmla="*/ 4089042 h 6107935"/>
              <a:gd name="connsiteX72" fmla="*/ 6812924 w 7997780"/>
              <a:gd name="connsiteY72" fmla="*/ 4114800 h 6107935"/>
              <a:gd name="connsiteX73" fmla="*/ 6864439 w 7997780"/>
              <a:gd name="connsiteY73" fmla="*/ 4153436 h 6107935"/>
              <a:gd name="connsiteX74" fmla="*/ 6928834 w 7997780"/>
              <a:gd name="connsiteY74" fmla="*/ 4243588 h 6107935"/>
              <a:gd name="connsiteX75" fmla="*/ 6967470 w 7997780"/>
              <a:gd name="connsiteY75" fmla="*/ 4256467 h 6107935"/>
              <a:gd name="connsiteX76" fmla="*/ 7006107 w 7997780"/>
              <a:gd name="connsiteY76" fmla="*/ 4282225 h 6107935"/>
              <a:gd name="connsiteX77" fmla="*/ 7070501 w 7997780"/>
              <a:gd name="connsiteY77" fmla="*/ 4307983 h 6107935"/>
              <a:gd name="connsiteX78" fmla="*/ 7134896 w 7997780"/>
              <a:gd name="connsiteY78" fmla="*/ 4359498 h 6107935"/>
              <a:gd name="connsiteX79" fmla="*/ 7263685 w 7997780"/>
              <a:gd name="connsiteY79" fmla="*/ 4423892 h 6107935"/>
              <a:gd name="connsiteX80" fmla="*/ 7302321 w 7997780"/>
              <a:gd name="connsiteY80" fmla="*/ 4449650 h 6107935"/>
              <a:gd name="connsiteX81" fmla="*/ 7482625 w 7997780"/>
              <a:gd name="connsiteY81" fmla="*/ 4539802 h 6107935"/>
              <a:gd name="connsiteX82" fmla="*/ 7534141 w 7997780"/>
              <a:gd name="connsiteY82" fmla="*/ 4578439 h 6107935"/>
              <a:gd name="connsiteX83" fmla="*/ 7624293 w 7997780"/>
              <a:gd name="connsiteY83" fmla="*/ 4604197 h 6107935"/>
              <a:gd name="connsiteX84" fmla="*/ 7662930 w 7997780"/>
              <a:gd name="connsiteY84" fmla="*/ 4629954 h 6107935"/>
              <a:gd name="connsiteX85" fmla="*/ 7740203 w 7997780"/>
              <a:gd name="connsiteY85" fmla="*/ 4655712 h 6107935"/>
              <a:gd name="connsiteX86" fmla="*/ 7804597 w 7997780"/>
              <a:gd name="connsiteY86" fmla="*/ 4720107 h 6107935"/>
              <a:gd name="connsiteX87" fmla="*/ 7881870 w 7997780"/>
              <a:gd name="connsiteY87" fmla="*/ 4797380 h 6107935"/>
              <a:gd name="connsiteX88" fmla="*/ 7933386 w 7997780"/>
              <a:gd name="connsiteY88" fmla="*/ 4874653 h 6107935"/>
              <a:gd name="connsiteX89" fmla="*/ 7959144 w 7997780"/>
              <a:gd name="connsiteY89" fmla="*/ 4913290 h 6107935"/>
              <a:gd name="connsiteX90" fmla="*/ 7984901 w 7997780"/>
              <a:gd name="connsiteY90" fmla="*/ 4964805 h 6107935"/>
              <a:gd name="connsiteX91" fmla="*/ 7997780 w 7997780"/>
              <a:gd name="connsiteY91" fmla="*/ 5248140 h 6107935"/>
              <a:gd name="connsiteX92" fmla="*/ 7959144 w 7997780"/>
              <a:gd name="connsiteY92" fmla="*/ 5428445 h 6107935"/>
              <a:gd name="connsiteX93" fmla="*/ 7933386 w 7997780"/>
              <a:gd name="connsiteY93" fmla="*/ 5505718 h 6107935"/>
              <a:gd name="connsiteX94" fmla="*/ 7907628 w 7997780"/>
              <a:gd name="connsiteY94" fmla="*/ 5634507 h 6107935"/>
              <a:gd name="connsiteX95" fmla="*/ 7881870 w 7997780"/>
              <a:gd name="connsiteY95" fmla="*/ 5711780 h 6107935"/>
              <a:gd name="connsiteX96" fmla="*/ 7868992 w 7997780"/>
              <a:gd name="connsiteY96" fmla="*/ 5763295 h 6107935"/>
              <a:gd name="connsiteX97" fmla="*/ 7804597 w 7997780"/>
              <a:gd name="connsiteY97" fmla="*/ 5776174 h 6107935"/>
              <a:gd name="connsiteX98" fmla="*/ 7714445 w 7997780"/>
              <a:gd name="connsiteY98" fmla="*/ 5827690 h 6107935"/>
              <a:gd name="connsiteX99" fmla="*/ 7637172 w 7997780"/>
              <a:gd name="connsiteY99" fmla="*/ 5853447 h 6107935"/>
              <a:gd name="connsiteX100" fmla="*/ 7598535 w 7997780"/>
              <a:gd name="connsiteY100" fmla="*/ 5866326 h 6107935"/>
              <a:gd name="connsiteX101" fmla="*/ 7521262 w 7997780"/>
              <a:gd name="connsiteY101" fmla="*/ 5904963 h 6107935"/>
              <a:gd name="connsiteX102" fmla="*/ 7482625 w 7997780"/>
              <a:gd name="connsiteY102" fmla="*/ 5930721 h 6107935"/>
              <a:gd name="connsiteX103" fmla="*/ 7405352 w 7997780"/>
              <a:gd name="connsiteY103" fmla="*/ 5969357 h 6107935"/>
              <a:gd name="connsiteX104" fmla="*/ 6722772 w 7997780"/>
              <a:gd name="connsiteY104" fmla="*/ 5969357 h 6107935"/>
              <a:gd name="connsiteX105" fmla="*/ 6684135 w 7997780"/>
              <a:gd name="connsiteY105" fmla="*/ 5982236 h 6107935"/>
              <a:gd name="connsiteX106" fmla="*/ 6529589 w 7997780"/>
              <a:gd name="connsiteY106" fmla="*/ 5995115 h 6107935"/>
              <a:gd name="connsiteX107" fmla="*/ 6413679 w 7997780"/>
              <a:gd name="connsiteY107" fmla="*/ 6020873 h 6107935"/>
              <a:gd name="connsiteX108" fmla="*/ 6310648 w 7997780"/>
              <a:gd name="connsiteY108" fmla="*/ 6033752 h 6107935"/>
              <a:gd name="connsiteX109" fmla="*/ 5782614 w 7997780"/>
              <a:gd name="connsiteY109" fmla="*/ 6046630 h 6107935"/>
              <a:gd name="connsiteX110" fmla="*/ 5666704 w 7997780"/>
              <a:gd name="connsiteY110" fmla="*/ 6085267 h 6107935"/>
              <a:gd name="connsiteX111" fmla="*/ 5563673 w 7997780"/>
              <a:gd name="connsiteY111" fmla="*/ 6007994 h 6107935"/>
              <a:gd name="connsiteX112" fmla="*/ 5525037 w 7997780"/>
              <a:gd name="connsiteY112" fmla="*/ 5995115 h 6107935"/>
              <a:gd name="connsiteX113" fmla="*/ 5486400 w 7997780"/>
              <a:gd name="connsiteY113" fmla="*/ 5956478 h 6107935"/>
              <a:gd name="connsiteX114" fmla="*/ 5370490 w 7997780"/>
              <a:gd name="connsiteY114" fmla="*/ 5853447 h 6107935"/>
              <a:gd name="connsiteX115" fmla="*/ 5344732 w 7997780"/>
              <a:gd name="connsiteY115" fmla="*/ 5814811 h 6107935"/>
              <a:gd name="connsiteX116" fmla="*/ 5267459 w 7997780"/>
              <a:gd name="connsiteY116" fmla="*/ 5763295 h 6107935"/>
              <a:gd name="connsiteX117" fmla="*/ 5203065 w 7997780"/>
              <a:gd name="connsiteY117" fmla="*/ 5698901 h 6107935"/>
              <a:gd name="connsiteX118" fmla="*/ 5138670 w 7997780"/>
              <a:gd name="connsiteY118" fmla="*/ 5647385 h 6107935"/>
              <a:gd name="connsiteX119" fmla="*/ 5087155 w 7997780"/>
              <a:gd name="connsiteY119" fmla="*/ 5608749 h 6107935"/>
              <a:gd name="connsiteX120" fmla="*/ 5048518 w 7997780"/>
              <a:gd name="connsiteY120" fmla="*/ 5582991 h 6107935"/>
              <a:gd name="connsiteX121" fmla="*/ 5009882 w 7997780"/>
              <a:gd name="connsiteY121" fmla="*/ 5544354 h 6107935"/>
              <a:gd name="connsiteX122" fmla="*/ 4932608 w 7997780"/>
              <a:gd name="connsiteY122" fmla="*/ 5492839 h 6107935"/>
              <a:gd name="connsiteX123" fmla="*/ 4893972 w 7997780"/>
              <a:gd name="connsiteY123" fmla="*/ 5467081 h 6107935"/>
              <a:gd name="connsiteX124" fmla="*/ 4855335 w 7997780"/>
              <a:gd name="connsiteY124" fmla="*/ 5428445 h 6107935"/>
              <a:gd name="connsiteX125" fmla="*/ 4816699 w 7997780"/>
              <a:gd name="connsiteY125" fmla="*/ 5415566 h 6107935"/>
              <a:gd name="connsiteX126" fmla="*/ 4765183 w 7997780"/>
              <a:gd name="connsiteY126" fmla="*/ 5389808 h 6107935"/>
              <a:gd name="connsiteX127" fmla="*/ 4726547 w 7997780"/>
              <a:gd name="connsiteY127" fmla="*/ 5376929 h 6107935"/>
              <a:gd name="connsiteX128" fmla="*/ 4687910 w 7997780"/>
              <a:gd name="connsiteY128" fmla="*/ 5351171 h 6107935"/>
              <a:gd name="connsiteX129" fmla="*/ 4649273 w 7997780"/>
              <a:gd name="connsiteY129" fmla="*/ 5338292 h 6107935"/>
              <a:gd name="connsiteX130" fmla="*/ 4610637 w 7997780"/>
              <a:gd name="connsiteY130" fmla="*/ 5312535 h 6107935"/>
              <a:gd name="connsiteX131" fmla="*/ 4572000 w 7997780"/>
              <a:gd name="connsiteY131" fmla="*/ 5299656 h 6107935"/>
              <a:gd name="connsiteX132" fmla="*/ 4520485 w 7997780"/>
              <a:gd name="connsiteY132" fmla="*/ 5273898 h 6107935"/>
              <a:gd name="connsiteX133" fmla="*/ 4481848 w 7997780"/>
              <a:gd name="connsiteY133" fmla="*/ 5261019 h 6107935"/>
              <a:gd name="connsiteX134" fmla="*/ 4404575 w 7997780"/>
              <a:gd name="connsiteY134" fmla="*/ 5196625 h 6107935"/>
              <a:gd name="connsiteX135" fmla="*/ 4365938 w 7997780"/>
              <a:gd name="connsiteY135" fmla="*/ 5183746 h 6107935"/>
              <a:gd name="connsiteX136" fmla="*/ 4288665 w 7997780"/>
              <a:gd name="connsiteY136" fmla="*/ 5132230 h 6107935"/>
              <a:gd name="connsiteX137" fmla="*/ 4211392 w 7997780"/>
              <a:gd name="connsiteY137" fmla="*/ 5106473 h 6107935"/>
              <a:gd name="connsiteX138" fmla="*/ 4134118 w 7997780"/>
              <a:gd name="connsiteY138" fmla="*/ 5067836 h 6107935"/>
              <a:gd name="connsiteX139" fmla="*/ 4018208 w 7997780"/>
              <a:gd name="connsiteY139" fmla="*/ 5016321 h 6107935"/>
              <a:gd name="connsiteX140" fmla="*/ 3979572 w 7997780"/>
              <a:gd name="connsiteY140" fmla="*/ 5003442 h 6107935"/>
              <a:gd name="connsiteX141" fmla="*/ 3940935 w 7997780"/>
              <a:gd name="connsiteY141" fmla="*/ 4977684 h 6107935"/>
              <a:gd name="connsiteX142" fmla="*/ 3863662 w 7997780"/>
              <a:gd name="connsiteY142" fmla="*/ 4951926 h 6107935"/>
              <a:gd name="connsiteX143" fmla="*/ 3773510 w 7997780"/>
              <a:gd name="connsiteY143" fmla="*/ 4926169 h 6107935"/>
              <a:gd name="connsiteX144" fmla="*/ 3425780 w 7997780"/>
              <a:gd name="connsiteY144" fmla="*/ 4939047 h 6107935"/>
              <a:gd name="connsiteX145" fmla="*/ 3284113 w 7997780"/>
              <a:gd name="connsiteY145" fmla="*/ 4977684 h 6107935"/>
              <a:gd name="connsiteX146" fmla="*/ 3219718 w 7997780"/>
              <a:gd name="connsiteY146" fmla="*/ 4990563 h 6107935"/>
              <a:gd name="connsiteX147" fmla="*/ 3142445 w 7997780"/>
              <a:gd name="connsiteY147" fmla="*/ 5016321 h 6107935"/>
              <a:gd name="connsiteX148" fmla="*/ 3103808 w 7997780"/>
              <a:gd name="connsiteY148" fmla="*/ 5029200 h 6107935"/>
              <a:gd name="connsiteX149" fmla="*/ 3013656 w 7997780"/>
              <a:gd name="connsiteY149" fmla="*/ 5042078 h 6107935"/>
              <a:gd name="connsiteX150" fmla="*/ 2923504 w 7997780"/>
              <a:gd name="connsiteY150" fmla="*/ 5067836 h 6107935"/>
              <a:gd name="connsiteX151" fmla="*/ 2871989 w 7997780"/>
              <a:gd name="connsiteY151" fmla="*/ 5080715 h 6107935"/>
              <a:gd name="connsiteX152" fmla="*/ 2794716 w 7997780"/>
              <a:gd name="connsiteY152" fmla="*/ 5106473 h 6107935"/>
              <a:gd name="connsiteX153" fmla="*/ 2756079 w 7997780"/>
              <a:gd name="connsiteY153" fmla="*/ 5119352 h 6107935"/>
              <a:gd name="connsiteX154" fmla="*/ 2678806 w 7997780"/>
              <a:gd name="connsiteY154" fmla="*/ 5157988 h 6107935"/>
              <a:gd name="connsiteX155" fmla="*/ 2601532 w 7997780"/>
              <a:gd name="connsiteY155" fmla="*/ 5196625 h 6107935"/>
              <a:gd name="connsiteX156" fmla="*/ 2524259 w 7997780"/>
              <a:gd name="connsiteY156" fmla="*/ 5261019 h 6107935"/>
              <a:gd name="connsiteX157" fmla="*/ 2485623 w 7997780"/>
              <a:gd name="connsiteY157" fmla="*/ 5299656 h 6107935"/>
              <a:gd name="connsiteX158" fmla="*/ 2446986 w 7997780"/>
              <a:gd name="connsiteY158" fmla="*/ 5325414 h 6107935"/>
              <a:gd name="connsiteX159" fmla="*/ 2369713 w 7997780"/>
              <a:gd name="connsiteY159" fmla="*/ 5402687 h 6107935"/>
              <a:gd name="connsiteX160" fmla="*/ 2343955 w 7997780"/>
              <a:gd name="connsiteY160" fmla="*/ 5441323 h 6107935"/>
              <a:gd name="connsiteX161" fmla="*/ 2266682 w 7997780"/>
              <a:gd name="connsiteY161" fmla="*/ 5467081 h 6107935"/>
              <a:gd name="connsiteX162" fmla="*/ 2228045 w 7997780"/>
              <a:gd name="connsiteY162" fmla="*/ 5492839 h 6107935"/>
              <a:gd name="connsiteX163" fmla="*/ 2137893 w 7997780"/>
              <a:gd name="connsiteY163" fmla="*/ 5518597 h 6107935"/>
              <a:gd name="connsiteX164" fmla="*/ 2009104 w 7997780"/>
              <a:gd name="connsiteY164" fmla="*/ 5544354 h 6107935"/>
              <a:gd name="connsiteX165" fmla="*/ 1957589 w 7997780"/>
              <a:gd name="connsiteY165" fmla="*/ 5557233 h 6107935"/>
              <a:gd name="connsiteX166" fmla="*/ 1764406 w 7997780"/>
              <a:gd name="connsiteY166" fmla="*/ 5582991 h 6107935"/>
              <a:gd name="connsiteX167" fmla="*/ 1674254 w 7997780"/>
              <a:gd name="connsiteY167" fmla="*/ 5608749 h 6107935"/>
              <a:gd name="connsiteX168" fmla="*/ 1519707 w 7997780"/>
              <a:gd name="connsiteY168" fmla="*/ 5634507 h 6107935"/>
              <a:gd name="connsiteX169" fmla="*/ 1403797 w 7997780"/>
              <a:gd name="connsiteY169" fmla="*/ 5673143 h 6107935"/>
              <a:gd name="connsiteX170" fmla="*/ 1365161 w 7997780"/>
              <a:gd name="connsiteY170" fmla="*/ 5686022 h 6107935"/>
              <a:gd name="connsiteX171" fmla="*/ 1300766 w 7997780"/>
              <a:gd name="connsiteY171" fmla="*/ 5608749 h 6107935"/>
              <a:gd name="connsiteX172" fmla="*/ 1287887 w 7997780"/>
              <a:gd name="connsiteY172" fmla="*/ 5570112 h 6107935"/>
              <a:gd name="connsiteX173" fmla="*/ 1275008 w 7997780"/>
              <a:gd name="connsiteY173" fmla="*/ 5518597 h 6107935"/>
              <a:gd name="connsiteX174" fmla="*/ 1236372 w 7997780"/>
              <a:gd name="connsiteY174" fmla="*/ 5479960 h 6107935"/>
              <a:gd name="connsiteX175" fmla="*/ 1223493 w 7997780"/>
              <a:gd name="connsiteY175" fmla="*/ 5441323 h 6107935"/>
              <a:gd name="connsiteX176" fmla="*/ 1159099 w 7997780"/>
              <a:gd name="connsiteY176" fmla="*/ 5351171 h 6107935"/>
              <a:gd name="connsiteX177" fmla="*/ 1133341 w 7997780"/>
              <a:gd name="connsiteY177" fmla="*/ 5312535 h 6107935"/>
              <a:gd name="connsiteX178" fmla="*/ 1094704 w 7997780"/>
              <a:gd name="connsiteY178" fmla="*/ 5273898 h 6107935"/>
              <a:gd name="connsiteX179" fmla="*/ 1043189 w 7997780"/>
              <a:gd name="connsiteY179" fmla="*/ 5196625 h 6107935"/>
              <a:gd name="connsiteX180" fmla="*/ 1017431 w 7997780"/>
              <a:gd name="connsiteY180" fmla="*/ 5157988 h 6107935"/>
              <a:gd name="connsiteX181" fmla="*/ 991673 w 7997780"/>
              <a:gd name="connsiteY181" fmla="*/ 5119352 h 6107935"/>
              <a:gd name="connsiteX182" fmla="*/ 953037 w 7997780"/>
              <a:gd name="connsiteY182" fmla="*/ 5093594 h 6107935"/>
              <a:gd name="connsiteX183" fmla="*/ 940158 w 7997780"/>
              <a:gd name="connsiteY183" fmla="*/ 5054957 h 6107935"/>
              <a:gd name="connsiteX184" fmla="*/ 888642 w 7997780"/>
              <a:gd name="connsiteY184" fmla="*/ 4977684 h 6107935"/>
              <a:gd name="connsiteX185" fmla="*/ 862885 w 7997780"/>
              <a:gd name="connsiteY185" fmla="*/ 4939047 h 6107935"/>
              <a:gd name="connsiteX186" fmla="*/ 824248 w 7997780"/>
              <a:gd name="connsiteY186" fmla="*/ 4900411 h 6107935"/>
              <a:gd name="connsiteX187" fmla="*/ 759854 w 7997780"/>
              <a:gd name="connsiteY187" fmla="*/ 4784501 h 6107935"/>
              <a:gd name="connsiteX188" fmla="*/ 734096 w 7997780"/>
              <a:gd name="connsiteY188" fmla="*/ 4745864 h 6107935"/>
              <a:gd name="connsiteX189" fmla="*/ 708338 w 7997780"/>
              <a:gd name="connsiteY189" fmla="*/ 4707228 h 6107935"/>
              <a:gd name="connsiteX190" fmla="*/ 695459 w 7997780"/>
              <a:gd name="connsiteY190" fmla="*/ 4668591 h 6107935"/>
              <a:gd name="connsiteX191" fmla="*/ 631065 w 7997780"/>
              <a:gd name="connsiteY191" fmla="*/ 4591318 h 6107935"/>
              <a:gd name="connsiteX192" fmla="*/ 579549 w 7997780"/>
              <a:gd name="connsiteY192" fmla="*/ 4526923 h 6107935"/>
              <a:gd name="connsiteX193" fmla="*/ 553792 w 7997780"/>
              <a:gd name="connsiteY193" fmla="*/ 4488287 h 6107935"/>
              <a:gd name="connsiteX194" fmla="*/ 463639 w 7997780"/>
              <a:gd name="connsiteY194" fmla="*/ 4372377 h 6107935"/>
              <a:gd name="connsiteX195" fmla="*/ 437882 w 7997780"/>
              <a:gd name="connsiteY195" fmla="*/ 4333740 h 6107935"/>
              <a:gd name="connsiteX196" fmla="*/ 412124 w 7997780"/>
              <a:gd name="connsiteY196" fmla="*/ 4295104 h 6107935"/>
              <a:gd name="connsiteX197" fmla="*/ 373487 w 7997780"/>
              <a:gd name="connsiteY197" fmla="*/ 4204952 h 6107935"/>
              <a:gd name="connsiteX198" fmla="*/ 321972 w 7997780"/>
              <a:gd name="connsiteY198" fmla="*/ 4127678 h 6107935"/>
              <a:gd name="connsiteX199" fmla="*/ 309093 w 7997780"/>
              <a:gd name="connsiteY199" fmla="*/ 4089042 h 6107935"/>
              <a:gd name="connsiteX200" fmla="*/ 257577 w 7997780"/>
              <a:gd name="connsiteY200" fmla="*/ 4011769 h 6107935"/>
              <a:gd name="connsiteX201" fmla="*/ 244699 w 7997780"/>
              <a:gd name="connsiteY201" fmla="*/ 3973132 h 6107935"/>
              <a:gd name="connsiteX202" fmla="*/ 218941 w 7997780"/>
              <a:gd name="connsiteY202" fmla="*/ 3934495 h 6107935"/>
              <a:gd name="connsiteX203" fmla="*/ 167425 w 7997780"/>
              <a:gd name="connsiteY203" fmla="*/ 3818585 h 6107935"/>
              <a:gd name="connsiteX204" fmla="*/ 115910 w 7997780"/>
              <a:gd name="connsiteY204" fmla="*/ 3702676 h 6107935"/>
              <a:gd name="connsiteX205" fmla="*/ 77273 w 7997780"/>
              <a:gd name="connsiteY205" fmla="*/ 3586766 h 6107935"/>
              <a:gd name="connsiteX206" fmla="*/ 64394 w 7997780"/>
              <a:gd name="connsiteY206" fmla="*/ 3548129 h 6107935"/>
              <a:gd name="connsiteX207" fmla="*/ 51516 w 7997780"/>
              <a:gd name="connsiteY207" fmla="*/ 3445098 h 6107935"/>
              <a:gd name="connsiteX208" fmla="*/ 38637 w 7997780"/>
              <a:gd name="connsiteY208" fmla="*/ 3329188 h 6107935"/>
              <a:gd name="connsiteX209" fmla="*/ 25758 w 7997780"/>
              <a:gd name="connsiteY209" fmla="*/ 3264794 h 6107935"/>
              <a:gd name="connsiteX210" fmla="*/ 12879 w 7997780"/>
              <a:gd name="connsiteY210" fmla="*/ 3123126 h 6107935"/>
              <a:gd name="connsiteX211" fmla="*/ 0 w 7997780"/>
              <a:gd name="connsiteY211" fmla="*/ 3007216 h 6107935"/>
              <a:gd name="connsiteX212" fmla="*/ 12879 w 7997780"/>
              <a:gd name="connsiteY212" fmla="*/ 2723881 h 6107935"/>
              <a:gd name="connsiteX213" fmla="*/ 25758 w 7997780"/>
              <a:gd name="connsiteY213" fmla="*/ 2659487 h 6107935"/>
              <a:gd name="connsiteX214" fmla="*/ 77273 w 7997780"/>
              <a:gd name="connsiteY214" fmla="*/ 2530698 h 6107935"/>
              <a:gd name="connsiteX215" fmla="*/ 154547 w 7997780"/>
              <a:gd name="connsiteY215" fmla="*/ 2517819 h 6107935"/>
              <a:gd name="connsiteX216" fmla="*/ 309093 w 7997780"/>
              <a:gd name="connsiteY216" fmla="*/ 2504940 h 6107935"/>
              <a:gd name="connsiteX217" fmla="*/ 412124 w 7997780"/>
              <a:gd name="connsiteY217" fmla="*/ 2492061 h 6107935"/>
              <a:gd name="connsiteX218" fmla="*/ 553792 w 7997780"/>
              <a:gd name="connsiteY218" fmla="*/ 2466304 h 6107935"/>
              <a:gd name="connsiteX219" fmla="*/ 643944 w 7997780"/>
              <a:gd name="connsiteY219" fmla="*/ 2453425 h 6107935"/>
              <a:gd name="connsiteX220" fmla="*/ 759854 w 7997780"/>
              <a:gd name="connsiteY220" fmla="*/ 2440546 h 6107935"/>
              <a:gd name="connsiteX221" fmla="*/ 901521 w 7997780"/>
              <a:gd name="connsiteY221" fmla="*/ 2401909 h 6107935"/>
              <a:gd name="connsiteX222" fmla="*/ 953037 w 7997780"/>
              <a:gd name="connsiteY222" fmla="*/ 2389030 h 6107935"/>
              <a:gd name="connsiteX223" fmla="*/ 991673 w 7997780"/>
              <a:gd name="connsiteY223" fmla="*/ 2363273 h 6107935"/>
              <a:gd name="connsiteX224" fmla="*/ 1043189 w 7997780"/>
              <a:gd name="connsiteY224" fmla="*/ 2350394 h 6107935"/>
              <a:gd name="connsiteX225" fmla="*/ 1081825 w 7997780"/>
              <a:gd name="connsiteY225" fmla="*/ 2337515 h 6107935"/>
              <a:gd name="connsiteX226" fmla="*/ 1133341 w 7997780"/>
              <a:gd name="connsiteY226" fmla="*/ 2311757 h 6107935"/>
              <a:gd name="connsiteX227" fmla="*/ 1249251 w 7997780"/>
              <a:gd name="connsiteY227" fmla="*/ 2273121 h 6107935"/>
              <a:gd name="connsiteX228" fmla="*/ 1300766 w 7997780"/>
              <a:gd name="connsiteY228" fmla="*/ 2247363 h 6107935"/>
              <a:gd name="connsiteX229" fmla="*/ 1339403 w 7997780"/>
              <a:gd name="connsiteY229" fmla="*/ 2234484 h 6107935"/>
              <a:gd name="connsiteX230" fmla="*/ 1378039 w 7997780"/>
              <a:gd name="connsiteY230" fmla="*/ 2208726 h 6107935"/>
              <a:gd name="connsiteX231" fmla="*/ 1416676 w 7997780"/>
              <a:gd name="connsiteY231" fmla="*/ 2195847 h 6107935"/>
              <a:gd name="connsiteX232" fmla="*/ 1532586 w 7997780"/>
              <a:gd name="connsiteY232" fmla="*/ 2170090 h 6107935"/>
              <a:gd name="connsiteX233" fmla="*/ 1584101 w 7997780"/>
              <a:gd name="connsiteY233" fmla="*/ 2144332 h 6107935"/>
              <a:gd name="connsiteX234" fmla="*/ 1661375 w 7997780"/>
              <a:gd name="connsiteY234" fmla="*/ 2131453 h 6107935"/>
              <a:gd name="connsiteX235" fmla="*/ 1790163 w 7997780"/>
              <a:gd name="connsiteY235" fmla="*/ 2105695 h 6107935"/>
              <a:gd name="connsiteX236" fmla="*/ 1867437 w 7997780"/>
              <a:gd name="connsiteY236" fmla="*/ 2079938 h 6107935"/>
              <a:gd name="connsiteX237" fmla="*/ 1957589 w 7997780"/>
              <a:gd name="connsiteY237" fmla="*/ 2054180 h 6107935"/>
              <a:gd name="connsiteX238" fmla="*/ 2047741 w 7997780"/>
              <a:gd name="connsiteY238" fmla="*/ 2002664 h 6107935"/>
              <a:gd name="connsiteX239" fmla="*/ 2086377 w 7997780"/>
              <a:gd name="connsiteY239" fmla="*/ 1989785 h 6107935"/>
              <a:gd name="connsiteX240" fmla="*/ 2137893 w 7997780"/>
              <a:gd name="connsiteY240" fmla="*/ 1951149 h 6107935"/>
              <a:gd name="connsiteX241" fmla="*/ 2240924 w 7997780"/>
              <a:gd name="connsiteY241" fmla="*/ 1912512 h 6107935"/>
              <a:gd name="connsiteX242" fmla="*/ 2305318 w 7997780"/>
              <a:gd name="connsiteY242" fmla="*/ 1873876 h 6107935"/>
              <a:gd name="connsiteX243" fmla="*/ 2356834 w 7997780"/>
              <a:gd name="connsiteY243" fmla="*/ 1848118 h 6107935"/>
              <a:gd name="connsiteX244" fmla="*/ 2434107 w 7997780"/>
              <a:gd name="connsiteY244" fmla="*/ 1809481 h 6107935"/>
              <a:gd name="connsiteX245" fmla="*/ 2485623 w 7997780"/>
              <a:gd name="connsiteY245" fmla="*/ 1770845 h 6107935"/>
              <a:gd name="connsiteX246" fmla="*/ 2562896 w 7997780"/>
              <a:gd name="connsiteY246" fmla="*/ 1719329 h 6107935"/>
              <a:gd name="connsiteX247" fmla="*/ 2640169 w 7997780"/>
              <a:gd name="connsiteY247" fmla="*/ 1642056 h 6107935"/>
              <a:gd name="connsiteX248" fmla="*/ 2704563 w 7997780"/>
              <a:gd name="connsiteY248" fmla="*/ 1551904 h 6107935"/>
              <a:gd name="connsiteX249" fmla="*/ 2717442 w 7997780"/>
              <a:gd name="connsiteY249" fmla="*/ 1513267 h 6107935"/>
              <a:gd name="connsiteX250" fmla="*/ 2743200 w 7997780"/>
              <a:gd name="connsiteY250" fmla="*/ 1461752 h 6107935"/>
              <a:gd name="connsiteX251" fmla="*/ 2756079 w 7997780"/>
              <a:gd name="connsiteY251" fmla="*/ 1423115 h 6107935"/>
              <a:gd name="connsiteX252" fmla="*/ 2781837 w 7997780"/>
              <a:gd name="connsiteY252" fmla="*/ 1371600 h 6107935"/>
              <a:gd name="connsiteX253" fmla="*/ 2807594 w 7997780"/>
              <a:gd name="connsiteY253" fmla="*/ 1332963 h 6107935"/>
              <a:gd name="connsiteX254" fmla="*/ 2833352 w 7997780"/>
              <a:gd name="connsiteY254" fmla="*/ 1255690 h 6107935"/>
              <a:gd name="connsiteX255" fmla="*/ 2846231 w 7997780"/>
              <a:gd name="connsiteY255" fmla="*/ 1217053 h 6107935"/>
              <a:gd name="connsiteX256" fmla="*/ 2871989 w 7997780"/>
              <a:gd name="connsiteY256" fmla="*/ 1165538 h 6107935"/>
              <a:gd name="connsiteX257" fmla="*/ 2923504 w 7997780"/>
              <a:gd name="connsiteY257" fmla="*/ 1088264 h 6107935"/>
              <a:gd name="connsiteX258" fmla="*/ 2936383 w 7997780"/>
              <a:gd name="connsiteY258" fmla="*/ 1049628 h 6107935"/>
              <a:gd name="connsiteX259" fmla="*/ 3000777 w 7997780"/>
              <a:gd name="connsiteY259" fmla="*/ 972354 h 6107935"/>
              <a:gd name="connsiteX260" fmla="*/ 3039414 w 7997780"/>
              <a:gd name="connsiteY260" fmla="*/ 895081 h 6107935"/>
              <a:gd name="connsiteX261" fmla="*/ 3052293 w 7997780"/>
              <a:gd name="connsiteY261" fmla="*/ 856445 h 6107935"/>
              <a:gd name="connsiteX262" fmla="*/ 3090930 w 7997780"/>
              <a:gd name="connsiteY262" fmla="*/ 830687 h 6107935"/>
              <a:gd name="connsiteX263" fmla="*/ 3129566 w 7997780"/>
              <a:gd name="connsiteY263" fmla="*/ 753414 h 6107935"/>
              <a:gd name="connsiteX264" fmla="*/ 3155324 w 7997780"/>
              <a:gd name="connsiteY264" fmla="*/ 676140 h 6107935"/>
              <a:gd name="connsiteX265" fmla="*/ 3206839 w 7997780"/>
              <a:gd name="connsiteY265" fmla="*/ 585988 h 6107935"/>
              <a:gd name="connsiteX266" fmla="*/ 3232597 w 7997780"/>
              <a:gd name="connsiteY266" fmla="*/ 508715 h 6107935"/>
              <a:gd name="connsiteX267" fmla="*/ 3284113 w 7997780"/>
              <a:gd name="connsiteY267" fmla="*/ 379926 h 6107935"/>
              <a:gd name="connsiteX268" fmla="*/ 3309870 w 7997780"/>
              <a:gd name="connsiteY268" fmla="*/ 302653 h 6107935"/>
              <a:gd name="connsiteX269" fmla="*/ 3322749 w 7997780"/>
              <a:gd name="connsiteY269" fmla="*/ 251138 h 6107935"/>
              <a:gd name="connsiteX270" fmla="*/ 3335628 w 7997780"/>
              <a:gd name="connsiteY270" fmla="*/ 186743 h 6107935"/>
              <a:gd name="connsiteX271" fmla="*/ 3387144 w 7997780"/>
              <a:gd name="connsiteY271" fmla="*/ 57954 h 6107935"/>
              <a:gd name="connsiteX272" fmla="*/ 3374265 w 7997780"/>
              <a:gd name="connsiteY272" fmla="*/ 6439 h 61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7997780" h="6107935">
                <a:moveTo>
                  <a:pt x="3374265" y="6439"/>
                </a:moveTo>
                <a:cubicBezTo>
                  <a:pt x="3382851" y="0"/>
                  <a:pt x="3420191" y="7566"/>
                  <a:pt x="3438659" y="19318"/>
                </a:cubicBezTo>
                <a:cubicBezTo>
                  <a:pt x="3469391" y="38875"/>
                  <a:pt x="3485623" y="76385"/>
                  <a:pt x="3515932" y="96591"/>
                </a:cubicBezTo>
                <a:lnTo>
                  <a:pt x="3554569" y="122349"/>
                </a:lnTo>
                <a:cubicBezTo>
                  <a:pt x="3623260" y="225382"/>
                  <a:pt x="3533102" y="100880"/>
                  <a:pt x="3618963" y="186743"/>
                </a:cubicBezTo>
                <a:cubicBezTo>
                  <a:pt x="3629908" y="197688"/>
                  <a:pt x="3634438" y="213811"/>
                  <a:pt x="3644721" y="225380"/>
                </a:cubicBezTo>
                <a:cubicBezTo>
                  <a:pt x="3668922" y="252606"/>
                  <a:pt x="3692853" y="280797"/>
                  <a:pt x="3721994" y="302653"/>
                </a:cubicBezTo>
                <a:cubicBezTo>
                  <a:pt x="3788081" y="352218"/>
                  <a:pt x="3758332" y="326112"/>
                  <a:pt x="3812147" y="379926"/>
                </a:cubicBezTo>
                <a:cubicBezTo>
                  <a:pt x="3835198" y="449086"/>
                  <a:pt x="3813545" y="398963"/>
                  <a:pt x="3876541" y="482957"/>
                </a:cubicBezTo>
                <a:cubicBezTo>
                  <a:pt x="3919472" y="540198"/>
                  <a:pt x="3880833" y="507283"/>
                  <a:pt x="3940935" y="547352"/>
                </a:cubicBezTo>
                <a:cubicBezTo>
                  <a:pt x="3976555" y="654209"/>
                  <a:pt x="3916750" y="486095"/>
                  <a:pt x="4005330" y="663261"/>
                </a:cubicBezTo>
                <a:cubicBezTo>
                  <a:pt x="4013916" y="680433"/>
                  <a:pt x="4021562" y="698108"/>
                  <a:pt x="4031087" y="714777"/>
                </a:cubicBezTo>
                <a:cubicBezTo>
                  <a:pt x="4038766" y="728216"/>
                  <a:pt x="4049923" y="739570"/>
                  <a:pt x="4056845" y="753414"/>
                </a:cubicBezTo>
                <a:cubicBezTo>
                  <a:pt x="4062916" y="765556"/>
                  <a:pt x="4063653" y="779908"/>
                  <a:pt x="4069724" y="792050"/>
                </a:cubicBezTo>
                <a:cubicBezTo>
                  <a:pt x="4076646" y="805894"/>
                  <a:pt x="4089196" y="816542"/>
                  <a:pt x="4095482" y="830687"/>
                </a:cubicBezTo>
                <a:cubicBezTo>
                  <a:pt x="4106509" y="855498"/>
                  <a:pt x="4106178" y="885369"/>
                  <a:pt x="4121239" y="907960"/>
                </a:cubicBezTo>
                <a:lnTo>
                  <a:pt x="4172755" y="985233"/>
                </a:lnTo>
                <a:cubicBezTo>
                  <a:pt x="4181341" y="998112"/>
                  <a:pt x="4191591" y="1010025"/>
                  <a:pt x="4198513" y="1023870"/>
                </a:cubicBezTo>
                <a:cubicBezTo>
                  <a:pt x="4207099" y="1041042"/>
                  <a:pt x="4216707" y="1057739"/>
                  <a:pt x="4224270" y="1075385"/>
                </a:cubicBezTo>
                <a:cubicBezTo>
                  <a:pt x="4229618" y="1087863"/>
                  <a:pt x="4231078" y="1101880"/>
                  <a:pt x="4237149" y="1114022"/>
                </a:cubicBezTo>
                <a:cubicBezTo>
                  <a:pt x="4244071" y="1127867"/>
                  <a:pt x="4255985" y="1138815"/>
                  <a:pt x="4262907" y="1152659"/>
                </a:cubicBezTo>
                <a:cubicBezTo>
                  <a:pt x="4268978" y="1164801"/>
                  <a:pt x="4268256" y="1180000"/>
                  <a:pt x="4275786" y="1191295"/>
                </a:cubicBezTo>
                <a:cubicBezTo>
                  <a:pt x="4285889" y="1206450"/>
                  <a:pt x="4301544" y="1217053"/>
                  <a:pt x="4314423" y="1229932"/>
                </a:cubicBezTo>
                <a:cubicBezTo>
                  <a:pt x="4318716" y="1251397"/>
                  <a:pt x="4323973" y="1272691"/>
                  <a:pt x="4327301" y="1294326"/>
                </a:cubicBezTo>
                <a:cubicBezTo>
                  <a:pt x="4332564" y="1328534"/>
                  <a:pt x="4333989" y="1363304"/>
                  <a:pt x="4340180" y="1397357"/>
                </a:cubicBezTo>
                <a:cubicBezTo>
                  <a:pt x="4342609" y="1410714"/>
                  <a:pt x="4350114" y="1422742"/>
                  <a:pt x="4353059" y="1435994"/>
                </a:cubicBezTo>
                <a:cubicBezTo>
                  <a:pt x="4358724" y="1461485"/>
                  <a:pt x="4362487" y="1487383"/>
                  <a:pt x="4365938" y="1513267"/>
                </a:cubicBezTo>
                <a:cubicBezTo>
                  <a:pt x="4371076" y="1551800"/>
                  <a:pt x="4372426" y="1590831"/>
                  <a:pt x="4378817" y="1629177"/>
                </a:cubicBezTo>
                <a:cubicBezTo>
                  <a:pt x="4381049" y="1642568"/>
                  <a:pt x="4388403" y="1654644"/>
                  <a:pt x="4391696" y="1667814"/>
                </a:cubicBezTo>
                <a:cubicBezTo>
                  <a:pt x="4428104" y="1813444"/>
                  <a:pt x="4375074" y="1643703"/>
                  <a:pt x="4430332" y="1809481"/>
                </a:cubicBezTo>
                <a:cubicBezTo>
                  <a:pt x="4430332" y="1809482"/>
                  <a:pt x="4456089" y="1886753"/>
                  <a:pt x="4456090" y="1886754"/>
                </a:cubicBezTo>
                <a:cubicBezTo>
                  <a:pt x="4464676" y="1899633"/>
                  <a:pt x="4474926" y="1911546"/>
                  <a:pt x="4481848" y="1925391"/>
                </a:cubicBezTo>
                <a:cubicBezTo>
                  <a:pt x="4535166" y="2032028"/>
                  <a:pt x="4446670" y="1891944"/>
                  <a:pt x="4520485" y="2002664"/>
                </a:cubicBezTo>
                <a:cubicBezTo>
                  <a:pt x="4552851" y="2099769"/>
                  <a:pt x="4509194" y="1980085"/>
                  <a:pt x="4559121" y="2079938"/>
                </a:cubicBezTo>
                <a:cubicBezTo>
                  <a:pt x="4565192" y="2092080"/>
                  <a:pt x="4567233" y="2105863"/>
                  <a:pt x="4572000" y="2118574"/>
                </a:cubicBezTo>
                <a:cubicBezTo>
                  <a:pt x="4580118" y="2140221"/>
                  <a:pt x="4589857" y="2161242"/>
                  <a:pt x="4597758" y="2182969"/>
                </a:cubicBezTo>
                <a:cubicBezTo>
                  <a:pt x="4607037" y="2208485"/>
                  <a:pt x="4608455" y="2237651"/>
                  <a:pt x="4623516" y="2260242"/>
                </a:cubicBezTo>
                <a:lnTo>
                  <a:pt x="4778062" y="2492061"/>
                </a:lnTo>
                <a:lnTo>
                  <a:pt x="4855335" y="2607971"/>
                </a:lnTo>
                <a:cubicBezTo>
                  <a:pt x="4863921" y="2620850"/>
                  <a:pt x="4868214" y="2638022"/>
                  <a:pt x="4881093" y="2646608"/>
                </a:cubicBezTo>
                <a:lnTo>
                  <a:pt x="4958366" y="2698123"/>
                </a:lnTo>
                <a:cubicBezTo>
                  <a:pt x="4981262" y="2732467"/>
                  <a:pt x="4988435" y="2748699"/>
                  <a:pt x="5022761" y="2775397"/>
                </a:cubicBezTo>
                <a:cubicBezTo>
                  <a:pt x="5047197" y="2794403"/>
                  <a:pt x="5075269" y="2808338"/>
                  <a:pt x="5100034" y="2826912"/>
                </a:cubicBezTo>
                <a:cubicBezTo>
                  <a:pt x="5117206" y="2839791"/>
                  <a:pt x="5133347" y="2854173"/>
                  <a:pt x="5151549" y="2865549"/>
                </a:cubicBezTo>
                <a:cubicBezTo>
                  <a:pt x="5187926" y="2888285"/>
                  <a:pt x="5204141" y="2891666"/>
                  <a:pt x="5241701" y="2904185"/>
                </a:cubicBezTo>
                <a:cubicBezTo>
                  <a:pt x="5258873" y="2917064"/>
                  <a:pt x="5275632" y="2930513"/>
                  <a:pt x="5293217" y="2942822"/>
                </a:cubicBezTo>
                <a:cubicBezTo>
                  <a:pt x="5318578" y="2960575"/>
                  <a:pt x="5345724" y="2975764"/>
                  <a:pt x="5370490" y="2994338"/>
                </a:cubicBezTo>
                <a:cubicBezTo>
                  <a:pt x="5485904" y="3080898"/>
                  <a:pt x="5437801" y="3047798"/>
                  <a:pt x="5512158" y="3097369"/>
                </a:cubicBezTo>
                <a:cubicBezTo>
                  <a:pt x="5540581" y="3135267"/>
                  <a:pt x="5553555" y="3157625"/>
                  <a:pt x="5589431" y="3187521"/>
                </a:cubicBezTo>
                <a:cubicBezTo>
                  <a:pt x="5601322" y="3197430"/>
                  <a:pt x="5616177" y="3203369"/>
                  <a:pt x="5628068" y="3213278"/>
                </a:cubicBezTo>
                <a:cubicBezTo>
                  <a:pt x="5692385" y="3266875"/>
                  <a:pt x="5637439" y="3242160"/>
                  <a:pt x="5705341" y="3264794"/>
                </a:cubicBezTo>
                <a:cubicBezTo>
                  <a:pt x="5718220" y="3273380"/>
                  <a:pt x="5733032" y="3301497"/>
                  <a:pt x="5743977" y="3290552"/>
                </a:cubicBezTo>
                <a:cubicBezTo>
                  <a:pt x="5754922" y="3279607"/>
                  <a:pt x="5711298" y="3265759"/>
                  <a:pt x="5718220" y="3251915"/>
                </a:cubicBezTo>
                <a:cubicBezTo>
                  <a:pt x="5724291" y="3239773"/>
                  <a:pt x="5744714" y="3258723"/>
                  <a:pt x="5756856" y="3264794"/>
                </a:cubicBezTo>
                <a:cubicBezTo>
                  <a:pt x="5824991" y="3298862"/>
                  <a:pt x="5767671" y="3281717"/>
                  <a:pt x="5834130" y="3329188"/>
                </a:cubicBezTo>
                <a:cubicBezTo>
                  <a:pt x="5849753" y="3340347"/>
                  <a:pt x="5868473" y="3346360"/>
                  <a:pt x="5885645" y="3354946"/>
                </a:cubicBezTo>
                <a:cubicBezTo>
                  <a:pt x="5958626" y="3464418"/>
                  <a:pt x="5838422" y="3294844"/>
                  <a:pt x="5988676" y="3445098"/>
                </a:cubicBezTo>
                <a:cubicBezTo>
                  <a:pt x="6098569" y="3554991"/>
                  <a:pt x="5946655" y="3406720"/>
                  <a:pt x="6078828" y="3522371"/>
                </a:cubicBezTo>
                <a:cubicBezTo>
                  <a:pt x="6097104" y="3538363"/>
                  <a:pt x="6111906" y="3558083"/>
                  <a:pt x="6130344" y="3573887"/>
                </a:cubicBezTo>
                <a:cubicBezTo>
                  <a:pt x="6142096" y="3583960"/>
                  <a:pt x="6157089" y="3589736"/>
                  <a:pt x="6168980" y="3599645"/>
                </a:cubicBezTo>
                <a:cubicBezTo>
                  <a:pt x="6182972" y="3611305"/>
                  <a:pt x="6193046" y="3627353"/>
                  <a:pt x="6207617" y="3638281"/>
                </a:cubicBezTo>
                <a:cubicBezTo>
                  <a:pt x="6227643" y="3653300"/>
                  <a:pt x="6250784" y="3663651"/>
                  <a:pt x="6272011" y="3676918"/>
                </a:cubicBezTo>
                <a:cubicBezTo>
                  <a:pt x="6362346" y="3733378"/>
                  <a:pt x="6250295" y="3664697"/>
                  <a:pt x="6362163" y="3754191"/>
                </a:cubicBezTo>
                <a:cubicBezTo>
                  <a:pt x="6386337" y="3773530"/>
                  <a:pt x="6413679" y="3788535"/>
                  <a:pt x="6439437" y="3805707"/>
                </a:cubicBezTo>
                <a:lnTo>
                  <a:pt x="6478073" y="3831464"/>
                </a:lnTo>
                <a:cubicBezTo>
                  <a:pt x="6486659" y="3844343"/>
                  <a:pt x="6491744" y="3860432"/>
                  <a:pt x="6503831" y="3870101"/>
                </a:cubicBezTo>
                <a:cubicBezTo>
                  <a:pt x="6514432" y="3878582"/>
                  <a:pt x="6530326" y="3876909"/>
                  <a:pt x="6542468" y="3882980"/>
                </a:cubicBezTo>
                <a:cubicBezTo>
                  <a:pt x="6556312" y="3889902"/>
                  <a:pt x="6569535" y="3898455"/>
                  <a:pt x="6581104" y="3908738"/>
                </a:cubicBezTo>
                <a:cubicBezTo>
                  <a:pt x="6608330" y="3932939"/>
                  <a:pt x="6638171" y="3955702"/>
                  <a:pt x="6658377" y="3986011"/>
                </a:cubicBezTo>
                <a:cubicBezTo>
                  <a:pt x="6666963" y="3998890"/>
                  <a:pt x="6673190" y="4013702"/>
                  <a:pt x="6684135" y="4024647"/>
                </a:cubicBezTo>
                <a:cubicBezTo>
                  <a:pt x="6695080" y="4035592"/>
                  <a:pt x="6710881" y="4040496"/>
                  <a:pt x="6722772" y="4050405"/>
                </a:cubicBezTo>
                <a:cubicBezTo>
                  <a:pt x="6736764" y="4062065"/>
                  <a:pt x="6746587" y="4078456"/>
                  <a:pt x="6761408" y="4089042"/>
                </a:cubicBezTo>
                <a:cubicBezTo>
                  <a:pt x="6777031" y="4100201"/>
                  <a:pt x="6796643" y="4104625"/>
                  <a:pt x="6812924" y="4114800"/>
                </a:cubicBezTo>
                <a:cubicBezTo>
                  <a:pt x="6831126" y="4126176"/>
                  <a:pt x="6847267" y="4140557"/>
                  <a:pt x="6864439" y="4153436"/>
                </a:cubicBezTo>
                <a:cubicBezTo>
                  <a:pt x="6884584" y="4193726"/>
                  <a:pt x="6889673" y="4217481"/>
                  <a:pt x="6928834" y="4243588"/>
                </a:cubicBezTo>
                <a:cubicBezTo>
                  <a:pt x="6940129" y="4251118"/>
                  <a:pt x="6955328" y="4250396"/>
                  <a:pt x="6967470" y="4256467"/>
                </a:cubicBezTo>
                <a:cubicBezTo>
                  <a:pt x="6981314" y="4263389"/>
                  <a:pt x="6992263" y="4275303"/>
                  <a:pt x="7006107" y="4282225"/>
                </a:cubicBezTo>
                <a:cubicBezTo>
                  <a:pt x="7026785" y="4292564"/>
                  <a:pt x="7050677" y="4296089"/>
                  <a:pt x="7070501" y="4307983"/>
                </a:cubicBezTo>
                <a:cubicBezTo>
                  <a:pt x="7094072" y="4322126"/>
                  <a:pt x="7111325" y="4345355"/>
                  <a:pt x="7134896" y="4359498"/>
                </a:cubicBezTo>
                <a:cubicBezTo>
                  <a:pt x="7176053" y="4384192"/>
                  <a:pt x="7223750" y="4397268"/>
                  <a:pt x="7263685" y="4423892"/>
                </a:cubicBezTo>
                <a:cubicBezTo>
                  <a:pt x="7276564" y="4432478"/>
                  <a:pt x="7288641" y="4442408"/>
                  <a:pt x="7302321" y="4449650"/>
                </a:cubicBezTo>
                <a:cubicBezTo>
                  <a:pt x="7361707" y="4481090"/>
                  <a:pt x="7428869" y="4499485"/>
                  <a:pt x="7482625" y="4539802"/>
                </a:cubicBezTo>
                <a:cubicBezTo>
                  <a:pt x="7499797" y="4552681"/>
                  <a:pt x="7515504" y="4567789"/>
                  <a:pt x="7534141" y="4578439"/>
                </a:cubicBezTo>
                <a:cubicBezTo>
                  <a:pt x="7548512" y="4586651"/>
                  <a:pt x="7613140" y="4601409"/>
                  <a:pt x="7624293" y="4604197"/>
                </a:cubicBezTo>
                <a:cubicBezTo>
                  <a:pt x="7637172" y="4612783"/>
                  <a:pt x="7648786" y="4623668"/>
                  <a:pt x="7662930" y="4629954"/>
                </a:cubicBezTo>
                <a:cubicBezTo>
                  <a:pt x="7687741" y="4640981"/>
                  <a:pt x="7740203" y="4655712"/>
                  <a:pt x="7740203" y="4655712"/>
                </a:cubicBezTo>
                <a:cubicBezTo>
                  <a:pt x="7819818" y="4708790"/>
                  <a:pt x="7742153" y="4649857"/>
                  <a:pt x="7804597" y="4720107"/>
                </a:cubicBezTo>
                <a:cubicBezTo>
                  <a:pt x="7828798" y="4747333"/>
                  <a:pt x="7861664" y="4767071"/>
                  <a:pt x="7881870" y="4797380"/>
                </a:cubicBezTo>
                <a:lnTo>
                  <a:pt x="7933386" y="4874653"/>
                </a:lnTo>
                <a:cubicBezTo>
                  <a:pt x="7941972" y="4887532"/>
                  <a:pt x="7952222" y="4899445"/>
                  <a:pt x="7959144" y="4913290"/>
                </a:cubicBezTo>
                <a:lnTo>
                  <a:pt x="7984901" y="4964805"/>
                </a:lnTo>
                <a:cubicBezTo>
                  <a:pt x="7989194" y="5059250"/>
                  <a:pt x="7997780" y="5153597"/>
                  <a:pt x="7997780" y="5248140"/>
                </a:cubicBezTo>
                <a:cubicBezTo>
                  <a:pt x="7997780" y="5329368"/>
                  <a:pt x="7983101" y="5356574"/>
                  <a:pt x="7959144" y="5428445"/>
                </a:cubicBezTo>
                <a:lnTo>
                  <a:pt x="7933386" y="5505718"/>
                </a:lnTo>
                <a:cubicBezTo>
                  <a:pt x="7924683" y="5557934"/>
                  <a:pt x="7922037" y="5586477"/>
                  <a:pt x="7907628" y="5634507"/>
                </a:cubicBezTo>
                <a:cubicBezTo>
                  <a:pt x="7899826" y="5660513"/>
                  <a:pt x="7888455" y="5685440"/>
                  <a:pt x="7881870" y="5711780"/>
                </a:cubicBezTo>
                <a:cubicBezTo>
                  <a:pt x="7877577" y="5728952"/>
                  <a:pt x="7882590" y="5751964"/>
                  <a:pt x="7868992" y="5763295"/>
                </a:cubicBezTo>
                <a:cubicBezTo>
                  <a:pt x="7852176" y="5777309"/>
                  <a:pt x="7826062" y="5771881"/>
                  <a:pt x="7804597" y="5776174"/>
                </a:cubicBezTo>
                <a:cubicBezTo>
                  <a:pt x="7769746" y="5799408"/>
                  <a:pt x="7755296" y="5811350"/>
                  <a:pt x="7714445" y="5827690"/>
                </a:cubicBezTo>
                <a:cubicBezTo>
                  <a:pt x="7689236" y="5837773"/>
                  <a:pt x="7662930" y="5844861"/>
                  <a:pt x="7637172" y="5853447"/>
                </a:cubicBezTo>
                <a:lnTo>
                  <a:pt x="7598535" y="5866326"/>
                </a:lnTo>
                <a:cubicBezTo>
                  <a:pt x="7487815" y="5940141"/>
                  <a:pt x="7627899" y="5851645"/>
                  <a:pt x="7521262" y="5904963"/>
                </a:cubicBezTo>
                <a:cubicBezTo>
                  <a:pt x="7507417" y="5911885"/>
                  <a:pt x="7496469" y="5923799"/>
                  <a:pt x="7482625" y="5930721"/>
                </a:cubicBezTo>
                <a:cubicBezTo>
                  <a:pt x="7375975" y="5984047"/>
                  <a:pt x="7516090" y="5895534"/>
                  <a:pt x="7405352" y="5969357"/>
                </a:cubicBezTo>
                <a:cubicBezTo>
                  <a:pt x="7165030" y="5889248"/>
                  <a:pt x="7348862" y="5945731"/>
                  <a:pt x="6722772" y="5969357"/>
                </a:cubicBezTo>
                <a:cubicBezTo>
                  <a:pt x="6709206" y="5969869"/>
                  <a:pt x="6697592" y="5980442"/>
                  <a:pt x="6684135" y="5982236"/>
                </a:cubicBezTo>
                <a:cubicBezTo>
                  <a:pt x="6632895" y="5989068"/>
                  <a:pt x="6580967" y="5989406"/>
                  <a:pt x="6529589" y="5995115"/>
                </a:cubicBezTo>
                <a:cubicBezTo>
                  <a:pt x="6248800" y="6026314"/>
                  <a:pt x="6575932" y="5991372"/>
                  <a:pt x="6413679" y="6020873"/>
                </a:cubicBezTo>
                <a:cubicBezTo>
                  <a:pt x="6379626" y="6027064"/>
                  <a:pt x="6345230" y="6032341"/>
                  <a:pt x="6310648" y="6033752"/>
                </a:cubicBezTo>
                <a:cubicBezTo>
                  <a:pt x="6134731" y="6040932"/>
                  <a:pt x="5958625" y="6042337"/>
                  <a:pt x="5782614" y="6046630"/>
                </a:cubicBezTo>
                <a:cubicBezTo>
                  <a:pt x="5694045" y="6105676"/>
                  <a:pt x="5734709" y="6107935"/>
                  <a:pt x="5666704" y="6085267"/>
                </a:cubicBezTo>
                <a:cubicBezTo>
                  <a:pt x="5650907" y="6072629"/>
                  <a:pt x="5591010" y="6021663"/>
                  <a:pt x="5563673" y="6007994"/>
                </a:cubicBezTo>
                <a:cubicBezTo>
                  <a:pt x="5551531" y="6001923"/>
                  <a:pt x="5537916" y="5999408"/>
                  <a:pt x="5525037" y="5995115"/>
                </a:cubicBezTo>
                <a:cubicBezTo>
                  <a:pt x="5512158" y="5982236"/>
                  <a:pt x="5500392" y="5968138"/>
                  <a:pt x="5486400" y="5956478"/>
                </a:cubicBezTo>
                <a:cubicBezTo>
                  <a:pt x="5428327" y="5908084"/>
                  <a:pt x="5433118" y="5947387"/>
                  <a:pt x="5370490" y="5853447"/>
                </a:cubicBezTo>
                <a:cubicBezTo>
                  <a:pt x="5361904" y="5840568"/>
                  <a:pt x="5356381" y="5825004"/>
                  <a:pt x="5344732" y="5814811"/>
                </a:cubicBezTo>
                <a:cubicBezTo>
                  <a:pt x="5321434" y="5794426"/>
                  <a:pt x="5267459" y="5763295"/>
                  <a:pt x="5267459" y="5763295"/>
                </a:cubicBezTo>
                <a:cubicBezTo>
                  <a:pt x="5198768" y="5660262"/>
                  <a:pt x="5288926" y="5784764"/>
                  <a:pt x="5203065" y="5698901"/>
                </a:cubicBezTo>
                <a:cubicBezTo>
                  <a:pt x="5144812" y="5640647"/>
                  <a:pt x="5213887" y="5672457"/>
                  <a:pt x="5138670" y="5647385"/>
                </a:cubicBezTo>
                <a:cubicBezTo>
                  <a:pt x="5121498" y="5634506"/>
                  <a:pt x="5104621" y="5621225"/>
                  <a:pt x="5087155" y="5608749"/>
                </a:cubicBezTo>
                <a:cubicBezTo>
                  <a:pt x="5074560" y="5599752"/>
                  <a:pt x="5060409" y="5592900"/>
                  <a:pt x="5048518" y="5582991"/>
                </a:cubicBezTo>
                <a:cubicBezTo>
                  <a:pt x="5034526" y="5571331"/>
                  <a:pt x="5024259" y="5555536"/>
                  <a:pt x="5009882" y="5544354"/>
                </a:cubicBezTo>
                <a:cubicBezTo>
                  <a:pt x="4985446" y="5525348"/>
                  <a:pt x="4958366" y="5510011"/>
                  <a:pt x="4932608" y="5492839"/>
                </a:cubicBezTo>
                <a:cubicBezTo>
                  <a:pt x="4919729" y="5484253"/>
                  <a:pt x="4904917" y="5478026"/>
                  <a:pt x="4893972" y="5467081"/>
                </a:cubicBezTo>
                <a:cubicBezTo>
                  <a:pt x="4881093" y="5454202"/>
                  <a:pt x="4870490" y="5438548"/>
                  <a:pt x="4855335" y="5428445"/>
                </a:cubicBezTo>
                <a:cubicBezTo>
                  <a:pt x="4844040" y="5420915"/>
                  <a:pt x="4829177" y="5420914"/>
                  <a:pt x="4816699" y="5415566"/>
                </a:cubicBezTo>
                <a:cubicBezTo>
                  <a:pt x="4799052" y="5408003"/>
                  <a:pt x="4782830" y="5397371"/>
                  <a:pt x="4765183" y="5389808"/>
                </a:cubicBezTo>
                <a:cubicBezTo>
                  <a:pt x="4752705" y="5384460"/>
                  <a:pt x="4738689" y="5383000"/>
                  <a:pt x="4726547" y="5376929"/>
                </a:cubicBezTo>
                <a:cubicBezTo>
                  <a:pt x="4712703" y="5370007"/>
                  <a:pt x="4701755" y="5358093"/>
                  <a:pt x="4687910" y="5351171"/>
                </a:cubicBezTo>
                <a:cubicBezTo>
                  <a:pt x="4675768" y="5345100"/>
                  <a:pt x="4661415" y="5344363"/>
                  <a:pt x="4649273" y="5338292"/>
                </a:cubicBezTo>
                <a:cubicBezTo>
                  <a:pt x="4635429" y="5331370"/>
                  <a:pt x="4624481" y="5319457"/>
                  <a:pt x="4610637" y="5312535"/>
                </a:cubicBezTo>
                <a:cubicBezTo>
                  <a:pt x="4598495" y="5306464"/>
                  <a:pt x="4584478" y="5305004"/>
                  <a:pt x="4572000" y="5299656"/>
                </a:cubicBezTo>
                <a:cubicBezTo>
                  <a:pt x="4554354" y="5292093"/>
                  <a:pt x="4538131" y="5281461"/>
                  <a:pt x="4520485" y="5273898"/>
                </a:cubicBezTo>
                <a:cubicBezTo>
                  <a:pt x="4508007" y="5268550"/>
                  <a:pt x="4493990" y="5267090"/>
                  <a:pt x="4481848" y="5261019"/>
                </a:cubicBezTo>
                <a:cubicBezTo>
                  <a:pt x="4397572" y="5218881"/>
                  <a:pt x="4490026" y="5253592"/>
                  <a:pt x="4404575" y="5196625"/>
                </a:cubicBezTo>
                <a:cubicBezTo>
                  <a:pt x="4393279" y="5189095"/>
                  <a:pt x="4377805" y="5190339"/>
                  <a:pt x="4365938" y="5183746"/>
                </a:cubicBezTo>
                <a:cubicBezTo>
                  <a:pt x="4338877" y="5168712"/>
                  <a:pt x="4318033" y="5142019"/>
                  <a:pt x="4288665" y="5132230"/>
                </a:cubicBezTo>
                <a:cubicBezTo>
                  <a:pt x="4262907" y="5123644"/>
                  <a:pt x="4233983" y="5121534"/>
                  <a:pt x="4211392" y="5106473"/>
                </a:cubicBezTo>
                <a:cubicBezTo>
                  <a:pt x="4161459" y="5073185"/>
                  <a:pt x="4187439" y="5085610"/>
                  <a:pt x="4134118" y="5067836"/>
                </a:cubicBezTo>
                <a:cubicBezTo>
                  <a:pt x="4072890" y="5027016"/>
                  <a:pt x="4110168" y="5046974"/>
                  <a:pt x="4018208" y="5016321"/>
                </a:cubicBezTo>
                <a:cubicBezTo>
                  <a:pt x="4005329" y="5012028"/>
                  <a:pt x="3990867" y="5010972"/>
                  <a:pt x="3979572" y="5003442"/>
                </a:cubicBezTo>
                <a:cubicBezTo>
                  <a:pt x="3966693" y="4994856"/>
                  <a:pt x="3955080" y="4983971"/>
                  <a:pt x="3940935" y="4977684"/>
                </a:cubicBezTo>
                <a:cubicBezTo>
                  <a:pt x="3916124" y="4966657"/>
                  <a:pt x="3889420" y="4960512"/>
                  <a:pt x="3863662" y="4951926"/>
                </a:cubicBezTo>
                <a:cubicBezTo>
                  <a:pt x="3808235" y="4933450"/>
                  <a:pt x="3838193" y="4942339"/>
                  <a:pt x="3773510" y="4926169"/>
                </a:cubicBezTo>
                <a:cubicBezTo>
                  <a:pt x="3657600" y="4930462"/>
                  <a:pt x="3541346" y="4929142"/>
                  <a:pt x="3425780" y="4939047"/>
                </a:cubicBezTo>
                <a:cubicBezTo>
                  <a:pt x="3330246" y="4947236"/>
                  <a:pt x="3348408" y="4961610"/>
                  <a:pt x="3284113" y="4977684"/>
                </a:cubicBezTo>
                <a:cubicBezTo>
                  <a:pt x="3262877" y="4982993"/>
                  <a:pt x="3240837" y="4984803"/>
                  <a:pt x="3219718" y="4990563"/>
                </a:cubicBezTo>
                <a:cubicBezTo>
                  <a:pt x="3193524" y="4997707"/>
                  <a:pt x="3168203" y="5007735"/>
                  <a:pt x="3142445" y="5016321"/>
                </a:cubicBezTo>
                <a:cubicBezTo>
                  <a:pt x="3129566" y="5020614"/>
                  <a:pt x="3117247" y="5027280"/>
                  <a:pt x="3103808" y="5029200"/>
                </a:cubicBezTo>
                <a:cubicBezTo>
                  <a:pt x="3073757" y="5033493"/>
                  <a:pt x="3043522" y="5036648"/>
                  <a:pt x="3013656" y="5042078"/>
                </a:cubicBezTo>
                <a:cubicBezTo>
                  <a:pt x="2958304" y="5052142"/>
                  <a:pt x="2971774" y="5054044"/>
                  <a:pt x="2923504" y="5067836"/>
                </a:cubicBezTo>
                <a:cubicBezTo>
                  <a:pt x="2906485" y="5072699"/>
                  <a:pt x="2888943" y="5075629"/>
                  <a:pt x="2871989" y="5080715"/>
                </a:cubicBezTo>
                <a:cubicBezTo>
                  <a:pt x="2845983" y="5088517"/>
                  <a:pt x="2820474" y="5097887"/>
                  <a:pt x="2794716" y="5106473"/>
                </a:cubicBezTo>
                <a:cubicBezTo>
                  <a:pt x="2781837" y="5110766"/>
                  <a:pt x="2767375" y="5111822"/>
                  <a:pt x="2756079" y="5119352"/>
                </a:cubicBezTo>
                <a:cubicBezTo>
                  <a:pt x="2645341" y="5193175"/>
                  <a:pt x="2785456" y="5104662"/>
                  <a:pt x="2678806" y="5157988"/>
                </a:cubicBezTo>
                <a:cubicBezTo>
                  <a:pt x="2578945" y="5207919"/>
                  <a:pt x="2698644" y="5164254"/>
                  <a:pt x="2601532" y="5196625"/>
                </a:cubicBezTo>
                <a:cubicBezTo>
                  <a:pt x="2488648" y="5309509"/>
                  <a:pt x="2631849" y="5171360"/>
                  <a:pt x="2524259" y="5261019"/>
                </a:cubicBezTo>
                <a:cubicBezTo>
                  <a:pt x="2510267" y="5272679"/>
                  <a:pt x="2499615" y="5287996"/>
                  <a:pt x="2485623" y="5299656"/>
                </a:cubicBezTo>
                <a:cubicBezTo>
                  <a:pt x="2473732" y="5309565"/>
                  <a:pt x="2458555" y="5315131"/>
                  <a:pt x="2446986" y="5325414"/>
                </a:cubicBezTo>
                <a:cubicBezTo>
                  <a:pt x="2419760" y="5349615"/>
                  <a:pt x="2389919" y="5372378"/>
                  <a:pt x="2369713" y="5402687"/>
                </a:cubicBezTo>
                <a:cubicBezTo>
                  <a:pt x="2361127" y="5415566"/>
                  <a:pt x="2357081" y="5433120"/>
                  <a:pt x="2343955" y="5441323"/>
                </a:cubicBezTo>
                <a:cubicBezTo>
                  <a:pt x="2320931" y="5455713"/>
                  <a:pt x="2289273" y="5452020"/>
                  <a:pt x="2266682" y="5467081"/>
                </a:cubicBezTo>
                <a:cubicBezTo>
                  <a:pt x="2253803" y="5475667"/>
                  <a:pt x="2241890" y="5485917"/>
                  <a:pt x="2228045" y="5492839"/>
                </a:cubicBezTo>
                <a:cubicBezTo>
                  <a:pt x="2207460" y="5503132"/>
                  <a:pt x="2157149" y="5513095"/>
                  <a:pt x="2137893" y="5518597"/>
                </a:cubicBezTo>
                <a:cubicBezTo>
                  <a:pt x="2022181" y="5551658"/>
                  <a:pt x="2220645" y="5505893"/>
                  <a:pt x="2009104" y="5544354"/>
                </a:cubicBezTo>
                <a:cubicBezTo>
                  <a:pt x="1991689" y="5547520"/>
                  <a:pt x="1975004" y="5554067"/>
                  <a:pt x="1957589" y="5557233"/>
                </a:cubicBezTo>
                <a:cubicBezTo>
                  <a:pt x="1831957" y="5580076"/>
                  <a:pt x="1898946" y="5560567"/>
                  <a:pt x="1764406" y="5582991"/>
                </a:cubicBezTo>
                <a:cubicBezTo>
                  <a:pt x="1572335" y="5615003"/>
                  <a:pt x="1827380" y="5578124"/>
                  <a:pt x="1674254" y="5608749"/>
                </a:cubicBezTo>
                <a:cubicBezTo>
                  <a:pt x="1605139" y="5622572"/>
                  <a:pt x="1583071" y="5617226"/>
                  <a:pt x="1519707" y="5634507"/>
                </a:cubicBezTo>
                <a:cubicBezTo>
                  <a:pt x="1519697" y="5634510"/>
                  <a:pt x="1423120" y="5666702"/>
                  <a:pt x="1403797" y="5673143"/>
                </a:cubicBezTo>
                <a:lnTo>
                  <a:pt x="1365161" y="5686022"/>
                </a:lnTo>
                <a:cubicBezTo>
                  <a:pt x="1336680" y="5657541"/>
                  <a:pt x="1318696" y="5644608"/>
                  <a:pt x="1300766" y="5608749"/>
                </a:cubicBezTo>
                <a:cubicBezTo>
                  <a:pt x="1294695" y="5596607"/>
                  <a:pt x="1291617" y="5583165"/>
                  <a:pt x="1287887" y="5570112"/>
                </a:cubicBezTo>
                <a:cubicBezTo>
                  <a:pt x="1283024" y="5553093"/>
                  <a:pt x="1283790" y="5533965"/>
                  <a:pt x="1275008" y="5518597"/>
                </a:cubicBezTo>
                <a:cubicBezTo>
                  <a:pt x="1265972" y="5502783"/>
                  <a:pt x="1249251" y="5492839"/>
                  <a:pt x="1236372" y="5479960"/>
                </a:cubicBezTo>
                <a:cubicBezTo>
                  <a:pt x="1232079" y="5467081"/>
                  <a:pt x="1229564" y="5453465"/>
                  <a:pt x="1223493" y="5441323"/>
                </a:cubicBezTo>
                <a:cubicBezTo>
                  <a:pt x="1213380" y="5421097"/>
                  <a:pt x="1168814" y="5364773"/>
                  <a:pt x="1159099" y="5351171"/>
                </a:cubicBezTo>
                <a:cubicBezTo>
                  <a:pt x="1150102" y="5338576"/>
                  <a:pt x="1143250" y="5324426"/>
                  <a:pt x="1133341" y="5312535"/>
                </a:cubicBezTo>
                <a:cubicBezTo>
                  <a:pt x="1121681" y="5298543"/>
                  <a:pt x="1105886" y="5288275"/>
                  <a:pt x="1094704" y="5273898"/>
                </a:cubicBezTo>
                <a:cubicBezTo>
                  <a:pt x="1075698" y="5249462"/>
                  <a:pt x="1060361" y="5222383"/>
                  <a:pt x="1043189" y="5196625"/>
                </a:cubicBezTo>
                <a:lnTo>
                  <a:pt x="1017431" y="5157988"/>
                </a:lnTo>
                <a:cubicBezTo>
                  <a:pt x="1008845" y="5145109"/>
                  <a:pt x="1004552" y="5127938"/>
                  <a:pt x="991673" y="5119352"/>
                </a:cubicBezTo>
                <a:lnTo>
                  <a:pt x="953037" y="5093594"/>
                </a:lnTo>
                <a:cubicBezTo>
                  <a:pt x="948744" y="5080715"/>
                  <a:pt x="946751" y="5066824"/>
                  <a:pt x="940158" y="5054957"/>
                </a:cubicBezTo>
                <a:cubicBezTo>
                  <a:pt x="925124" y="5027896"/>
                  <a:pt x="905814" y="5003442"/>
                  <a:pt x="888642" y="4977684"/>
                </a:cubicBezTo>
                <a:cubicBezTo>
                  <a:pt x="880056" y="4964805"/>
                  <a:pt x="873830" y="4949992"/>
                  <a:pt x="862885" y="4939047"/>
                </a:cubicBezTo>
                <a:lnTo>
                  <a:pt x="824248" y="4900411"/>
                </a:lnTo>
                <a:cubicBezTo>
                  <a:pt x="801580" y="4832406"/>
                  <a:pt x="818899" y="4873069"/>
                  <a:pt x="759854" y="4784501"/>
                </a:cubicBezTo>
                <a:lnTo>
                  <a:pt x="734096" y="4745864"/>
                </a:lnTo>
                <a:lnTo>
                  <a:pt x="708338" y="4707228"/>
                </a:lnTo>
                <a:cubicBezTo>
                  <a:pt x="704045" y="4694349"/>
                  <a:pt x="701530" y="4680733"/>
                  <a:pt x="695459" y="4668591"/>
                </a:cubicBezTo>
                <a:cubicBezTo>
                  <a:pt x="677529" y="4632730"/>
                  <a:pt x="659548" y="4619801"/>
                  <a:pt x="631065" y="4591318"/>
                </a:cubicBezTo>
                <a:cubicBezTo>
                  <a:pt x="605992" y="4516100"/>
                  <a:pt x="637804" y="4585178"/>
                  <a:pt x="579549" y="4526923"/>
                </a:cubicBezTo>
                <a:cubicBezTo>
                  <a:pt x="568604" y="4515978"/>
                  <a:pt x="563701" y="4500178"/>
                  <a:pt x="553792" y="4488287"/>
                </a:cubicBezTo>
                <a:cubicBezTo>
                  <a:pt x="452917" y="4367236"/>
                  <a:pt x="593837" y="4567674"/>
                  <a:pt x="463639" y="4372377"/>
                </a:cubicBezTo>
                <a:lnTo>
                  <a:pt x="437882" y="4333740"/>
                </a:lnTo>
                <a:lnTo>
                  <a:pt x="412124" y="4295104"/>
                </a:lnTo>
                <a:cubicBezTo>
                  <a:pt x="398800" y="4255132"/>
                  <a:pt x="397360" y="4244741"/>
                  <a:pt x="373487" y="4204952"/>
                </a:cubicBezTo>
                <a:cubicBezTo>
                  <a:pt x="357560" y="4178406"/>
                  <a:pt x="331762" y="4157046"/>
                  <a:pt x="321972" y="4127678"/>
                </a:cubicBezTo>
                <a:cubicBezTo>
                  <a:pt x="317679" y="4114799"/>
                  <a:pt x="315686" y="4100909"/>
                  <a:pt x="309093" y="4089042"/>
                </a:cubicBezTo>
                <a:cubicBezTo>
                  <a:pt x="294059" y="4061981"/>
                  <a:pt x="257577" y="4011769"/>
                  <a:pt x="257577" y="4011769"/>
                </a:cubicBezTo>
                <a:cubicBezTo>
                  <a:pt x="253284" y="3998890"/>
                  <a:pt x="250770" y="3985274"/>
                  <a:pt x="244699" y="3973132"/>
                </a:cubicBezTo>
                <a:cubicBezTo>
                  <a:pt x="237777" y="3959287"/>
                  <a:pt x="225228" y="3948640"/>
                  <a:pt x="218941" y="3934495"/>
                </a:cubicBezTo>
                <a:cubicBezTo>
                  <a:pt x="157635" y="3796558"/>
                  <a:pt x="225719" y="3906026"/>
                  <a:pt x="167425" y="3818585"/>
                </a:cubicBezTo>
                <a:cubicBezTo>
                  <a:pt x="136773" y="3726628"/>
                  <a:pt x="156729" y="3763903"/>
                  <a:pt x="115910" y="3702676"/>
                </a:cubicBezTo>
                <a:lnTo>
                  <a:pt x="77273" y="3586766"/>
                </a:lnTo>
                <a:lnTo>
                  <a:pt x="64394" y="3548129"/>
                </a:lnTo>
                <a:cubicBezTo>
                  <a:pt x="60101" y="3513785"/>
                  <a:pt x="55560" y="3479472"/>
                  <a:pt x="51516" y="3445098"/>
                </a:cubicBezTo>
                <a:cubicBezTo>
                  <a:pt x="46974" y="3406490"/>
                  <a:pt x="44135" y="3367672"/>
                  <a:pt x="38637" y="3329188"/>
                </a:cubicBezTo>
                <a:cubicBezTo>
                  <a:pt x="35541" y="3307518"/>
                  <a:pt x="30051" y="3286259"/>
                  <a:pt x="25758" y="3264794"/>
                </a:cubicBezTo>
                <a:cubicBezTo>
                  <a:pt x="21465" y="3217571"/>
                  <a:pt x="17597" y="3170308"/>
                  <a:pt x="12879" y="3123126"/>
                </a:cubicBezTo>
                <a:cubicBezTo>
                  <a:pt x="9011" y="3084444"/>
                  <a:pt x="0" y="3046090"/>
                  <a:pt x="0" y="3007216"/>
                </a:cubicBezTo>
                <a:cubicBezTo>
                  <a:pt x="0" y="2912673"/>
                  <a:pt x="5895" y="2818165"/>
                  <a:pt x="12879" y="2723881"/>
                </a:cubicBezTo>
                <a:cubicBezTo>
                  <a:pt x="14496" y="2702051"/>
                  <a:pt x="22159" y="2681079"/>
                  <a:pt x="25758" y="2659487"/>
                </a:cubicBezTo>
                <a:cubicBezTo>
                  <a:pt x="33977" y="2610171"/>
                  <a:pt x="21514" y="2555480"/>
                  <a:pt x="77273" y="2530698"/>
                </a:cubicBezTo>
                <a:cubicBezTo>
                  <a:pt x="101136" y="2520092"/>
                  <a:pt x="128593" y="2520703"/>
                  <a:pt x="154547" y="2517819"/>
                </a:cubicBezTo>
                <a:cubicBezTo>
                  <a:pt x="205925" y="2512110"/>
                  <a:pt x="257656" y="2510084"/>
                  <a:pt x="309093" y="2504940"/>
                </a:cubicBezTo>
                <a:cubicBezTo>
                  <a:pt x="343532" y="2501496"/>
                  <a:pt x="377780" y="2496354"/>
                  <a:pt x="412124" y="2492061"/>
                </a:cubicBezTo>
                <a:cubicBezTo>
                  <a:pt x="485500" y="2467604"/>
                  <a:pt x="432435" y="2482485"/>
                  <a:pt x="553792" y="2466304"/>
                </a:cubicBezTo>
                <a:lnTo>
                  <a:pt x="643944" y="2453425"/>
                </a:lnTo>
                <a:cubicBezTo>
                  <a:pt x="682518" y="2448603"/>
                  <a:pt x="721370" y="2446044"/>
                  <a:pt x="759854" y="2440546"/>
                </a:cubicBezTo>
                <a:cubicBezTo>
                  <a:pt x="863808" y="2425695"/>
                  <a:pt x="787436" y="2430430"/>
                  <a:pt x="901521" y="2401909"/>
                </a:cubicBezTo>
                <a:lnTo>
                  <a:pt x="953037" y="2389030"/>
                </a:lnTo>
                <a:cubicBezTo>
                  <a:pt x="965916" y="2380444"/>
                  <a:pt x="977446" y="2369370"/>
                  <a:pt x="991673" y="2363273"/>
                </a:cubicBezTo>
                <a:cubicBezTo>
                  <a:pt x="1007942" y="2356301"/>
                  <a:pt x="1026170" y="2355257"/>
                  <a:pt x="1043189" y="2350394"/>
                </a:cubicBezTo>
                <a:cubicBezTo>
                  <a:pt x="1056242" y="2346665"/>
                  <a:pt x="1069347" y="2342863"/>
                  <a:pt x="1081825" y="2337515"/>
                </a:cubicBezTo>
                <a:cubicBezTo>
                  <a:pt x="1099472" y="2329952"/>
                  <a:pt x="1115797" y="2319554"/>
                  <a:pt x="1133341" y="2311757"/>
                </a:cubicBezTo>
                <a:cubicBezTo>
                  <a:pt x="1195692" y="2284046"/>
                  <a:pt x="1189455" y="2288070"/>
                  <a:pt x="1249251" y="2273121"/>
                </a:cubicBezTo>
                <a:cubicBezTo>
                  <a:pt x="1266423" y="2264535"/>
                  <a:pt x="1283120" y="2254926"/>
                  <a:pt x="1300766" y="2247363"/>
                </a:cubicBezTo>
                <a:cubicBezTo>
                  <a:pt x="1313244" y="2242015"/>
                  <a:pt x="1327261" y="2240555"/>
                  <a:pt x="1339403" y="2234484"/>
                </a:cubicBezTo>
                <a:cubicBezTo>
                  <a:pt x="1353247" y="2227562"/>
                  <a:pt x="1364195" y="2215648"/>
                  <a:pt x="1378039" y="2208726"/>
                </a:cubicBezTo>
                <a:cubicBezTo>
                  <a:pt x="1390181" y="2202655"/>
                  <a:pt x="1403623" y="2199576"/>
                  <a:pt x="1416676" y="2195847"/>
                </a:cubicBezTo>
                <a:cubicBezTo>
                  <a:pt x="1459103" y="2183726"/>
                  <a:pt x="1488338" y="2178940"/>
                  <a:pt x="1532586" y="2170090"/>
                </a:cubicBezTo>
                <a:cubicBezTo>
                  <a:pt x="1549758" y="2161504"/>
                  <a:pt x="1565712" y="2149849"/>
                  <a:pt x="1584101" y="2144332"/>
                </a:cubicBezTo>
                <a:cubicBezTo>
                  <a:pt x="1609113" y="2136828"/>
                  <a:pt x="1635709" y="2136265"/>
                  <a:pt x="1661375" y="2131453"/>
                </a:cubicBezTo>
                <a:cubicBezTo>
                  <a:pt x="1704405" y="2123385"/>
                  <a:pt x="1748630" y="2119539"/>
                  <a:pt x="1790163" y="2105695"/>
                </a:cubicBezTo>
                <a:cubicBezTo>
                  <a:pt x="1815921" y="2097109"/>
                  <a:pt x="1841431" y="2087740"/>
                  <a:pt x="1867437" y="2079938"/>
                </a:cubicBezTo>
                <a:cubicBezTo>
                  <a:pt x="2029114" y="2031436"/>
                  <a:pt x="1827769" y="2097453"/>
                  <a:pt x="1957589" y="2054180"/>
                </a:cubicBezTo>
                <a:cubicBezTo>
                  <a:pt x="1996393" y="2028310"/>
                  <a:pt x="2001986" y="2022273"/>
                  <a:pt x="2047741" y="2002664"/>
                </a:cubicBezTo>
                <a:cubicBezTo>
                  <a:pt x="2060219" y="1997316"/>
                  <a:pt x="2073498" y="1994078"/>
                  <a:pt x="2086377" y="1989785"/>
                </a:cubicBezTo>
                <a:cubicBezTo>
                  <a:pt x="2103549" y="1976906"/>
                  <a:pt x="2119129" y="1961573"/>
                  <a:pt x="2137893" y="1951149"/>
                </a:cubicBezTo>
                <a:cubicBezTo>
                  <a:pt x="2308730" y="1856240"/>
                  <a:pt x="2125251" y="1970348"/>
                  <a:pt x="2240924" y="1912512"/>
                </a:cubicBezTo>
                <a:cubicBezTo>
                  <a:pt x="2263313" y="1901318"/>
                  <a:pt x="2283436" y="1886032"/>
                  <a:pt x="2305318" y="1873876"/>
                </a:cubicBezTo>
                <a:cubicBezTo>
                  <a:pt x="2322101" y="1864552"/>
                  <a:pt x="2340165" y="1857643"/>
                  <a:pt x="2356834" y="1848118"/>
                </a:cubicBezTo>
                <a:cubicBezTo>
                  <a:pt x="2426740" y="1808171"/>
                  <a:pt x="2363267" y="1833094"/>
                  <a:pt x="2434107" y="1809481"/>
                </a:cubicBezTo>
                <a:cubicBezTo>
                  <a:pt x="2451279" y="1796602"/>
                  <a:pt x="2468038" y="1783154"/>
                  <a:pt x="2485623" y="1770845"/>
                </a:cubicBezTo>
                <a:cubicBezTo>
                  <a:pt x="2510984" y="1753092"/>
                  <a:pt x="2541006" y="1741219"/>
                  <a:pt x="2562896" y="1719329"/>
                </a:cubicBezTo>
                <a:lnTo>
                  <a:pt x="2640169" y="1642056"/>
                </a:lnTo>
                <a:cubicBezTo>
                  <a:pt x="2729112" y="1464171"/>
                  <a:pt x="2600138" y="1708543"/>
                  <a:pt x="2704563" y="1551904"/>
                </a:cubicBezTo>
                <a:cubicBezTo>
                  <a:pt x="2712093" y="1540608"/>
                  <a:pt x="2712094" y="1525745"/>
                  <a:pt x="2717442" y="1513267"/>
                </a:cubicBezTo>
                <a:cubicBezTo>
                  <a:pt x="2725005" y="1495621"/>
                  <a:pt x="2735637" y="1479398"/>
                  <a:pt x="2743200" y="1461752"/>
                </a:cubicBezTo>
                <a:cubicBezTo>
                  <a:pt x="2748548" y="1449274"/>
                  <a:pt x="2750731" y="1435593"/>
                  <a:pt x="2756079" y="1423115"/>
                </a:cubicBezTo>
                <a:cubicBezTo>
                  <a:pt x="2763642" y="1405469"/>
                  <a:pt x="2772312" y="1388269"/>
                  <a:pt x="2781837" y="1371600"/>
                </a:cubicBezTo>
                <a:cubicBezTo>
                  <a:pt x="2789516" y="1358161"/>
                  <a:pt x="2801308" y="1347107"/>
                  <a:pt x="2807594" y="1332963"/>
                </a:cubicBezTo>
                <a:cubicBezTo>
                  <a:pt x="2818621" y="1308152"/>
                  <a:pt x="2824766" y="1281448"/>
                  <a:pt x="2833352" y="1255690"/>
                </a:cubicBezTo>
                <a:cubicBezTo>
                  <a:pt x="2837645" y="1242811"/>
                  <a:pt x="2840160" y="1229195"/>
                  <a:pt x="2846231" y="1217053"/>
                </a:cubicBezTo>
                <a:cubicBezTo>
                  <a:pt x="2854817" y="1199881"/>
                  <a:pt x="2862111" y="1182001"/>
                  <a:pt x="2871989" y="1165538"/>
                </a:cubicBezTo>
                <a:cubicBezTo>
                  <a:pt x="2887916" y="1138992"/>
                  <a:pt x="2913714" y="1117632"/>
                  <a:pt x="2923504" y="1088264"/>
                </a:cubicBezTo>
                <a:cubicBezTo>
                  <a:pt x="2927797" y="1075385"/>
                  <a:pt x="2930312" y="1061770"/>
                  <a:pt x="2936383" y="1049628"/>
                </a:cubicBezTo>
                <a:cubicBezTo>
                  <a:pt x="2954313" y="1013767"/>
                  <a:pt x="2972295" y="1000837"/>
                  <a:pt x="3000777" y="972354"/>
                </a:cubicBezTo>
                <a:cubicBezTo>
                  <a:pt x="3033148" y="875242"/>
                  <a:pt x="2989482" y="994944"/>
                  <a:pt x="3039414" y="895081"/>
                </a:cubicBezTo>
                <a:cubicBezTo>
                  <a:pt x="3045485" y="882939"/>
                  <a:pt x="3043812" y="867045"/>
                  <a:pt x="3052293" y="856445"/>
                </a:cubicBezTo>
                <a:cubicBezTo>
                  <a:pt x="3061963" y="844358"/>
                  <a:pt x="3078051" y="839273"/>
                  <a:pt x="3090930" y="830687"/>
                </a:cubicBezTo>
                <a:cubicBezTo>
                  <a:pt x="3137890" y="689798"/>
                  <a:pt x="3062999" y="903188"/>
                  <a:pt x="3129566" y="753414"/>
                </a:cubicBezTo>
                <a:cubicBezTo>
                  <a:pt x="3140593" y="728603"/>
                  <a:pt x="3140263" y="698731"/>
                  <a:pt x="3155324" y="676140"/>
                </a:cubicBezTo>
                <a:cubicBezTo>
                  <a:pt x="3178561" y="641286"/>
                  <a:pt x="3190497" y="626844"/>
                  <a:pt x="3206839" y="585988"/>
                </a:cubicBezTo>
                <a:cubicBezTo>
                  <a:pt x="3216923" y="560779"/>
                  <a:pt x="3220455" y="532999"/>
                  <a:pt x="3232597" y="508715"/>
                </a:cubicBezTo>
                <a:cubicBezTo>
                  <a:pt x="3270498" y="432914"/>
                  <a:pt x="3252283" y="475415"/>
                  <a:pt x="3284113" y="379926"/>
                </a:cubicBezTo>
                <a:lnTo>
                  <a:pt x="3309870" y="302653"/>
                </a:lnTo>
                <a:cubicBezTo>
                  <a:pt x="3314163" y="285481"/>
                  <a:pt x="3318909" y="268417"/>
                  <a:pt x="3322749" y="251138"/>
                </a:cubicBezTo>
                <a:cubicBezTo>
                  <a:pt x="3327498" y="229769"/>
                  <a:pt x="3329868" y="207862"/>
                  <a:pt x="3335628" y="186743"/>
                </a:cubicBezTo>
                <a:cubicBezTo>
                  <a:pt x="3364941" y="79263"/>
                  <a:pt x="3351023" y="142235"/>
                  <a:pt x="3387144" y="57954"/>
                </a:cubicBezTo>
                <a:cubicBezTo>
                  <a:pt x="3409342" y="6159"/>
                  <a:pt x="3365679" y="12878"/>
                  <a:pt x="3374265" y="6439"/>
                </a:cubicBezTo>
                <a:close/>
              </a:path>
            </a:pathLst>
          </a:cu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                                 </a:t>
            </a:r>
            <a:r>
              <a:rPr lang="el-GR" i="1" dirty="0" smtClean="0">
                <a:solidFill>
                  <a:schemeClr val="bg1"/>
                </a:solidFill>
                <a:effectLst>
                  <a:outerShdw blurRad="38100" dist="38100" dir="2700000" algn="tl">
                    <a:srgbClr val="000000">
                      <a:alpha val="43137"/>
                    </a:srgbClr>
                  </a:outerShdw>
                </a:effectLst>
              </a:rPr>
              <a:t>  ΘΕΜΑ ΑΝΑΤΟΛΙΚΩΝ</a:t>
            </a:r>
          </a:p>
          <a:p>
            <a:endParaRPr lang="el-GR" dirty="0"/>
          </a:p>
        </p:txBody>
      </p:sp>
      <p:graphicFrame>
        <p:nvGraphicFramePr>
          <p:cNvPr id="6" name="5 - Διάγραμμα"/>
          <p:cNvGraphicFramePr/>
          <p:nvPr/>
        </p:nvGraphicFramePr>
        <p:xfrm>
          <a:off x="0" y="0"/>
          <a:ext cx="4499992" cy="321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 Διάγραμμα"/>
          <p:cNvGraphicFramePr/>
          <p:nvPr/>
        </p:nvGraphicFramePr>
        <p:xfrm>
          <a:off x="395536" y="3717032"/>
          <a:ext cx="3816424" cy="21328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7 - Διάγραμμα ροής: Εναλλακτική διεργασία"/>
          <p:cNvSpPr/>
          <p:nvPr/>
        </p:nvSpPr>
        <p:spPr>
          <a:xfrm>
            <a:off x="857224" y="6072206"/>
            <a:ext cx="2857520" cy="612648"/>
          </a:xfrm>
          <a:prstGeom prst="flowChartAlternateProcess">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1"/>
                </a:solidFill>
              </a:rPr>
              <a:t>Στρατιώτης - Αγρότης</a:t>
            </a:r>
            <a:endParaRPr lang="en-US" dirty="0">
              <a:solidFill>
                <a:schemeClr val="bg1"/>
              </a:solidFill>
            </a:endParaRPr>
          </a:p>
        </p:txBody>
      </p:sp>
      <p:cxnSp>
        <p:nvCxnSpPr>
          <p:cNvPr id="9" name="8 - Ευθύγραμμο βέλος σύνδεσης"/>
          <p:cNvCxnSpPr>
            <a:endCxn id="8" idx="0"/>
          </p:cNvCxnSpPr>
          <p:nvPr/>
        </p:nvCxnSpPr>
        <p:spPr>
          <a:xfrm>
            <a:off x="2267744" y="692696"/>
            <a:ext cx="18240" cy="5379510"/>
          </a:xfrm>
          <a:prstGeom prst="straightConnector1">
            <a:avLst/>
          </a:prstGeom>
          <a:ln>
            <a:solidFill>
              <a:schemeClr val="accent3">
                <a:lumMod val="75000"/>
              </a:schemeClr>
            </a:solidFill>
            <a:tailEnd type="arrow"/>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aphicFrame>
        <p:nvGraphicFramePr>
          <p:cNvPr id="10" name="9 - Διάγραμμα"/>
          <p:cNvGraphicFramePr/>
          <p:nvPr/>
        </p:nvGraphicFramePr>
        <p:xfrm>
          <a:off x="4644008" y="3645024"/>
          <a:ext cx="4499992" cy="32129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10 - Διάγραμμα"/>
          <p:cNvGraphicFramePr/>
          <p:nvPr/>
        </p:nvGraphicFramePr>
        <p:xfrm>
          <a:off x="5000628" y="1071546"/>
          <a:ext cx="3744986" cy="213285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2" name="11 - Διάγραμμα ροής: Εναλλακτική διεργασία"/>
          <p:cNvSpPr/>
          <p:nvPr/>
        </p:nvSpPr>
        <p:spPr>
          <a:xfrm>
            <a:off x="5429256" y="214290"/>
            <a:ext cx="2857520" cy="612648"/>
          </a:xfrm>
          <a:prstGeom prst="flowChartAlternateProcess">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err="1" smtClean="0">
                <a:solidFill>
                  <a:schemeClr val="bg1"/>
                </a:solidFill>
              </a:rPr>
              <a:t>Στρατηγός=πολιτικός+στρατιωτικός</a:t>
            </a:r>
            <a:r>
              <a:rPr lang="el-GR" sz="1100" b="1" dirty="0" smtClean="0">
                <a:solidFill>
                  <a:schemeClr val="bg1"/>
                </a:solidFill>
              </a:rPr>
              <a:t> αρχηγός</a:t>
            </a:r>
            <a:endParaRPr lang="en-US" sz="1100" b="1" dirty="0">
              <a:solidFill>
                <a:schemeClr val="bg1"/>
              </a:solidFill>
            </a:endParaRPr>
          </a:p>
        </p:txBody>
      </p:sp>
      <p:cxnSp>
        <p:nvCxnSpPr>
          <p:cNvPr id="13" name="12 - Ευθύγραμμο βέλος σύνδεσης"/>
          <p:cNvCxnSpPr/>
          <p:nvPr/>
        </p:nvCxnSpPr>
        <p:spPr>
          <a:xfrm flipV="1">
            <a:off x="6804248" y="908720"/>
            <a:ext cx="72008" cy="5184576"/>
          </a:xfrm>
          <a:prstGeom prst="straightConnector1">
            <a:avLst/>
          </a:prstGeom>
          <a:ln>
            <a:solidFill>
              <a:srgbClr val="C00000"/>
            </a:solidFill>
            <a:tailEnd type="arrow"/>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14 - Ορθογώνιο"/>
          <p:cNvSpPr/>
          <p:nvPr/>
        </p:nvSpPr>
        <p:spPr>
          <a:xfrm>
            <a:off x="0" y="6669360"/>
            <a:ext cx="4572000" cy="215444"/>
          </a:xfrm>
          <a:prstGeom prst="rect">
            <a:avLst/>
          </a:prstGeom>
        </p:spPr>
        <p:txBody>
          <a:bodyPr wrap="square">
            <a:spAutoFit/>
          </a:bodyPr>
          <a:lstStyle/>
          <a:p>
            <a:r>
              <a:rPr lang="en-US" sz="800" dirty="0" smtClean="0"/>
              <a:t>http://commons.wikimedia.org/wiki/File:Byzantine_agriculture.jpg</a:t>
            </a:r>
            <a:endParaRPr lang="el-GR" sz="800" dirty="0"/>
          </a:p>
        </p:txBody>
      </p:sp>
      <p:sp>
        <p:nvSpPr>
          <p:cNvPr id="16" name="15 - Ορθογώνιο"/>
          <p:cNvSpPr/>
          <p:nvPr/>
        </p:nvSpPr>
        <p:spPr>
          <a:xfrm>
            <a:off x="4572000" y="6642556"/>
            <a:ext cx="4572000" cy="215444"/>
          </a:xfrm>
          <a:prstGeom prst="rect">
            <a:avLst/>
          </a:prstGeom>
        </p:spPr>
        <p:txBody>
          <a:bodyPr>
            <a:spAutoFit/>
          </a:bodyPr>
          <a:lstStyle/>
          <a:p>
            <a:pPr algn="r"/>
            <a:r>
              <a:rPr lang="en-US" sz="800" dirty="0" smtClean="0"/>
              <a:t>http://commons.wikimedia.org/wiki/File:Byzantine_fresca_from_St-Lucas.jpg</a:t>
            </a:r>
            <a:endParaRPr lang="el-GR" sz="800" dirty="0"/>
          </a:p>
        </p:txBody>
      </p:sp>
      <p:sp>
        <p:nvSpPr>
          <p:cNvPr id="17" name="16 - Ορθογώνιο"/>
          <p:cNvSpPr/>
          <p:nvPr/>
        </p:nvSpPr>
        <p:spPr>
          <a:xfrm>
            <a:off x="0" y="0"/>
            <a:ext cx="8964488" cy="215444"/>
          </a:xfrm>
          <a:prstGeom prst="rect">
            <a:avLst/>
          </a:prstGeom>
        </p:spPr>
        <p:txBody>
          <a:bodyPr wrap="square">
            <a:spAutoFit/>
          </a:bodyPr>
          <a:lstStyle/>
          <a:p>
            <a:r>
              <a:rPr lang="en-US" sz="800" dirty="0" smtClean="0"/>
              <a:t>http://commons.wikimedia.org/wiki/File:Fighting_between_Byzantines_and_Arabs_Chronikon_of_Ioannis_Skylitzes,_end_of_13th_century..jpg</a:t>
            </a:r>
            <a:endParaRPr lang="el-GR" sz="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user\Pictures\Byzantine_agriculture.jpg"/>
          <p:cNvPicPr>
            <a:picLocks noChangeAspect="1" noChangeArrowheads="1"/>
          </p:cNvPicPr>
          <p:nvPr/>
        </p:nvPicPr>
        <p:blipFill>
          <a:blip r:embed="rId2" cstate="print"/>
          <a:srcRect/>
          <a:stretch>
            <a:fillRect/>
          </a:stretch>
        </p:blipFill>
        <p:spPr bwMode="auto">
          <a:xfrm>
            <a:off x="50529" y="0"/>
            <a:ext cx="9093471" cy="6858000"/>
          </a:xfrm>
          <a:prstGeom prst="rect">
            <a:avLst/>
          </a:prstGeom>
          <a:noFill/>
        </p:spPr>
      </p:pic>
      <p:sp>
        <p:nvSpPr>
          <p:cNvPr id="5" name="4 - Ελλειψοειδής επεξήγηση"/>
          <p:cNvSpPr/>
          <p:nvPr/>
        </p:nvSpPr>
        <p:spPr>
          <a:xfrm>
            <a:off x="395536" y="692696"/>
            <a:ext cx="4176464" cy="2664296"/>
          </a:xfrm>
          <a:prstGeom prst="wedgeEllipseCallout">
            <a:avLst>
              <a:gd name="adj1" fmla="val -20896"/>
              <a:gd name="adj2" fmla="val 75259"/>
            </a:avLst>
          </a:prstGeom>
          <a:solidFill>
            <a:schemeClr val="tx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solidFill>
                  <a:schemeClr val="bg1"/>
                </a:solidFill>
              </a:rPr>
              <a:t>Τώρα καταλάβατε, γιατί το κτήμα μου το ονόμαζαν «</a:t>
            </a:r>
            <a:r>
              <a:rPr lang="el-GR" sz="2000" dirty="0" err="1" smtClean="0">
                <a:solidFill>
                  <a:schemeClr val="bg1"/>
                </a:solidFill>
              </a:rPr>
              <a:t>στρατιωτόπιο</a:t>
            </a:r>
            <a:r>
              <a:rPr lang="el-GR" sz="2000" dirty="0" smtClean="0">
                <a:solidFill>
                  <a:schemeClr val="bg1"/>
                </a:solidFill>
              </a:rPr>
              <a:t>»;</a:t>
            </a:r>
            <a:endParaRPr lang="el-GR" sz="20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3347864" y="2882242"/>
            <a:ext cx="2304256" cy="1052512"/>
          </a:xfrm>
          <a:prstGeom prst="rect">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l-GR" b="1" dirty="0" smtClean="0"/>
              <a:t>Αρχές 7</a:t>
            </a:r>
            <a:r>
              <a:rPr lang="el-GR" b="1" baseline="30000" dirty="0" smtClean="0"/>
              <a:t>ου</a:t>
            </a:r>
            <a:r>
              <a:rPr lang="el-GR" b="1" dirty="0" smtClean="0"/>
              <a:t> αιώνα, Βυζάντιο: </a:t>
            </a:r>
          </a:p>
          <a:p>
            <a:pPr algn="ctr"/>
            <a:r>
              <a:rPr lang="el-GR" b="1" dirty="0" smtClean="0"/>
              <a:t>πολύπλευρη κρίση</a:t>
            </a:r>
            <a:endParaRPr lang="el-GR" b="1" dirty="0"/>
          </a:p>
        </p:txBody>
      </p:sp>
      <p:sp>
        <p:nvSpPr>
          <p:cNvPr id="9" name="Πεντάγωνο 8"/>
          <p:cNvSpPr/>
          <p:nvPr/>
        </p:nvSpPr>
        <p:spPr>
          <a:xfrm>
            <a:off x="0" y="1860326"/>
            <a:ext cx="3563888" cy="3096344"/>
          </a:xfrm>
          <a:prstGeom prst="homePlate">
            <a:avLst>
              <a:gd name="adj" fmla="val 35026"/>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l-GR" sz="2000" dirty="0">
                <a:solidFill>
                  <a:schemeClr val="tx1"/>
                </a:solidFill>
              </a:rPr>
              <a:t>Αιτίες: λοιμοί, κακές, σοδειές, σεισμοί και εισβολές …</a:t>
            </a:r>
            <a:endParaRPr lang="en-US" sz="2000" dirty="0">
              <a:solidFill>
                <a:schemeClr val="tx1"/>
              </a:solidFill>
            </a:endParaRP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4596" y="1916832"/>
            <a:ext cx="3663950" cy="319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Ορθογώνιο 10"/>
          <p:cNvSpPr/>
          <p:nvPr/>
        </p:nvSpPr>
        <p:spPr>
          <a:xfrm>
            <a:off x="5652120" y="2544361"/>
            <a:ext cx="2987824" cy="1938992"/>
          </a:xfrm>
          <a:prstGeom prst="rect">
            <a:avLst/>
          </a:prstGeom>
        </p:spPr>
        <p:txBody>
          <a:bodyPr wrap="square">
            <a:spAutoFit/>
          </a:bodyPr>
          <a:lstStyle/>
          <a:p>
            <a:pPr lvl="0"/>
            <a:r>
              <a:rPr lang="el-GR" sz="2000" dirty="0"/>
              <a:t>Συνέπειες: εγκατάλειψη και παρακμή πόλεων, μείωση πληθυσμού, υποχώρηση εμπορίου και νομισματικής κυκλοφορίας …</a:t>
            </a:r>
          </a:p>
        </p:txBody>
      </p:sp>
    </p:spTree>
    <p:extLst>
      <p:ext uri="{BB962C8B-B14F-4D97-AF65-F5344CB8AC3E}">
        <p14:creationId xmlns:p14="http://schemas.microsoft.com/office/powerpoint/2010/main" xmlns="" val="4002646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79512" y="0"/>
          <a:ext cx="878497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Θέση περιεχομένου"/>
          <p:cNvSpPr>
            <a:spLocks noGrp="1"/>
          </p:cNvSpPr>
          <p:nvPr>
            <p:ph idx="1"/>
          </p:nvPr>
        </p:nvSpPr>
        <p:spPr>
          <a:xfrm>
            <a:off x="500034" y="1785926"/>
            <a:ext cx="8143932" cy="4357686"/>
          </a:xfrm>
          <a:solidFill>
            <a:schemeClr val="tx1"/>
          </a:solidFill>
          <a:ln w="28575">
            <a:solidFill>
              <a:srgbClr val="00B0F0"/>
            </a:solidFill>
            <a:prstDash val="sysDot"/>
          </a:ln>
        </p:spPr>
        <p:txBody>
          <a:bodyPr>
            <a:normAutofit lnSpcReduction="10000"/>
          </a:bodyPr>
          <a:lstStyle/>
          <a:p>
            <a:pPr>
              <a:buNone/>
            </a:pPr>
            <a:r>
              <a:rPr lang="el-GR" sz="2000" i="1" dirty="0" smtClean="0">
                <a:solidFill>
                  <a:schemeClr val="bg1"/>
                </a:solidFill>
              </a:rPr>
              <a:t>     </a:t>
            </a:r>
          </a:p>
          <a:p>
            <a:pPr>
              <a:buNone/>
            </a:pPr>
            <a:r>
              <a:rPr lang="el-GR" sz="2000" i="1" dirty="0" smtClean="0">
                <a:solidFill>
                  <a:schemeClr val="bg1"/>
                </a:solidFill>
              </a:rPr>
              <a:t>        Όταν ήταν αυτοκράτορας ο Ηράκλειος [610-641] που καταγόταν από τη Λιβύη, η επικράτεια του Ρωμαϊκού Κράτους </a:t>
            </a:r>
            <a:r>
              <a:rPr lang="el-GR" sz="2000" b="1" i="1" dirty="0" smtClean="0">
                <a:solidFill>
                  <a:schemeClr val="bg1"/>
                </a:solidFill>
              </a:rPr>
              <a:t>περιορίστηκε και ακρωτηριάστηκε</a:t>
            </a:r>
            <a:r>
              <a:rPr lang="el-GR" sz="2000" i="1" dirty="0" smtClean="0">
                <a:solidFill>
                  <a:schemeClr val="bg1"/>
                </a:solidFill>
              </a:rPr>
              <a:t> τόσο στην Ανατολή όσο και στη Δύση. Τότε οι διάδοχοι του, που δεν ήξεραν πού και πώς να ασκήσουν την εξουσία τους, </a:t>
            </a:r>
            <a:r>
              <a:rPr lang="el-GR" sz="2000" b="1" i="1" dirty="0" err="1" smtClean="0">
                <a:solidFill>
                  <a:schemeClr val="bg1"/>
                </a:solidFill>
              </a:rPr>
              <a:t>κατέτμησαν</a:t>
            </a:r>
            <a:r>
              <a:rPr lang="el-GR" sz="2000" i="1" dirty="0" smtClean="0">
                <a:solidFill>
                  <a:schemeClr val="bg1"/>
                </a:solidFill>
              </a:rPr>
              <a:t> σε μικρά τμήματα τη διοίκηση τους και τα μεγάλα στρατιωτικά σώματα και εγκατέλειψαν την προγονική τους λατινική, υιοθετώντας την ελληνική γλώσσα [...]. Γιατί (παλιότερα) ονόμαζαν τους </a:t>
            </a:r>
            <a:r>
              <a:rPr lang="el-GR" sz="2000" b="1" i="1" dirty="0" smtClean="0">
                <a:solidFill>
                  <a:schemeClr val="bg1"/>
                </a:solidFill>
              </a:rPr>
              <a:t>χιλίαρχους </a:t>
            </a:r>
            <a:r>
              <a:rPr lang="el-GR" sz="2000" b="1" i="1" dirty="0" err="1" smtClean="0">
                <a:solidFill>
                  <a:schemeClr val="bg1"/>
                </a:solidFill>
              </a:rPr>
              <a:t>λογγίνους</a:t>
            </a:r>
            <a:r>
              <a:rPr lang="el-GR" sz="2000" i="1" dirty="0" smtClean="0">
                <a:solidFill>
                  <a:schemeClr val="bg1"/>
                </a:solidFill>
              </a:rPr>
              <a:t> και τους </a:t>
            </a:r>
            <a:r>
              <a:rPr lang="el-GR" sz="2000" b="1" i="1" dirty="0" smtClean="0">
                <a:solidFill>
                  <a:schemeClr val="bg1"/>
                </a:solidFill>
              </a:rPr>
              <a:t>εκατόνταρχους </a:t>
            </a:r>
            <a:r>
              <a:rPr lang="el-GR" sz="2000" b="1" i="1" dirty="0" err="1" smtClean="0">
                <a:solidFill>
                  <a:schemeClr val="bg1"/>
                </a:solidFill>
              </a:rPr>
              <a:t>κεντουρίωνες</a:t>
            </a:r>
            <a:r>
              <a:rPr lang="el-GR" sz="2000" i="1" dirty="0" smtClean="0">
                <a:solidFill>
                  <a:schemeClr val="bg1"/>
                </a:solidFill>
              </a:rPr>
              <a:t> και τους τωρινούς</a:t>
            </a:r>
            <a:r>
              <a:rPr lang="el-GR" sz="2000" b="1" i="1" dirty="0" smtClean="0">
                <a:solidFill>
                  <a:schemeClr val="bg1"/>
                </a:solidFill>
              </a:rPr>
              <a:t> στρατηγούς </a:t>
            </a:r>
            <a:r>
              <a:rPr lang="el-GR" sz="2000" b="1" i="1" dirty="0" err="1" smtClean="0">
                <a:solidFill>
                  <a:schemeClr val="bg1"/>
                </a:solidFill>
              </a:rPr>
              <a:t>κόμητες</a:t>
            </a:r>
            <a:r>
              <a:rPr lang="el-GR" sz="2000" i="1" dirty="0" smtClean="0">
                <a:solidFill>
                  <a:schemeClr val="bg1"/>
                </a:solidFill>
              </a:rPr>
              <a:t>. Αλλά και η ονομασία θέμα είναι ελληνική και όχι ρωμαϊκή και προέρχεται από τη </a:t>
            </a:r>
            <a:r>
              <a:rPr lang="el-GR" sz="2000" b="1" i="1" dirty="0" smtClean="0">
                <a:solidFill>
                  <a:schemeClr val="bg1"/>
                </a:solidFill>
              </a:rPr>
              <a:t>θέση</a:t>
            </a:r>
            <a:r>
              <a:rPr lang="el-GR" sz="2000" i="1" dirty="0" smtClean="0">
                <a:solidFill>
                  <a:schemeClr val="bg1"/>
                </a:solidFill>
              </a:rPr>
              <a:t>. </a:t>
            </a:r>
          </a:p>
          <a:p>
            <a:pPr>
              <a:buNone/>
            </a:pPr>
            <a:endParaRPr lang="el-GR" sz="2000" dirty="0" smtClean="0">
              <a:solidFill>
                <a:schemeClr val="bg1"/>
              </a:solidFill>
            </a:endParaRPr>
          </a:p>
          <a:p>
            <a:pPr algn="ctr">
              <a:buNone/>
            </a:pPr>
            <a:r>
              <a:rPr lang="el-GR" sz="2000" b="1" i="1" dirty="0" smtClean="0">
                <a:solidFill>
                  <a:schemeClr val="bg1"/>
                </a:solidFill>
              </a:rPr>
              <a:t>     </a:t>
            </a:r>
            <a:r>
              <a:rPr lang="el-GR" sz="1200" b="1" i="1" dirty="0" smtClean="0">
                <a:solidFill>
                  <a:srgbClr val="00B0F0"/>
                </a:solidFill>
              </a:rPr>
              <a:t>Κωνσταντίνος Πορφυρογέννητος, Περί θεμάτων, </a:t>
            </a:r>
            <a:r>
              <a:rPr lang="el-GR" sz="1200" b="1" i="1" dirty="0" err="1" smtClean="0">
                <a:solidFill>
                  <a:srgbClr val="00B0F0"/>
                </a:solidFill>
              </a:rPr>
              <a:t>έκδ</a:t>
            </a:r>
            <a:r>
              <a:rPr lang="el-GR" sz="1200" b="1" i="1" dirty="0" smtClean="0">
                <a:solidFill>
                  <a:srgbClr val="00B0F0"/>
                </a:solidFill>
              </a:rPr>
              <a:t>. A. </a:t>
            </a:r>
            <a:r>
              <a:rPr lang="el-GR" sz="1200" b="1" i="1" dirty="0" err="1" smtClean="0">
                <a:solidFill>
                  <a:srgbClr val="00B0F0"/>
                </a:solidFill>
              </a:rPr>
              <a:t>Pertusi</a:t>
            </a:r>
            <a:r>
              <a:rPr lang="el-GR" sz="1200" b="1" i="1" dirty="0" smtClean="0">
                <a:solidFill>
                  <a:srgbClr val="00B0F0"/>
                </a:solidFill>
              </a:rPr>
              <a:t>, Πόλη του Βατικανού 1952, 60. </a:t>
            </a:r>
            <a:r>
              <a:rPr lang="el-GR" sz="1200" b="1" dirty="0" smtClean="0">
                <a:solidFill>
                  <a:srgbClr val="00B0F0"/>
                </a:solidFill>
                <a:effectLst>
                  <a:outerShdw blurRad="38100" dist="38100" dir="2700000" algn="tl">
                    <a:srgbClr val="000000">
                      <a:alpha val="43137"/>
                    </a:srgbClr>
                  </a:outerShdw>
                </a:effectLst>
              </a:rPr>
              <a:t/>
            </a:r>
            <a:br>
              <a:rPr lang="el-GR" sz="1200" b="1" dirty="0" smtClean="0">
                <a:solidFill>
                  <a:srgbClr val="00B0F0"/>
                </a:solidFill>
                <a:effectLst>
                  <a:outerShdw blurRad="38100" dist="38100" dir="2700000" algn="tl">
                    <a:srgbClr val="000000">
                      <a:alpha val="43137"/>
                    </a:srgbClr>
                  </a:outerShdw>
                </a:effectLst>
              </a:rPr>
            </a:br>
            <a:endParaRPr lang="el-GR" sz="1200" dirty="0" smtClean="0">
              <a:solidFill>
                <a:srgbClr val="00B0F0"/>
              </a:solidFill>
              <a:effectLst>
                <a:outerShdw blurRad="38100" dist="38100" dir="2700000" algn="tl">
                  <a:srgbClr val="000000">
                    <a:alpha val="43137"/>
                  </a:srgbClr>
                </a:outerShdw>
              </a:effectLst>
            </a:endParaRPr>
          </a:p>
          <a:p>
            <a:pPr>
              <a:buNone/>
            </a:pPr>
            <a:endParaRPr lang="el-GR" sz="2000" i="1" dirty="0">
              <a:solidFill>
                <a:schemeClr val="bg1"/>
              </a:solidFill>
              <a:effectLst>
                <a:outerShdw blurRad="38100" dist="38100" dir="2700000" algn="tl">
                  <a:srgbClr val="000000">
                    <a:alpha val="43137"/>
                  </a:srgbClr>
                </a:outerShdw>
              </a:effectLst>
            </a:endParaRPr>
          </a:p>
        </p:txBody>
      </p:sp>
      <p:pic>
        <p:nvPicPr>
          <p:cNvPr id="5" name="Picture 2" descr="http://www.gifs.net/Animation11/Jobs_and_People/Royalty/King_head.gif"/>
          <p:cNvPicPr>
            <a:picLocks noChangeAspect="1" noChangeArrowheads="1" noCrop="1"/>
          </p:cNvPicPr>
          <p:nvPr/>
        </p:nvPicPr>
        <p:blipFill>
          <a:blip r:embed="rId2" cstate="print"/>
          <a:srcRect/>
          <a:stretch>
            <a:fillRect/>
          </a:stretch>
        </p:blipFill>
        <p:spPr bwMode="auto">
          <a:xfrm flipH="1">
            <a:off x="7864642" y="214290"/>
            <a:ext cx="1046018" cy="1214446"/>
          </a:xfrm>
          <a:prstGeom prst="rect">
            <a:avLst/>
          </a:prstGeom>
          <a:noFill/>
        </p:spPr>
      </p:pic>
      <p:sp>
        <p:nvSpPr>
          <p:cNvPr id="7" name="6 - Καμπύλη ταινία προς τα κάτω"/>
          <p:cNvSpPr/>
          <p:nvPr/>
        </p:nvSpPr>
        <p:spPr>
          <a:xfrm>
            <a:off x="1285852" y="214290"/>
            <a:ext cx="6500858" cy="1357322"/>
          </a:xfrm>
          <a:prstGeom prst="ellipseRibbon">
            <a:avLst>
              <a:gd name="adj1" fmla="val 25000"/>
              <a:gd name="adj2" fmla="val 73141"/>
              <a:gd name="adj3" fmla="val 12500"/>
            </a:avLst>
          </a:prstGeom>
          <a:solidFill>
            <a:schemeClr val="tx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1"/>
                </a:solidFill>
              </a:rPr>
              <a:t>Στα χρόνια μας άρχισε ο εξελληνισμός της αυτοκρατορίας … Δείτε και το χάρτη …</a:t>
            </a:r>
          </a:p>
          <a:p>
            <a:pPr algn="ctr"/>
            <a:r>
              <a:rPr lang="el-GR" dirty="0" smtClean="0">
                <a:solidFill>
                  <a:schemeClr val="bg1"/>
                </a:solidFill>
              </a:rPr>
              <a:t>Γλώσσα και Γεωγραφία δίνουν την απάντηση!</a:t>
            </a:r>
            <a:endParaRPr lang="en-US" dirty="0">
              <a:solidFill>
                <a:schemeClr val="bg1"/>
              </a:solidFill>
            </a:endParaRPr>
          </a:p>
        </p:txBody>
      </p:sp>
      <p:pic>
        <p:nvPicPr>
          <p:cNvPr id="8" name="Picture 2" descr="File:Multscher Werkstatt Kreuztragung des Heraklius.jpg"/>
          <p:cNvPicPr>
            <a:picLocks noChangeAspect="1" noChangeArrowheads="1"/>
          </p:cNvPicPr>
          <p:nvPr/>
        </p:nvPicPr>
        <p:blipFill>
          <a:blip r:embed="rId3" cstate="print"/>
          <a:srcRect l="36957" t="20435" r="32609" b="41250"/>
          <a:stretch>
            <a:fillRect/>
          </a:stretch>
        </p:blipFill>
        <p:spPr bwMode="auto">
          <a:xfrm flipH="1">
            <a:off x="251520" y="332656"/>
            <a:ext cx="873697" cy="936104"/>
          </a:xfrm>
          <a:prstGeom prst="rect">
            <a:avLst/>
          </a:prstGeom>
          <a:noFill/>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79582" y="2420888"/>
            <a:ext cx="2401887" cy="116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70725" y="3429000"/>
            <a:ext cx="4419600" cy="2262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059832" y="3586113"/>
            <a:ext cx="3096344" cy="400110"/>
          </a:xfrm>
          <a:prstGeom prst="rect">
            <a:avLst/>
          </a:prstGeom>
          <a:noFill/>
        </p:spPr>
        <p:txBody>
          <a:bodyPr wrap="square" rtlCol="0">
            <a:spAutoFit/>
          </a:bodyPr>
          <a:lstStyle/>
          <a:p>
            <a:r>
              <a:rPr lang="el-GR" sz="2000" dirty="0" smtClean="0"/>
              <a:t>Λύση;</a:t>
            </a:r>
            <a:endParaRPr lang="el-GR" sz="2000" dirty="0"/>
          </a:p>
        </p:txBody>
      </p:sp>
      <p:pic>
        <p:nvPicPr>
          <p:cNvPr id="2054" name="Picture 6" descr="Βυζάντιο και Πέρσες: Πώς ο Ηράκλειος τους νίκησ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79533" y="3630545"/>
            <a:ext cx="3348651" cy="1990779"/>
          </a:xfrm>
          <a:prstGeom prst="rect">
            <a:avLst/>
          </a:prstGeom>
          <a:ln>
            <a:noFill/>
          </a:ln>
          <a:effectLst>
            <a:softEdge rad="317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500188"/>
            <a:ext cx="8229600" cy="5214937"/>
          </a:xfrm>
          <a:solidFill>
            <a:schemeClr val="bg1"/>
          </a:solidFill>
          <a:ln w="28575">
            <a:solidFill>
              <a:srgbClr val="00B0F0"/>
            </a:solidFill>
            <a:prstDash val="sysDot"/>
          </a:ln>
        </p:spPr>
        <p:txBody>
          <a:bodyPr rtlCol="0">
            <a:normAutofit fontScale="47500" lnSpcReduction="20000"/>
          </a:bodyPr>
          <a:lstStyle/>
          <a:p>
            <a:pPr algn="ctr" fontAlgn="auto">
              <a:spcAft>
                <a:spcPts val="0"/>
              </a:spcAft>
              <a:buFont typeface="Arial" pitchFamily="34" charset="0"/>
              <a:buNone/>
              <a:defRPr/>
            </a:pPr>
            <a:r>
              <a:rPr lang="el-GR" b="1" i="1" dirty="0"/>
              <a:t>Πόλεμοι με τον Χοσρόη Β</a:t>
            </a:r>
            <a:r>
              <a:rPr lang="el-GR" b="1" i="1" dirty="0" smtClean="0"/>
              <a:t>'</a:t>
            </a:r>
            <a:endParaRPr lang="el-GR" b="1" i="1" dirty="0"/>
          </a:p>
          <a:p>
            <a:pPr fontAlgn="auto">
              <a:spcAft>
                <a:spcPts val="0"/>
              </a:spcAft>
              <a:buFont typeface="Arial" pitchFamily="34" charset="0"/>
              <a:buNone/>
              <a:defRPr/>
            </a:pPr>
            <a:r>
              <a:rPr lang="en-US" i="1" dirty="0" smtClean="0"/>
              <a:t>        </a:t>
            </a:r>
            <a:r>
              <a:rPr lang="el-GR" i="1" dirty="0" smtClean="0"/>
              <a:t>Ο </a:t>
            </a:r>
            <a:r>
              <a:rPr lang="el-GR" i="1" dirty="0"/>
              <a:t>νεαρός ηγεμόνας αμέσως ξεκινά την προετοιμασία του κράτους του για την αντιμετώπιση των εχθρών </a:t>
            </a:r>
            <a:r>
              <a:rPr lang="el-GR" i="1" dirty="0" smtClean="0"/>
              <a:t>του.</a:t>
            </a:r>
            <a:r>
              <a:rPr lang="en-US" i="1" dirty="0" smtClean="0">
                <a:solidFill>
                  <a:srgbClr val="00B0F0"/>
                </a:solidFill>
              </a:rPr>
              <a:t>1.</a:t>
            </a:r>
            <a:r>
              <a:rPr lang="el-GR" i="1" dirty="0" smtClean="0"/>
              <a:t> </a:t>
            </a:r>
            <a:r>
              <a:rPr lang="el-GR" i="1" dirty="0"/>
              <a:t>Το 614 η </a:t>
            </a:r>
            <a:r>
              <a:rPr lang="el-GR" i="1" dirty="0" smtClean="0"/>
              <a:t>Παλαιστίνη</a:t>
            </a:r>
            <a:r>
              <a:rPr lang="en-US" i="1" dirty="0" smtClean="0"/>
              <a:t> </a:t>
            </a:r>
            <a:r>
              <a:rPr lang="el-GR" i="1" dirty="0" smtClean="0"/>
              <a:t>πέφτει </a:t>
            </a:r>
            <a:r>
              <a:rPr lang="el-GR" i="1" dirty="0"/>
              <a:t>στα χέρια του Πέρση στρατηγού </a:t>
            </a:r>
            <a:r>
              <a:rPr lang="el-GR" i="1" dirty="0" err="1"/>
              <a:t>Σαρ</a:t>
            </a:r>
            <a:r>
              <a:rPr lang="el-GR" i="1" dirty="0"/>
              <a:t>-Μπαράζ του βασιλιά Χοσρόη Β', ο οποίος σφαγιάζει 90.000 χριστιανούς, και παίρνει ως λάφυρο το θρησκευτικό κειμήλιο του Τίμιου </a:t>
            </a:r>
            <a:r>
              <a:rPr lang="el-GR" i="1" dirty="0" smtClean="0"/>
              <a:t>Σταυρού</a:t>
            </a:r>
            <a:r>
              <a:rPr lang="en-US" i="1" dirty="0" smtClean="0"/>
              <a:t> </a:t>
            </a:r>
            <a:r>
              <a:rPr lang="el-GR" i="1" dirty="0" smtClean="0"/>
              <a:t>από </a:t>
            </a:r>
            <a:r>
              <a:rPr lang="el-GR" i="1" dirty="0"/>
              <a:t>τον ναό του Παναγίου Τάφου στην Ιερουσαλήμ, τον οποίο και μεταφέρει στη πρωτεύουσά του, </a:t>
            </a:r>
            <a:r>
              <a:rPr lang="el-GR" i="1" dirty="0" smtClean="0"/>
              <a:t>Κτησιφώντα.</a:t>
            </a:r>
            <a:r>
              <a:rPr lang="en-US" i="1" dirty="0" smtClean="0"/>
              <a:t> </a:t>
            </a:r>
            <a:r>
              <a:rPr lang="en-US" i="1" dirty="0" smtClean="0">
                <a:solidFill>
                  <a:srgbClr val="00B0F0"/>
                </a:solidFill>
              </a:rPr>
              <a:t>2. </a:t>
            </a:r>
            <a:r>
              <a:rPr lang="el-GR" i="1" dirty="0" smtClean="0"/>
              <a:t>Ξεκινά </a:t>
            </a:r>
            <a:r>
              <a:rPr lang="el-GR" i="1" dirty="0"/>
              <a:t>τελικά την εκστρατεία του το </a:t>
            </a:r>
            <a:r>
              <a:rPr lang="el-GR" i="1" dirty="0" smtClean="0"/>
              <a:t>622</a:t>
            </a:r>
            <a:r>
              <a:rPr lang="el-GR" i="1" dirty="0"/>
              <a:t>, μετά από 12 χρόνια σκληρής προετοιμασίας. </a:t>
            </a:r>
            <a:r>
              <a:rPr lang="en-US" i="1" dirty="0" smtClean="0">
                <a:solidFill>
                  <a:srgbClr val="00B0F0"/>
                </a:solidFill>
              </a:rPr>
              <a:t>3. </a:t>
            </a:r>
            <a:r>
              <a:rPr lang="el-GR" i="1" dirty="0" smtClean="0"/>
              <a:t>Αντιμετωπίζει </a:t>
            </a:r>
            <a:r>
              <a:rPr lang="el-GR" i="1" dirty="0"/>
              <a:t>τον Πέρση στρατηγό </a:t>
            </a:r>
            <a:r>
              <a:rPr lang="el-GR" i="1" dirty="0" err="1"/>
              <a:t>Σαρ</a:t>
            </a:r>
            <a:r>
              <a:rPr lang="el-GR" i="1" dirty="0"/>
              <a:t>-Μπαράζ στην Ισσό όπου σημειώνει λαμπρή στρατιωτική επιτυχία. </a:t>
            </a:r>
            <a:r>
              <a:rPr lang="en-US" i="1" dirty="0" smtClean="0">
                <a:solidFill>
                  <a:srgbClr val="00B0F0"/>
                </a:solidFill>
              </a:rPr>
              <a:t>4.</a:t>
            </a:r>
            <a:r>
              <a:rPr lang="en-US" i="1" dirty="0" smtClean="0"/>
              <a:t> </a:t>
            </a:r>
            <a:r>
              <a:rPr lang="el-GR" i="1" dirty="0" smtClean="0"/>
              <a:t>Κατόπιν </a:t>
            </a:r>
            <a:r>
              <a:rPr lang="el-GR" i="1" dirty="0"/>
              <a:t>το 623 κατευθύνεται βόρεια προς την Τραπεζούντα. Αντιμετωπίζει ξανά νικηφόρα τον περσικό στρατό στην πόλη Νινευή. Από την Τραπεζούντα περνά προς την πρωτεύουσα των Περσών Κτησιφώντα. </a:t>
            </a:r>
            <a:r>
              <a:rPr lang="en-US" i="1" dirty="0" smtClean="0">
                <a:solidFill>
                  <a:srgbClr val="00B0F0"/>
                </a:solidFill>
              </a:rPr>
              <a:t>5.</a:t>
            </a:r>
            <a:r>
              <a:rPr lang="el-GR" i="1" dirty="0" smtClean="0"/>
              <a:t>Το</a:t>
            </a:r>
            <a:r>
              <a:rPr lang="el-GR" i="1" dirty="0"/>
              <a:t> 624, σημειώνει νέα νίκη κατά των Περσών, ενώ το Μάρτιο του 625, χωρίς να επιστρέψει στην Κωνσταντινούπολη, ξεκινά μεγάλη πορεία βόρεια ως τον Αμύντα. </a:t>
            </a:r>
            <a:r>
              <a:rPr lang="en-US" i="1" dirty="0" smtClean="0">
                <a:solidFill>
                  <a:srgbClr val="00B0F0"/>
                </a:solidFill>
              </a:rPr>
              <a:t>6.</a:t>
            </a:r>
            <a:r>
              <a:rPr lang="en-US" i="1" dirty="0" smtClean="0"/>
              <a:t> </a:t>
            </a:r>
            <a:r>
              <a:rPr lang="el-GR" i="1" dirty="0" smtClean="0"/>
              <a:t>Εκεί </a:t>
            </a:r>
            <a:r>
              <a:rPr lang="el-GR" i="1" dirty="0"/>
              <a:t>συναντά ξανά τον </a:t>
            </a:r>
            <a:r>
              <a:rPr lang="el-GR" i="1" dirty="0" err="1"/>
              <a:t>Σαρ</a:t>
            </a:r>
            <a:r>
              <a:rPr lang="el-GR" i="1" dirty="0"/>
              <a:t>-Μπαράζ στο πεδίο της μάχης και με το προσωπικό του θάρρος μετατρέπει μια διαφαινόμενη ήττα σε νίκη.</a:t>
            </a:r>
          </a:p>
          <a:p>
            <a:pPr fontAlgn="auto">
              <a:spcAft>
                <a:spcPts val="0"/>
              </a:spcAft>
              <a:buFont typeface="Arial" pitchFamily="34" charset="0"/>
              <a:buChar char="•"/>
              <a:defRPr/>
            </a:pPr>
            <a:r>
              <a:rPr lang="en-US" i="1" dirty="0" smtClean="0">
                <a:solidFill>
                  <a:srgbClr val="00B0F0"/>
                </a:solidFill>
              </a:rPr>
              <a:t>7.</a:t>
            </a:r>
            <a:r>
              <a:rPr lang="en-US" i="1" dirty="0" smtClean="0"/>
              <a:t> </a:t>
            </a:r>
            <a:r>
              <a:rPr lang="el-GR" i="1" dirty="0" smtClean="0"/>
              <a:t>Στην Τραπεζούντα, ματαιώνει τα σχέδια του </a:t>
            </a:r>
            <a:r>
              <a:rPr lang="el-GR" i="1" dirty="0" err="1" smtClean="0"/>
              <a:t>Αβάρου</a:t>
            </a:r>
            <a:r>
              <a:rPr lang="el-GR" i="1" dirty="0" smtClean="0"/>
              <a:t> </a:t>
            </a:r>
            <a:r>
              <a:rPr lang="el-GR" i="1" dirty="0" err="1" smtClean="0"/>
              <a:t>Χαγάνου</a:t>
            </a:r>
            <a:r>
              <a:rPr lang="el-GR" i="1" dirty="0" smtClean="0"/>
              <a:t> να επιτεθεί στη Βασιλεύουσα. Χωρίζει τον ρωμαϊκό στρατό σε τρία σώματα, στέλνοντας το ένα στην Πόλη, το άλλο στη Μεσοποταμία, ενώ το τελευταίο και μικρότερο υπό την προσωπική του ηγεσία παραμένει στην Τραπεζούντα. </a:t>
            </a:r>
            <a:r>
              <a:rPr lang="en-US" i="1" dirty="0" smtClean="0">
                <a:solidFill>
                  <a:srgbClr val="00B0F0"/>
                </a:solidFill>
              </a:rPr>
              <a:t>8. </a:t>
            </a:r>
            <a:r>
              <a:rPr lang="el-GR" i="1" dirty="0" smtClean="0"/>
              <a:t>Με </a:t>
            </a:r>
            <a:r>
              <a:rPr lang="el-GR" i="1" dirty="0"/>
              <a:t>τον Αυτοκράτορα μακριά, η Πόλη τελεί υπό την άτυπη πολιτική ηγεσία του Πατριάρχη Σέργιου, ο οποίος καταφέρνει να λάβει μέτρα επιτυχούς υπεράσπισης με μαζική λαϊκή </a:t>
            </a:r>
            <a:r>
              <a:rPr lang="el-GR" i="1" dirty="0" smtClean="0"/>
              <a:t>κινητοποίηση (626). </a:t>
            </a:r>
            <a:endParaRPr lang="el-GR" i="1" dirty="0"/>
          </a:p>
          <a:p>
            <a:pPr fontAlgn="auto">
              <a:spcAft>
                <a:spcPts val="0"/>
              </a:spcAft>
              <a:buFont typeface="Arial" pitchFamily="34" charset="0"/>
              <a:buChar char="•"/>
              <a:defRPr/>
            </a:pPr>
            <a:r>
              <a:rPr lang="en-US" i="1" dirty="0" smtClean="0">
                <a:solidFill>
                  <a:srgbClr val="00B0F0"/>
                </a:solidFill>
              </a:rPr>
              <a:t>9.</a:t>
            </a:r>
            <a:r>
              <a:rPr lang="en-US" i="1" dirty="0" smtClean="0"/>
              <a:t> </a:t>
            </a:r>
            <a:r>
              <a:rPr lang="el-GR" i="1" dirty="0" smtClean="0"/>
              <a:t>Το</a:t>
            </a:r>
            <a:r>
              <a:rPr lang="el-GR" i="1" dirty="0"/>
              <a:t> 626 ο Ηράκλειος αντιμετωπίζει ξανά τους Πέρσες πάλι στη Νινευή. Η νίκη έρχεται μετά από προσωπική μονομαχία του Αυτοκράτορα με τον Πέρση επικεφαλής στρατηγό </a:t>
            </a:r>
            <a:r>
              <a:rPr lang="el-GR" i="1" dirty="0" err="1"/>
              <a:t>Ραζάτη</a:t>
            </a:r>
            <a:r>
              <a:rPr lang="el-GR" i="1" dirty="0"/>
              <a:t>. </a:t>
            </a:r>
            <a:r>
              <a:rPr lang="en-US" i="1" dirty="0" smtClean="0">
                <a:solidFill>
                  <a:srgbClr val="00B0F0"/>
                </a:solidFill>
              </a:rPr>
              <a:t>10.</a:t>
            </a:r>
            <a:r>
              <a:rPr lang="en-US" i="1" dirty="0" smtClean="0"/>
              <a:t> </a:t>
            </a:r>
            <a:r>
              <a:rPr lang="el-GR" i="1" dirty="0" smtClean="0"/>
              <a:t>Οι </a:t>
            </a:r>
            <a:r>
              <a:rPr lang="el-GR" i="1" dirty="0"/>
              <a:t>συνεχείς ήττες προκαλούν την πτώση του καθεστώτος του Χοσρόη Β' και το οριστικό τέλος του περσικού κινδύνου για την Κωνσταντινούπολη. </a:t>
            </a:r>
            <a:r>
              <a:rPr lang="en-US" i="1" dirty="0" smtClean="0">
                <a:solidFill>
                  <a:srgbClr val="00B0F0"/>
                </a:solidFill>
              </a:rPr>
              <a:t>11.</a:t>
            </a:r>
            <a:r>
              <a:rPr lang="en-US" i="1" dirty="0" smtClean="0"/>
              <a:t> </a:t>
            </a:r>
            <a:r>
              <a:rPr lang="el-GR" i="1" dirty="0" smtClean="0"/>
              <a:t>Ο </a:t>
            </a:r>
            <a:r>
              <a:rPr lang="el-GR" i="1" dirty="0"/>
              <a:t>Ηράκλειος, έχοντας πετύχει μεγάλες στρατιωτικές επιτυχίες και έχοντας εξουδετερώσει τον από αιώνων εχθρό της Αυτοκρατορίας, επιστρέφει στη Βασιλεύουσα, όπου εισέρχεται θριαμβευτικά από τη Χρυσή </a:t>
            </a:r>
            <a:r>
              <a:rPr lang="el-GR" i="1" dirty="0" smtClean="0"/>
              <a:t>Πύλη</a:t>
            </a:r>
            <a:r>
              <a:rPr lang="en-US" i="1" dirty="0" smtClean="0"/>
              <a:t>,</a:t>
            </a:r>
            <a:r>
              <a:rPr lang="el-GR" i="1" dirty="0" smtClean="0"/>
              <a:t> </a:t>
            </a:r>
            <a:r>
              <a:rPr lang="el-GR" i="1" dirty="0"/>
              <a:t>στις 14 Σεπτεμβρίου 628. Μπροστά του βρισκόταν το ανακτηθέν από τους Πέρσες κειμήλιο του Τίμιου Σταυρού. Ο Αυτοκράτορας είναι πια 54 ετών, ευτυχής, αλλά καταβεβλημένος.</a:t>
            </a:r>
          </a:p>
          <a:p>
            <a:pPr fontAlgn="auto">
              <a:spcAft>
                <a:spcPts val="0"/>
              </a:spcAft>
              <a:buFont typeface="Arial" pitchFamily="34" charset="0"/>
              <a:buChar char="•"/>
              <a:defRPr/>
            </a:pPr>
            <a:endParaRPr lang="el-GR" dirty="0"/>
          </a:p>
        </p:txBody>
      </p:sp>
      <p:graphicFrame>
        <p:nvGraphicFramePr>
          <p:cNvPr id="5" name="4 - Διάγραμμα"/>
          <p:cNvGraphicFramePr/>
          <p:nvPr/>
        </p:nvGraphicFramePr>
        <p:xfrm>
          <a:off x="0" y="0"/>
          <a:ext cx="9144000" cy="1484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67694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066486"/>
            <a:ext cx="5647870" cy="3144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Ορθογώνιο 3"/>
          <p:cNvSpPr/>
          <p:nvPr/>
        </p:nvSpPr>
        <p:spPr>
          <a:xfrm>
            <a:off x="4283968" y="5949280"/>
            <a:ext cx="4572000" cy="246221"/>
          </a:xfrm>
          <a:prstGeom prst="rect">
            <a:avLst/>
          </a:prstGeom>
        </p:spPr>
        <p:txBody>
          <a:bodyPr>
            <a:spAutoFit/>
          </a:bodyPr>
          <a:lstStyle/>
          <a:p>
            <a:r>
              <a:rPr lang="en-US" sz="1000" dirty="0"/>
              <a:t>http://www.ime.gr/chronos/09/gr/p/610/main/p3am.html</a:t>
            </a:r>
            <a:endParaRPr lang="el-GR" sz="1000" dirty="0"/>
          </a:p>
        </p:txBody>
      </p:sp>
      <p:sp>
        <p:nvSpPr>
          <p:cNvPr id="5" name="Οδοντωτό δεξιό βέλος 4"/>
          <p:cNvSpPr/>
          <p:nvPr/>
        </p:nvSpPr>
        <p:spPr>
          <a:xfrm>
            <a:off x="3851920" y="6010834"/>
            <a:ext cx="216024" cy="12311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71847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06845"/>
            <a:ext cx="9144000" cy="5625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2286000" y="148506"/>
            <a:ext cx="4572000" cy="215444"/>
          </a:xfrm>
          <a:prstGeom prst="rect">
            <a:avLst/>
          </a:prstGeom>
        </p:spPr>
        <p:txBody>
          <a:bodyPr>
            <a:spAutoFit/>
          </a:bodyPr>
          <a:lstStyle/>
          <a:p>
            <a:pPr algn="ctr"/>
            <a:r>
              <a:rPr lang="en-US" sz="800" dirty="0"/>
              <a:t>https://commons.wikimedia.org/wiki/File:Europe_around_650.jpg</a:t>
            </a:r>
            <a:endParaRPr lang="el-GR" sz="800" dirty="0"/>
          </a:p>
        </p:txBody>
      </p:sp>
    </p:spTree>
    <p:extLst>
      <p:ext uri="{BB962C8B-B14F-4D97-AF65-F5344CB8AC3E}">
        <p14:creationId xmlns:p14="http://schemas.microsoft.com/office/powerpoint/2010/main" xmlns="" val="1397375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617663"/>
            <a:ext cx="7620000" cy="3629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4355976" y="6642556"/>
            <a:ext cx="4788024" cy="215444"/>
          </a:xfrm>
          <a:prstGeom prst="rect">
            <a:avLst/>
          </a:prstGeom>
        </p:spPr>
        <p:txBody>
          <a:bodyPr wrap="square">
            <a:spAutoFit/>
          </a:bodyPr>
          <a:lstStyle/>
          <a:p>
            <a:r>
              <a:rPr lang="en-US" sz="800" dirty="0"/>
              <a:t>https://commons.wikimedia.org/wiki/File:Genomic_evidence_from_Avar_period_human_remains.png</a:t>
            </a:r>
            <a:endParaRPr lang="el-GR" sz="800" dirty="0"/>
          </a:p>
        </p:txBody>
      </p:sp>
    </p:spTree>
    <p:extLst>
      <p:ext uri="{BB962C8B-B14F-4D97-AF65-F5344CB8AC3E}">
        <p14:creationId xmlns:p14="http://schemas.microsoft.com/office/powerpoint/2010/main" xmlns="" val="123577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856370"/>
            <a:ext cx="6672293" cy="5020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3635896" y="6447367"/>
            <a:ext cx="5508104" cy="215444"/>
          </a:xfrm>
          <a:prstGeom prst="rect">
            <a:avLst/>
          </a:prstGeom>
        </p:spPr>
        <p:txBody>
          <a:bodyPr wrap="square">
            <a:spAutoFit/>
          </a:bodyPr>
          <a:lstStyle/>
          <a:p>
            <a:r>
              <a:rPr lang="en-US" sz="800" dirty="0"/>
              <a:t>https://commons.wikimedia.org/wiki/File:The_origin_and_dispersion_of_Slavs_in_the_5-10th_centuries.png</a:t>
            </a:r>
            <a:endParaRPr lang="el-GR" sz="800" dirty="0"/>
          </a:p>
        </p:txBody>
      </p:sp>
    </p:spTree>
    <p:extLst>
      <p:ext uri="{BB962C8B-B14F-4D97-AF65-F5344CB8AC3E}">
        <p14:creationId xmlns:p14="http://schemas.microsoft.com/office/powerpoint/2010/main" xmlns="" val="51414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59" y="260648"/>
            <a:ext cx="4646877" cy="645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Ορθογώνιο 1"/>
          <p:cNvSpPr/>
          <p:nvPr/>
        </p:nvSpPr>
        <p:spPr>
          <a:xfrm>
            <a:off x="2449197" y="90558"/>
            <a:ext cx="4572000" cy="215444"/>
          </a:xfrm>
          <a:prstGeom prst="rect">
            <a:avLst/>
          </a:prstGeom>
        </p:spPr>
        <p:txBody>
          <a:bodyPr>
            <a:spAutoFit/>
          </a:bodyPr>
          <a:lstStyle/>
          <a:p>
            <a:pPr algn="ctr"/>
            <a:r>
              <a:rPr lang="en-US" sz="800" dirty="0"/>
              <a:t>https://gr.pinterest.com/pin/416864509234588482/</a:t>
            </a:r>
            <a:endParaRPr lang="el-GR" sz="800" dirty="0"/>
          </a:p>
        </p:txBody>
      </p:sp>
    </p:spTree>
    <p:extLst>
      <p:ext uri="{BB962C8B-B14F-4D97-AF65-F5344CB8AC3E}">
        <p14:creationId xmlns:p14="http://schemas.microsoft.com/office/powerpoint/2010/main" xmlns="" val="210065717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TotalTime>
  <Words>592</Words>
  <Application>Microsoft Office PowerPoint</Application>
  <PresentationFormat>Προβολή στην οθόνη (4:3)</PresentationFormat>
  <Paragraphs>64</Paragraphs>
  <Slides>21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Θέμα του Office</vt:lpstr>
      <vt:lpstr>Ο Ηράκλειος  και η δυναστεία του</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Πιστός εν Χριστώ(ι) βασιλεύς</vt:lpstr>
      <vt:lpstr>Διαφάνεια 13</vt:lpstr>
      <vt:lpstr>Διαφάνεια 14</vt:lpstr>
      <vt:lpstr>;</vt:lpstr>
      <vt:lpstr>Διαφάνεια 16</vt:lpstr>
      <vt:lpstr>Διαφάνεια 17</vt:lpstr>
      <vt:lpstr>Διαφάνεια 18</vt:lpstr>
      <vt:lpstr>Διαφάνεια 19</vt:lpstr>
      <vt:lpstr>Διαφάνεια 20</vt:lpstr>
      <vt:lpstr>Διαφάνεια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 2 Ο ηρακλειοσ και …</dc:title>
  <dc:creator>pc7</dc:creator>
  <cp:lastModifiedBy>user</cp:lastModifiedBy>
  <cp:revision>55</cp:revision>
  <dcterms:created xsi:type="dcterms:W3CDTF">2014-09-09T08:48:51Z</dcterms:created>
  <dcterms:modified xsi:type="dcterms:W3CDTF">2024-10-09T09:49:14Z</dcterms:modified>
</cp:coreProperties>
</file>