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67" r:id="rId4"/>
    <p:sldId id="268" r:id="rId5"/>
    <p:sldId id="261" r:id="rId6"/>
  </p:sldIdLst>
  <p:sldSz cx="12188825" cy="6858000"/>
  <p:notesSz cx="6858000" cy="9144000"/>
  <p:defaultTextStyle>
    <a:defPPr rtl="0"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39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8EC20E35-A176-4012-BC5E-935CFFF8708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599" autoAdjust="0"/>
  </p:normalViewPr>
  <p:slideViewPr>
    <p:cSldViewPr>
      <p:cViewPr varScale="1">
        <p:scale>
          <a:sx n="82" d="100"/>
          <a:sy n="82" d="100"/>
        </p:scale>
        <p:origin x="720" y="72"/>
      </p:cViewPr>
      <p:guideLst>
        <p:guide pos="3839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88" d="100"/>
          <a:sy n="88" d="100"/>
        </p:scale>
        <p:origin x="3072" y="6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Σύμβολο κράτησης θέσης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l-GR" dirty="0"/>
          </a:p>
        </p:txBody>
      </p:sp>
      <p:sp>
        <p:nvSpPr>
          <p:cNvPr id="3" name="Σύμβολο κράτησης θέσης ημερομηνίας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DBCFB5D4-A4C8-4338-A8FC-A504D2C24A9B}" type="datetime1">
              <a:rPr lang="el-GR" smtClean="0"/>
              <a:t>10/5/2021</a:t>
            </a:fld>
            <a:endParaRPr lang="el-GR" dirty="0"/>
          </a:p>
        </p:txBody>
      </p:sp>
      <p:sp>
        <p:nvSpPr>
          <p:cNvPr id="4" name="Σύμβολο κράτησης θέσης υποσέλιδου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l-GR" dirty="0"/>
          </a:p>
        </p:txBody>
      </p:sp>
      <p:sp>
        <p:nvSpPr>
          <p:cNvPr id="5" name="Σύμβολο κράτησης θέσης αριθμού διαφάνειας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A850423A-8BCE-448E-A97B-03A88B2B12C1}" type="slidenum">
              <a:rPr lang="el-GR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0513958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Σύμβολο κράτησης θέσης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l-GR" dirty="0"/>
          </a:p>
        </p:txBody>
      </p:sp>
      <p:sp>
        <p:nvSpPr>
          <p:cNvPr id="3" name="Σύμβολο κράτησης θέσης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5813E63C-D67E-46AD-8F8E-C5243B6C950C}" type="datetime1">
              <a:rPr lang="el-GR" smtClean="0"/>
              <a:t>10/5/2021</a:t>
            </a:fld>
            <a:endParaRPr lang="el-GR" dirty="0"/>
          </a:p>
        </p:txBody>
      </p:sp>
      <p:sp>
        <p:nvSpPr>
          <p:cNvPr id="4" name="Σύμβολο κράτησης θέσης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l-GR" dirty="0"/>
          </a:p>
        </p:txBody>
      </p:sp>
      <p:sp>
        <p:nvSpPr>
          <p:cNvPr id="5" name="Σύμβολο κράτησης θέσης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dirty="0"/>
              <a:t>Επεξεργασία στυλ υποδείγματος κειμένου</a:t>
            </a:r>
          </a:p>
          <a:p>
            <a:pPr lvl="1" rtl="0"/>
            <a:r>
              <a:rPr lang="el-GR" dirty="0"/>
              <a:t>Δεύτερου επιπέδου</a:t>
            </a:r>
          </a:p>
          <a:p>
            <a:pPr lvl="2" rtl="0"/>
            <a:r>
              <a:rPr lang="el-GR" dirty="0"/>
              <a:t>Τρίτου επιπέδου</a:t>
            </a:r>
          </a:p>
          <a:p>
            <a:pPr lvl="3" rtl="0"/>
            <a:r>
              <a:rPr lang="el-GR" dirty="0"/>
              <a:t>Τέταρτου επιπέδου</a:t>
            </a:r>
          </a:p>
          <a:p>
            <a:pPr lvl="4" rtl="0"/>
            <a:r>
              <a:rPr lang="el-GR" dirty="0"/>
              <a:t>Πέμπτου επιπέδου</a:t>
            </a:r>
          </a:p>
        </p:txBody>
      </p:sp>
      <p:sp>
        <p:nvSpPr>
          <p:cNvPr id="6" name="Σύμβολο κράτησης θέσης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l-GR" dirty="0"/>
          </a:p>
        </p:txBody>
      </p:sp>
      <p:sp>
        <p:nvSpPr>
          <p:cNvPr id="7" name="Σύμβολο κράτησης θέσης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01F2A70B-78F2-4DCF-B53B-C990D2FAFB8A}" type="slidenum">
              <a:rPr lang="el-GR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41157051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01F2A70B-78F2-4DCF-B53B-C990D2FAFB8A}" type="slidenum">
              <a:rPr lang="el-GR" smtClean="0"/>
              <a:t>1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9633393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01F2A70B-78F2-4DCF-B53B-C990D2FAFB8A}" type="slidenum">
              <a:rPr lang="el-GR" smtClean="0"/>
              <a:t>2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308925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01F2A70B-78F2-4DCF-B53B-C990D2FAFB8A}" type="slidenum">
              <a:rPr lang="el-GR" smtClean="0"/>
              <a:t>3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2755935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01F2A70B-78F2-4DCF-B53B-C990D2FAFB8A}" type="slidenum">
              <a:rPr lang="el-GR" smtClean="0"/>
              <a:t>4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8821336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01F2A70B-78F2-4DCF-B53B-C990D2FAFB8A}" type="slidenum">
              <a:rPr lang="el-GR" smtClean="0"/>
              <a:t>5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6132397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1522413" y="1905000"/>
            <a:ext cx="9144000" cy="2667000"/>
          </a:xfrm>
        </p:spPr>
        <p:txBody>
          <a:bodyPr rtlCol="0">
            <a:noAutofit/>
          </a:bodyPr>
          <a:lstStyle>
            <a:lvl1pPr rtl="0">
              <a:defRPr sz="5400"/>
            </a:lvl1pPr>
          </a:lstStyle>
          <a:p>
            <a:pPr rtl="0"/>
            <a:r>
              <a:rPr lang="el-GR"/>
              <a:t>Κάντε κλικ για να επεξεργαστείτε τον τίτλο υποδείγματος</a:t>
            </a:r>
            <a:endParaRPr lang="el-GR" dirty="0"/>
          </a:p>
        </p:txBody>
      </p:sp>
      <p:grpSp>
        <p:nvGrpSpPr>
          <p:cNvPr id="256" name="Γραμμή" descr="Γραφικό γραμμής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257" name="Ελεύθερη σχεδίαση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58" name="Ελεύθερη σχεδίαση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59" name="Ελεύθερη σχεδίαση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60" name="Ελεύθερη σχεδίαση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61" name="Ελεύθερη σχεδίαση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62" name="Ελεύθερη σχεδίαση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63" name="Ελεύθερη σχεδίαση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64" name="Ελεύθερη σχεδίαση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65" name="Ελεύθερη σχεδίαση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66" name="Ελεύθερη σχεδίαση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67" name="Ελεύθερη σχεδίαση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68" name="Ελεύθερη σχεδίαση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69" name="Ελεύθερη σχεδίαση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70" name="Ελεύθερη σχεδίαση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71" name="Ελεύθερη σχεδίαση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72" name="Ελεύθερη σχεδίαση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73" name="Ελεύθερη σχεδίαση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74" name="Ελεύθερη σχεδίαση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75" name="Ελεύθερη σχεδίαση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76" name="Ελεύθερη σχεδίαση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77" name="Ελεύθερη σχεδίαση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78" name="Ελεύθερη σχεδίαση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79" name="Ελεύθερη σχεδίαση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80" name="Ελεύθερη σχεδίαση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81" name="Ελεύθερη σχεδίαση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82" name="Ελεύθερη σχεδίαση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83" name="Ελεύθερη σχεδίαση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84" name="Ελεύθερη σχεδίαση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85" name="Ελεύθερη σχεδίαση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86" name="Ελεύθερη σχεδίαση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87" name="Ελεύθερη σχεδίαση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88" name="Ελεύθερη σχεδίαση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89" name="Ελεύθερη σχεδίαση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90" name="Ελεύθερη σχεδίαση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91" name="Ελεύθερη σχεδίαση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92" name="Ελεύθερη σχεδίαση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93" name="Ελεύθερη σχεδίαση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94" name="Ελεύθερη σχεδίαση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95" name="Ελεύθερη σχεδίαση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96" name="Ελεύθερη σχεδίαση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97" name="Ελεύθερη σχεδίαση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98" name="Ελεύθερη σχεδίαση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99" name="Ελεύθερη σχεδίαση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00" name="Ελεύθερη σχεδίαση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01" name="Ελεύθερη σχεδίαση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02" name="Ελεύθερη σχεδίαση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03" name="Ελεύθερη σχεδίαση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04" name="Ελεύθερη σχεδίαση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05" name="Ελεύθερη σχεδίαση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06" name="Ελεύθερη σχεδίαση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07" name="Ελεύθερη σχεδίαση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08" name="Ελεύθερη σχεδίαση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09" name="Ελεύθερη σχεδίαση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10" name="Ελεύθερη σχεδίαση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11" name="Ελεύθερη σχεδίαση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12" name="Ελεύθερη σχεδίαση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13" name="Ελεύθερη σχεδίαση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14" name="Ελεύθερη σχεδίαση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15" name="Ελεύθερη σχεδίαση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16" name="Ελεύθερη σχεδίαση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17" name="Ελεύθερη σχεδίαση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18" name="Ελεύθερη σχεδίαση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19" name="Ελεύθερη σχεδίαση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20" name="Ελεύθερη σχεδίαση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21" name="Ελεύθερη σχεδίαση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22" name="Ελεύθερη σχεδίαση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23" name="Ελεύθερη σχεδίαση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24" name="Ελεύθερη σχεδίαση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25" name="Ελεύθερη σχεδίαση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26" name="Ελεύθερη σχεδίαση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27" name="Ελεύθερη σχεδίαση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28" name="Ελεύθερη σχεδίαση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29" name="Ελεύθερη σχεδίαση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30" name="Ελεύθερη σχεδίαση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31" name="Ελεύθερη σχεδίαση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32" name="Ελεύθερη σχεδίαση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33" name="Ελεύθερη σχεδίαση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34" name="Ελεύθερη σχεδίαση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35" name="Ελεύθερη σχεδίαση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36" name="Ελεύθερη σχεδίαση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37" name="Ελεύθερη σχεδίαση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38" name="Ελεύθερη σχεδίαση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39" name="Ελεύθερη σχεδίαση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40" name="Ελεύθερη σχεδίαση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41" name="Ελεύθερη σχεδίαση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42" name="Ελεύθερη σχεδίαση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43" name="Ελεύθερη σχεδίαση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44" name="Ελεύθερη σχεδίαση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45" name="Ελεύθερη σχεδίαση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46" name="Ελεύθερη σχεδίαση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47" name="Ελεύθερη σχεδίαση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48" name="Ελεύθερη σχεδίαση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49" name="Ελεύθερη σχεδίαση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50" name="Ελεύθερη σχεδίαση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51" name="Ελεύθερη σχεδίαση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52" name="Ελεύθερη σχεδίαση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53" name="Ελεύθερη σχεδίαση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54" name="Ελεύθερη σχεδίαση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55" name="Ελεύθερη σχεδίαση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56" name="Ελεύθερη σχεδίαση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57" name="Ελεύθερη σχεδίαση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58" name="Ελεύθερη σχεδίαση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59" name="Ελεύθερη σχεδίαση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60" name="Ελεύθερη σχεδίαση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61" name="Ελεύθερη σχεδίαση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62" name="Ελεύθερη σχεδίαση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63" name="Ελεύθερη σχεδίαση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64" name="Ελεύθερη σχεδίαση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65" name="Ελεύθερη σχεδίαση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66" name="Ελεύθερη σχεδίαση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67" name="Ελεύθερη σχεδίαση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68" name="Ελεύθερη σχεδίαση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69" name="Ελεύθερη σχεδίαση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70" name="Ελεύθερη σχεδίαση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71" name="Ελεύθερη σχεδίαση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72" name="Ελεύθερη σχεδίαση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73" name="Ελεύθερη σχεδίαση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74" name="Ελεύθερη σχεδίαση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75" name="Ελεύθερη σχεδίαση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76" name="Ελεύθερη σχεδίαση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77" name="Ελεύθερη σχεδίαση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78" name="Ελεύθερη σχεδίαση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79" name="Ελεύθερη σχεδίαση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</p:grp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522413" y="5105400"/>
            <a:ext cx="9143999" cy="1066800"/>
          </a:xfrm>
        </p:spPr>
        <p:txBody>
          <a:bodyPr rtlCol="0"/>
          <a:lstStyle>
            <a:lvl1pPr marL="0" indent="0" algn="l"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674356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el-GR"/>
              <a:t>Κάντε κλικ για να επεξεργαστείτε τον τίτλο υποδείγματος</a:t>
            </a:r>
            <a:endParaRPr lang="el-GR" dirty="0"/>
          </a:p>
        </p:txBody>
      </p:sp>
      <p:grpSp>
        <p:nvGrpSpPr>
          <p:cNvPr id="7" name="Γραμμή" descr="Γραφικό γραμμής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8" name="Ελεύθερη σχεδίαση 7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9" name="Ελεύθερη σχεδίαση 8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0" name="Ελεύθερη σχεδίαση 9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1" name="Ελεύθερη σχεδίαση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2" name="Ελεύθερη σχεδίαση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3" name="Ελεύθερη σχεδίαση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4" name="Ελεύθερη σχεδίαση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5" name="Ελεύθερη σχεδίαση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6" name="Ελεύθερη σχεδίαση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7" name="Ελεύθερη σχεδίαση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8" name="Ελεύθερη σχεδίαση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9" name="Ελεύθερη σχεδίαση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0" name="Ελεύθερη σχεδίαση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1" name="Ελεύθερη σχεδίαση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2" name="Ελεύθερη σχεδίαση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3" name="Ελεύθερη σχεδίαση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4" name="Ελεύθερη σχεδίαση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5" name="Ελεύθερη σχεδίαση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6" name="Ελεύθερη σχεδίαση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7" name="Ελεύθερη σχεδίαση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8" name="Ελεύθερη σχεδίαση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9" name="Ελεύθερη σχεδίαση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30" name="Ελεύθερη σχεδίαση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31" name="Ελεύθερη σχεδίαση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32" name="Ελεύθερη σχεδίαση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33" name="Ελεύθερη σχεδίαση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34" name="Ελεύθερη σχεδίαση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35" name="Ελεύθερη σχεδίαση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36" name="Ελεύθερη σχεδίαση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37" name="Ελεύθερη σχεδίαση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38" name="Ελεύθερη σχεδίαση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39" name="Ελεύθερη σχεδίαση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40" name="Ελεύθερη σχεδίαση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41" name="Ελεύθερη σχεδίαση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42" name="Ελεύθερη σχεδίαση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43" name="Ελεύθερη σχεδίαση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44" name="Ελεύθερη σχεδίαση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45" name="Ελεύθερη σχεδίαση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46" name="Ελεύθερη σχεδίαση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47" name="Ελεύθερη σχεδίαση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48" name="Ελεύθερη σχεδίαση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49" name="Ελεύθερη σχεδίαση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50" name="Ελεύθερη σχεδίαση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51" name="Ελεύθερη σχεδίαση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52" name="Ελεύθερη σχεδίαση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53" name="Ελεύθερη σχεδίαση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54" name="Ελεύθερη σχεδίαση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55" name="Ελεύθερη σχεδίαση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56" name="Ελεύθερη σχεδίαση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57" name="Ελεύθερη σχεδίαση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58" name="Ελεύθερη σχεδίαση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59" name="Ελεύθερη σχεδίαση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60" name="Ελεύθερη σχεδίαση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61" name="Ελεύθερη σχεδίαση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62" name="Ελεύθερη σχεδίαση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63" name="Ελεύθερη σχεδίαση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64" name="Ελεύθερη σχεδίαση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65" name="Ελεύθερη σχεδίαση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66" name="Ελεύθερη σχεδίαση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67" name="Ελεύθερη σχεδίαση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68" name="Ελεύθερη σχεδίαση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69" name="Ελεύθερη σχεδίαση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70" name="Ελεύθερη σχεδίαση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71" name="Ελεύθερη σχεδίαση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72" name="Ελεύθερη σχεδίαση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73" name="Ελεύθερη σχεδίαση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74" name="Ελεύθερη σχεδίαση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75" name="Ελεύθερη σχεδίαση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76" name="Ελεύθερη σχεδίαση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77" name="Ελεύθερη σχεδίαση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78" name="Ελεύθερη σχεδίαση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79" name="Ελεύθερη σχεδίαση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80" name="Ελεύθερη σχεδίαση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81" name="Ελεύθερη σχεδίαση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</p:grpSp>
      <p:sp>
        <p:nvSpPr>
          <p:cNvPr id="3" name="Σύμβολο κράτησης θέσης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>
            <a:lvl5pPr>
              <a:defRPr/>
            </a:lvl5pPr>
            <a:lvl6pPr marL="1956816">
              <a:defRPr/>
            </a:lvl6pPr>
            <a:lvl7pPr marL="1956816">
              <a:defRPr/>
            </a:lvl7pPr>
            <a:lvl8pPr marL="1956816">
              <a:defRPr/>
            </a:lvl8pPr>
            <a:lvl9pPr marL="1956816">
              <a:defRPr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l-GR" dirty="0"/>
          </a:p>
        </p:txBody>
      </p:sp>
      <p:sp>
        <p:nvSpPr>
          <p:cNvPr id="5" name="Σύμβολο κράτησης θέσης υποσέλιδου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4" name="Σύμβολο κράτησης θέσης ημερομηνίας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D5C4122-C6A0-4C3A-884B-99E79B92808F}" type="datetime1">
              <a:rPr lang="el-GR" smtClean="0"/>
              <a:t>10/5/2021</a:t>
            </a:fld>
            <a:endParaRPr lang="el-GR" dirty="0"/>
          </a:p>
        </p:txBody>
      </p:sp>
      <p:sp>
        <p:nvSpPr>
          <p:cNvPr id="6" name="Σύμβολο κράτησης θέσης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el-GR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126793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10361612" y="274639"/>
            <a:ext cx="1371600" cy="5901747"/>
          </a:xfrm>
        </p:spPr>
        <p:txBody>
          <a:bodyPr vert="eaVert" rtlCol="0"/>
          <a:lstStyle>
            <a:lvl1pPr rtl="0">
              <a:defRPr/>
            </a:lvl1pPr>
          </a:lstStyle>
          <a:p>
            <a:pPr rtl="0"/>
            <a:r>
              <a:rPr lang="el-GR"/>
              <a:t>Κάντε κλικ για να επεξεργαστείτε τον τίτλο υποδείγματος</a:t>
            </a:r>
            <a:endParaRPr lang="el-GR" dirty="0"/>
          </a:p>
        </p:txBody>
      </p:sp>
      <p:grpSp>
        <p:nvGrpSpPr>
          <p:cNvPr id="7" name="Γραμμή" descr="Γραφικό γραμμής"/>
          <p:cNvGrpSpPr/>
          <p:nvPr/>
        </p:nvGrpSpPr>
        <p:grpSpPr bwMode="invGray">
          <a:xfrm rot="5400000">
            <a:off x="6864412" y="3472598"/>
            <a:ext cx="6492240" cy="64008"/>
            <a:chOff x="1522413" y="1514475"/>
            <a:chExt cx="10569575" cy="64008"/>
          </a:xfrm>
        </p:grpSpPr>
        <p:sp>
          <p:nvSpPr>
            <p:cNvPr id="8" name="Ελεύθερη σχεδίαση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9" name="Ελεύθερη σχεδίαση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0" name="Ελεύθερη σχεδίαση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1" name="Ελεύθερη σχεδίαση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2" name="Ελεύθερη σχεδίαση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3" name="Ελεύθερη σχεδίαση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4" name="Ελεύθερη σχεδίαση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5" name="Ελεύθερη σχεδίαση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6" name="Ελεύθερη σχεδίαση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7" name="Ελεύθερη σχεδίαση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8" name="Ελεύθερη σχεδίαση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9" name="Ελεύθερη σχεδίαση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0" name="Ελεύθερη σχεδίαση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1" name="Ελεύθερη σχεδίαση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2" name="Ελεύθερη σχεδίαση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3" name="Ελεύθερη σχεδίαση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4" name="Ελεύθερη σχεδίαση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5" name="Ελεύθερη σχεδίαση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6" name="Ελεύθερη σχεδίαση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7" name="Ελεύθερη σχεδίαση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8" name="Ελεύθερη σχεδίαση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9" name="Ελεύθερη σχεδίαση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30" name="Ελεύθερη σχεδίαση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31" name="Ελεύθερη σχεδίαση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32" name="Ελεύθερη σχεδίαση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33" name="Ελεύθερη σχεδίαση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34" name="Ελεύθερη σχεδίαση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35" name="Ελεύθερη σχεδίαση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36" name="Ελεύθερη σχεδίαση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37" name="Ελεύθερη σχεδίαση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38" name="Ελεύθερη σχεδίαση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39" name="Ελεύθερη σχεδίαση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40" name="Ελεύθερη σχεδίαση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41" name="Ελεύθερη σχεδίαση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42" name="Ελεύθερη σχεδίαση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43" name="Ελεύθερη σχεδίαση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44" name="Ελεύθερη σχεδίαση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45" name="Ελεύθερη σχεδίαση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46" name="Ελεύθερη σχεδίαση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47" name="Ελεύθερη σχεδίαση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48" name="Ελεύθερη σχεδίαση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49" name="Ελεύθερη σχεδίαση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50" name="Ελεύθερη σχεδίαση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51" name="Ελεύθερη σχεδίαση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52" name="Ελεύθερη σχεδίαση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53" name="Ελεύθερη σχεδίαση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54" name="Ελεύθερη σχεδίαση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55" name="Ελεύθερη σχεδίαση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56" name="Ελεύθερη σχεδίαση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57" name="Ελεύθερη σχεδίαση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58" name="Ελεύθερη σχεδίαση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59" name="Ελεύθερη σχεδίαση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60" name="Ελεύθερη σχεδίαση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61" name="Ελεύθερη σχεδίαση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62" name="Ελεύθερη σχεδίαση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63" name="Ελεύθερη σχεδίαση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64" name="Ελεύθερη σχεδίαση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65" name="Ελεύθερη σχεδίαση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66" name="Ελεύθερη σχεδίαση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67" name="Ελεύθερη σχεδίαση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68" name="Ελεύθερη σχεδίαση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69" name="Ελεύθερη σχεδίαση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70" name="Ελεύθερη σχεδίαση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71" name="Ελεύθερη σχεδίαση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72" name="Ελεύθερη σχεδίαση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73" name="Ελεύθερη σχεδίαση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74" name="Ελεύθερη σχεδίαση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75" name="Ελεύθερη σχεδίαση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76" name="Ελεύθερη σχεδίαση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77" name="Ελεύθερη σχεδίαση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78" name="Ελεύθερη σχεδίαση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79" name="Ελεύθερη σχεδίαση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80" name="Ελεύθερη σχεδίαση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81" name="Ελεύθερη σχεδίαση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</p:grpSp>
      <p:sp>
        <p:nvSpPr>
          <p:cNvPr id="3" name="Σύμβολο κράτησης θέσης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608012" y="277813"/>
            <a:ext cx="9144001" cy="5898573"/>
          </a:xfrm>
        </p:spPr>
        <p:txBody>
          <a:bodyPr vert="eaVert" rtlCol="0"/>
          <a:lstStyle>
            <a:lvl5pPr>
              <a:defRPr/>
            </a:lvl5pPr>
            <a:lvl6pPr marL="1261872" indent="0">
              <a:buNone/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l-GR" dirty="0"/>
          </a:p>
        </p:txBody>
      </p:sp>
      <p:sp>
        <p:nvSpPr>
          <p:cNvPr id="5" name="Σύμβολο κράτησης θέσης υποσέλιδου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4" name="Σύμβολο κράτησης θέσης ημερομηνίας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87423C5-B4FD-4F01-AAC7-0EEF433AB54A}" type="datetime1">
              <a:rPr lang="el-GR" smtClean="0"/>
              <a:t>10/5/2021</a:t>
            </a:fld>
            <a:endParaRPr lang="el-GR" dirty="0"/>
          </a:p>
        </p:txBody>
      </p:sp>
      <p:sp>
        <p:nvSpPr>
          <p:cNvPr id="6" name="Σύμβολο κράτησης θέσης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el-GR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211791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rtlCol="0"/>
          <a:lstStyle>
            <a:lvl1pPr rtl="0">
              <a:defRPr/>
            </a:lvl1pPr>
          </a:lstStyle>
          <a:p>
            <a:pPr rtl="0"/>
            <a:r>
              <a:rPr lang="el-GR"/>
              <a:t>Κάντε κλικ για να επεξεργαστείτε τον τίτλο υποδείγματος</a:t>
            </a:r>
            <a:endParaRPr lang="el-GR" dirty="0"/>
          </a:p>
        </p:txBody>
      </p:sp>
      <p:grpSp>
        <p:nvGrpSpPr>
          <p:cNvPr id="167" name="Γραμμή" descr="Γραφικό γραμμής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68" name="Ελεύθερη σχεδίαση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69" name="Ελεύθερη σχεδίαση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70" name="Ελεύθερη σχεδίαση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71" name="Ελεύθερη σχεδίαση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72" name="Ελεύθερη σχεδίαση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73" name="Ελεύθερη σχεδίαση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74" name="Ελεύθερη σχεδίαση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75" name="Ελεύθερη σχεδίαση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76" name="Ελεύθερη σχεδίαση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77" name="Ελεύθερη σχεδίαση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78" name="Ελεύθερη σχεδίαση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79" name="Ελεύθερη σχεδίαση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80" name="Ελεύθερη σχεδίαση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81" name="Ελεύθερη σχεδίαση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82" name="Ελεύθερη σχεδίαση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83" name="Ελεύθερη σχεδίαση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84" name="Ελεύθερη σχεδίαση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85" name="Ελεύθερη σχεδίαση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86" name="Ελεύθερη σχεδίαση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87" name="Ελεύθερη σχεδίαση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88" name="Ελεύθερη σχεδίαση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89" name="Ελεύθερη σχεδίαση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90" name="Ελεύθερη σχεδίαση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91" name="Ελεύθερη σχεδίαση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92" name="Ελεύθερη σχεδίαση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93" name="Ελεύθερη σχεδίαση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94" name="Ελεύθερη σχεδίαση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95" name="Ελεύθερη σχεδίαση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96" name="Ελεύθερη σχεδίαση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97" name="Ελεύθερη σχεδίαση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98" name="Ελεύθερη σχεδίαση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99" name="Ελεύθερη σχεδίαση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00" name="Ελεύθερη σχεδίαση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01" name="Ελεύθερη σχεδίαση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02" name="Ελεύθερη σχεδίαση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03" name="Ελεύθερη σχεδίαση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04" name="Ελεύθερη σχεδίαση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05" name="Ελεύθερη σχεδίαση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06" name="Ελεύθερη σχεδίαση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07" name="Ελεύθερη σχεδίαση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08" name="Ελεύθερη σχεδίαση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09" name="Ελεύθερη σχεδίαση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10" name="Ελεύθερη σχεδίαση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11" name="Ελεύθερη σχεδίαση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12" name="Ελεύθερη σχεδίαση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13" name="Ελεύθερη σχεδίαση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14" name="Ελεύθερη σχεδίαση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15" name="Ελεύθερη σχεδίαση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16" name="Ελεύθερη σχεδίαση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17" name="Ελεύθερη σχεδίαση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18" name="Ελεύθερη σχεδίαση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19" name="Ελεύθερη σχεδίαση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20" name="Ελεύθερη σχεδίαση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21" name="Ελεύθερη σχεδίαση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22" name="Ελεύθερη σχεδίαση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23" name="Ελεύθερη σχεδίαση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24" name="Ελεύθερη σχεδίαση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25" name="Ελεύθερη σχεδίαση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26" name="Ελεύθερη σχεδίαση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27" name="Ελεύθερη σχεδίαση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28" name="Ελεύθερη σχεδίαση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29" name="Ελεύθερη σχεδίαση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30" name="Ελεύθερη σχεδίαση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31" name="Ελεύθερη σχεδίαση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32" name="Ελεύθερη σχεδίαση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33" name="Ελεύθερη σχεδίαση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34" name="Ελεύθερη σχεδίαση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35" name="Ελεύθερη σχεδίαση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36" name="Ελεύθερη σχεδίαση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37" name="Ελεύθερη σχεδίαση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38" name="Ελεύθερη σχεδίαση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39" name="Ελεύθερη σχεδίαση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40" name="Ελεύθερη σχεδίαση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41" name="Ελεύθερη σχεδίαση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</p:grpSp>
      <p:sp>
        <p:nvSpPr>
          <p:cNvPr id="3" name="Σύμβολο κράτησης θέσης περιεχομένου 2"/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1pPr>
              <a:defRPr/>
            </a:lvl1pPr>
            <a:lvl2pPr marL="548640">
              <a:defRPr/>
            </a:lvl2pPr>
            <a:lvl3pPr marL="777240">
              <a:defRPr/>
            </a:lvl3pPr>
            <a:lvl4pPr marL="1005840">
              <a:defRPr/>
            </a:lvl4pPr>
            <a:lvl5pPr marL="1234440">
              <a:defRPr/>
            </a:lvl5pPr>
            <a:lvl6pPr marL="1463040">
              <a:defRPr baseline="0"/>
            </a:lvl6pPr>
            <a:lvl7pPr marL="1691640">
              <a:defRPr baseline="0"/>
            </a:lvl7pPr>
            <a:lvl8pPr marL="1920240">
              <a:defRPr baseline="0"/>
            </a:lvl8pPr>
            <a:lvl9pPr marL="2148840">
              <a:defRPr baseline="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l-GR" dirty="0"/>
          </a:p>
        </p:txBody>
      </p:sp>
      <p:sp>
        <p:nvSpPr>
          <p:cNvPr id="5" name="Σύμβολο κράτησης θέσης υποσέλιδου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4" name="Σύμβολο κράτησης θέσης ημερομηνίας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17B44FC-29E4-4980-A70E-CC0957147049}" type="datetime1">
              <a:rPr lang="el-GR" smtClean="0"/>
              <a:t>10/5/2021</a:t>
            </a:fld>
            <a:endParaRPr lang="el-GR" dirty="0"/>
          </a:p>
        </p:txBody>
      </p:sp>
      <p:sp>
        <p:nvSpPr>
          <p:cNvPr id="6" name="Σύμβολο κράτησης θέσης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el-GR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614472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522413" y="1905000"/>
            <a:ext cx="9144000" cy="2667000"/>
          </a:xfrm>
        </p:spPr>
        <p:txBody>
          <a:bodyPr rtlCol="0" anchor="b">
            <a:noAutofit/>
          </a:bodyPr>
          <a:lstStyle>
            <a:lvl1pPr algn="l" rtl="0">
              <a:defRPr sz="4400" b="0" cap="none" baseline="0"/>
            </a:lvl1pPr>
          </a:lstStyle>
          <a:p>
            <a:pPr rtl="0"/>
            <a:r>
              <a:rPr lang="el-GR"/>
              <a:t>Κάντε κλικ για να επεξεργαστείτε τον τίτλο υποδείγματος</a:t>
            </a:r>
            <a:endParaRPr lang="el-GR" dirty="0"/>
          </a:p>
        </p:txBody>
      </p:sp>
      <p:grpSp>
        <p:nvGrpSpPr>
          <p:cNvPr id="255" name="Γραμμή" descr="Γραφικό γραμμής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256" name="Ελεύθερη σχεδίαση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57" name="Ελεύθερη σχεδίαση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58" name="Ελεύθερη σχεδίαση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59" name="Ελεύθερη σχεδίαση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60" name="Ελεύθερη σχεδίαση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61" name="Ελεύθερη σχεδίαση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62" name="Ελεύθερη σχεδίαση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63" name="Ελεύθερη σχεδίαση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64" name="Ελεύθερη σχεδίαση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65" name="Ελεύθερη σχεδίαση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66" name="Ελεύθερη σχεδίαση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67" name="Ελεύθερη σχεδίαση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68" name="Ελεύθερη σχεδίαση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69" name="Ελεύθερη σχεδίαση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70" name="Ελεύθερη σχεδίαση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71" name="Ελεύθερη σχεδίαση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72" name="Ελεύθερη σχεδίαση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73" name="Ελεύθερη σχεδίαση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74" name="Ελεύθερη σχεδίαση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75" name="Ελεύθερη σχεδίαση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76" name="Ελεύθερη σχεδίαση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77" name="Ελεύθερη σχεδίαση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78" name="Ελεύθερη σχεδίαση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79" name="Ελεύθερη σχεδίαση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80" name="Ελεύθερη σχεδίαση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81" name="Ελεύθερη σχεδίαση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82" name="Ελεύθερη σχεδίαση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83" name="Ελεύθερη σχεδίαση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84" name="Ελεύθερη σχεδίαση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85" name="Ελεύθερη σχεδίαση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86" name="Ελεύθερη σχεδίαση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87" name="Ελεύθερη σχεδίαση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88" name="Ελεύθερη σχεδίαση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89" name="Ελεύθερη σχεδίαση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90" name="Ελεύθερη σχεδίαση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91" name="Ελεύθερη σχεδίαση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92" name="Ελεύθερη σχεδίαση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93" name="Ελεύθερη σχεδίαση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94" name="Ελεύθερη σχεδίαση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95" name="Ελεύθερη σχεδίαση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96" name="Ελεύθερη σχεδίαση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97" name="Ελεύθερη σχεδίαση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98" name="Ελεύθερη σχεδίαση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99" name="Ελεύθερη σχεδίαση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00" name="Ελεύθερη σχεδίαση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01" name="Ελεύθερη σχεδίαση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02" name="Ελεύθερη σχεδίαση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03" name="Ελεύθερη σχεδίαση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04" name="Ελεύθερη σχεδίαση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05" name="Ελεύθερη σχεδίαση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06" name="Ελεύθερη σχεδίαση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07" name="Ελεύθερη σχεδίαση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08" name="Ελεύθερη σχεδίαση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09" name="Ελεύθερη σχεδίαση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10" name="Ελεύθερη σχεδίαση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11" name="Ελεύθερη σχεδίαση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12" name="Ελεύθερη σχεδίαση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13" name="Ελεύθερη σχεδίαση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14" name="Ελεύθερη σχεδίαση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15" name="Ελεύθερη σχεδίαση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16" name="Ελεύθερη σχεδίαση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17" name="Ελεύθερη σχεδίαση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18" name="Ελεύθερη σχεδίαση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19" name="Ελεύθερη σχεδίαση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20" name="Ελεύθερη σχεδίαση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21" name="Ελεύθερη σχεδίαση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22" name="Ελεύθερη σχεδίαση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23" name="Ελεύθερη σχεδίαση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24" name="Ελεύθερη σχεδίαση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25" name="Ελεύθερη σχεδίαση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26" name="Ελεύθερη σχεδίαση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27" name="Ελεύθερη σχεδίαση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28" name="Ελεύθερη σχεδίαση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29" name="Ελεύθερη σχεδίαση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30" name="Ελεύθερη σχεδίαση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31" name="Ελεύθερη σχεδίαση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32" name="Ελεύθερη σχεδίαση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33" name="Ελεύθερη σχεδίαση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34" name="Ελεύθερη σχεδίαση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35" name="Ελεύθερη σχεδίαση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36" name="Ελεύθερη σχεδίαση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37" name="Ελεύθερη σχεδίαση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38" name="Ελεύθερη σχεδίαση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39" name="Ελεύθερη σχεδίαση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40" name="Ελεύθερη σχεδίαση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41" name="Ελεύθερη σχεδίαση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42" name="Ελεύθερη σχεδίαση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43" name="Ελεύθερη σχεδίαση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44" name="Ελεύθερη σχεδίαση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45" name="Ελεύθερη σχεδίαση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46" name="Ελεύθερη σχεδίαση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47" name="Ελεύθερη σχεδίαση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48" name="Ελεύθερη σχεδίαση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49" name="Ελεύθερη σχεδίαση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50" name="Ελεύθερη σχεδίαση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51" name="Ελεύθερη σχεδίαση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52" name="Ελεύθερη σχεδίαση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53" name="Ελεύθερη σχεδίαση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54" name="Ελεύθερη σχεδίαση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55" name="Ελεύθερη σχεδίαση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56" name="Ελεύθερη σχεδίαση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57" name="Ελεύθερη σχεδίαση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58" name="Ελεύθερη σχεδίαση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59" name="Ελεύθερη σχεδίαση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60" name="Ελεύθερη σχεδίαση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61" name="Ελεύθερη σχεδίαση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62" name="Ελεύθερη σχεδίαση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63" name="Ελεύθερη σχεδίαση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64" name="Ελεύθερη σχεδίαση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65" name="Ελεύθερη σχεδίαση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66" name="Ελεύθερη σχεδίαση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67" name="Ελεύθερη σχεδίαση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68" name="Ελεύθερη σχεδίαση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69" name="Ελεύθερη σχεδίαση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70" name="Ελεύθερη σχεδίαση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71" name="Ελεύθερη σχεδίαση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72" name="Ελεύθερη σχεδίαση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73" name="Ελεύθερη σχεδίαση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74" name="Ελεύθερη σχεδίαση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75" name="Ελεύθερη σχεδίαση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76" name="Ελεύθερη σχεδίαση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77" name="Ελεύθερη σχεδίαση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78" name="Ελεύθερη σχεδίαση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</p:grpSp>
      <p:sp>
        <p:nvSpPr>
          <p:cNvPr id="3" name="Σύμβολο κράτησης θέσης κειμένου 2"/>
          <p:cNvSpPr>
            <a:spLocks noGrp="1"/>
          </p:cNvSpPr>
          <p:nvPr>
            <p:ph type="body" idx="1"/>
          </p:nvPr>
        </p:nvSpPr>
        <p:spPr>
          <a:xfrm>
            <a:off x="1522413" y="5102525"/>
            <a:ext cx="9143999" cy="1069675"/>
          </a:xfrm>
        </p:spPr>
        <p:txBody>
          <a:bodyPr rtlCol="0" anchor="t">
            <a:normAutofit/>
          </a:bodyPr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Σύμβολο κράτησης θέσης υποσέλιδου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4" name="Σύμβολο κράτησης θέσης ημερομηνίας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9C8DCF6-63D4-4ED8-8CE0-E0384DD74C4D}" type="datetime1">
              <a:rPr lang="el-GR" smtClean="0"/>
              <a:t>10/5/2021</a:t>
            </a:fld>
            <a:endParaRPr lang="el-GR" dirty="0"/>
          </a:p>
        </p:txBody>
      </p:sp>
      <p:sp>
        <p:nvSpPr>
          <p:cNvPr id="6" name="Σύμβολο κράτησης θέσης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el-GR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058797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rtlCol="0"/>
          <a:lstStyle>
            <a:lvl1pPr rtl="0">
              <a:defRPr/>
            </a:lvl1pPr>
          </a:lstStyle>
          <a:p>
            <a:pPr rtl="0"/>
            <a:r>
              <a:rPr lang="el-GR"/>
              <a:t>Κάντε κλικ για να επεξεργαστείτε τον τίτλο υποδείγματος</a:t>
            </a:r>
            <a:endParaRPr lang="el-GR" dirty="0"/>
          </a:p>
        </p:txBody>
      </p:sp>
      <p:grpSp>
        <p:nvGrpSpPr>
          <p:cNvPr id="158" name="Γραμμή" descr="Γραφικό γραμμής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59" name="Ελεύθερη σχεδίαση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60" name="Ελεύθερη σχεδίαση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61" name="Ελεύθερη σχεδίαση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62" name="Ελεύθερη σχεδίαση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63" name="Ελεύθερη σχεδίαση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64" name="Ελεύθερη σχεδίαση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65" name="Ελεύθερη σχεδίαση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66" name="Ελεύθερη σχεδίαση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67" name="Ελεύθερη σχεδίαση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68" name="Ελεύθερη σχεδίαση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69" name="Ελεύθερη σχεδίαση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70" name="Ελεύθερη σχεδίαση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71" name="Ελεύθερη σχεδίαση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72" name="Ελεύθερη σχεδίαση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73" name="Ελεύθερη σχεδίαση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74" name="Ελεύθερη σχεδίαση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75" name="Ελεύθερη σχεδίαση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76" name="Ελεύθερη σχεδίαση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77" name="Ελεύθερη σχεδίαση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78" name="Ελεύθερη σχεδίαση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79" name="Ελεύθερη σχεδίαση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80" name="Ελεύθερη σχεδίαση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81" name="Ελεύθερη σχεδίαση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82" name="Ελεύθερη σχεδίαση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83" name="Ελεύθερη σχεδίαση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84" name="Ελεύθερη σχεδίαση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85" name="Ελεύθερη σχεδίαση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86" name="Ελεύθερη σχεδίαση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87" name="Ελεύθερη σχεδίαση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88" name="Ελεύθερη σχεδίαση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89" name="Ελεύθερη σχεδίαση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90" name="Ελεύθερη σχεδίαση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91" name="Ελεύθερη σχεδίαση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92" name="Ελεύθερη σχεδίαση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93" name="Ελεύθερη σχεδίαση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94" name="Ελεύθερη σχεδίαση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95" name="Ελεύθερη σχεδίαση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96" name="Ελεύθερη σχεδίαση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97" name="Ελεύθερη σχεδίαση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98" name="Ελεύθερη σχεδίαση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99" name="Ελεύθερη σχεδίαση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00" name="Ελεύθερη σχεδίαση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01" name="Ελεύθερη σχεδίαση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02" name="Ελεύθερη σχεδίαση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03" name="Ελεύθερη σχεδίαση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04" name="Ελεύθερη σχεδίαση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05" name="Ελεύθερη σχεδίαση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06" name="Ελεύθερη σχεδίαση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07" name="Ελεύθερη σχεδίαση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08" name="Ελεύθερη σχεδίαση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09" name="Ελεύθερη σχεδίαση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10" name="Ελεύθερη σχεδίαση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11" name="Ελεύθερη σχεδίαση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12" name="Ελεύθερη σχεδίαση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13" name="Ελεύθερη σχεδίαση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14" name="Ελεύθερη σχεδίαση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15" name="Ελεύθερη σχεδίαση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16" name="Ελεύθερη σχεδίαση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17" name="Ελεύθερη σχεδίαση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18" name="Ελεύθερη σχεδίαση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19" name="Ελεύθερη σχεδίαση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20" name="Ελεύθερη σχεδίαση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21" name="Ελεύθερη σχεδίαση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22" name="Ελεύθερη σχεδίαση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23" name="Ελεύθερη σχεδίαση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24" name="Ελεύθερη σχεδίαση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25" name="Ελεύθερη σχεδίαση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26" name="Ελεύθερη σχεδίαση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27" name="Ελεύθερη σχεδίαση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28" name="Ελεύθερη σχεδίαση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29" name="Ελεύθερη σχεδίαση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30" name="Ελεύθερη σχεδίαση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31" name="Ελεύθερη σχεδίαση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32" name="Ελεύθερη σχεδίαση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</p:grpSp>
      <p:sp>
        <p:nvSpPr>
          <p:cNvPr id="3" name="Σύμβολο κράτησης θέσης περιεχομένου 2"/>
          <p:cNvSpPr>
            <a:spLocks noGrp="1"/>
          </p:cNvSpPr>
          <p:nvPr>
            <p:ph sz="half" idx="1"/>
          </p:nvPr>
        </p:nvSpPr>
        <p:spPr>
          <a:xfrm>
            <a:off x="1522413" y="1905000"/>
            <a:ext cx="4419599" cy="4267200"/>
          </a:xfrm>
        </p:spPr>
        <p:txBody>
          <a:bodyPr rtlCol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l-GR" dirty="0"/>
          </a:p>
        </p:txBody>
      </p:sp>
      <p:sp>
        <p:nvSpPr>
          <p:cNvPr id="4" name="Σύμβολο κράτησης θέσης περιεχομένου 3"/>
          <p:cNvSpPr>
            <a:spLocks noGrp="1"/>
          </p:cNvSpPr>
          <p:nvPr>
            <p:ph sz="half" idx="2"/>
          </p:nvPr>
        </p:nvSpPr>
        <p:spPr>
          <a:xfrm>
            <a:off x="6246815" y="1905000"/>
            <a:ext cx="4419598" cy="4267200"/>
          </a:xfrm>
        </p:spPr>
        <p:txBody>
          <a:bodyPr rtlCol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l-GR" dirty="0"/>
          </a:p>
        </p:txBody>
      </p:sp>
      <p:sp>
        <p:nvSpPr>
          <p:cNvPr id="6" name="Σύμβολο κράτησης θέσης υποσέλιδου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5" name="Σύμβολο κράτησης θέσης ημερομηνίας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A14B6AF-8822-45A2-A623-EEEB4E692DB5}" type="datetime1">
              <a:rPr lang="el-GR" smtClean="0"/>
              <a:t>10/5/2021</a:t>
            </a:fld>
            <a:endParaRPr lang="el-GR" dirty="0"/>
          </a:p>
        </p:txBody>
      </p:sp>
      <p:sp>
        <p:nvSpPr>
          <p:cNvPr id="7" name="Σύμβολο κράτησης θέσης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el-GR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683294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rtlCol="0"/>
          <a:lstStyle>
            <a:lvl1pPr rtl="0">
              <a:defRPr/>
            </a:lvl1pPr>
          </a:lstStyle>
          <a:p>
            <a:pPr rtl="0"/>
            <a:r>
              <a:rPr lang="el-GR"/>
              <a:t>Κάντε κλικ για να επεξεργαστείτε τον τίτλο υποδείγματος</a:t>
            </a:r>
            <a:endParaRPr lang="el-GR" dirty="0"/>
          </a:p>
        </p:txBody>
      </p:sp>
      <p:grpSp>
        <p:nvGrpSpPr>
          <p:cNvPr id="160" name="Γραμμή" descr="Γραφικό γραμμής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61" name="Ελεύθερη σχεδίαση 16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62" name="Ελεύθερη σχεδίαση 16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63" name="Ελεύθερη σχεδίαση 16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64" name="Ελεύθερη σχεδίαση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65" name="Ελεύθερη σχεδίαση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66" name="Ελεύθερη σχεδίαση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67" name="Ελεύθερη σχεδίαση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68" name="Ελεύθερη σχεδίαση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69" name="Ελεύθερη σχεδίαση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70" name="Ελεύθερη σχεδίαση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71" name="Ελεύθερη σχεδίαση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72" name="Ελεύθερη σχεδίαση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73" name="Ελεύθερη σχεδίαση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74" name="Ελεύθερη σχεδίαση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75" name="Ελεύθερη σχεδίαση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76" name="Ελεύθερη σχεδίαση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77" name="Ελεύθερη σχεδίαση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78" name="Ελεύθερη σχεδίαση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79" name="Ελεύθερη σχεδίαση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80" name="Ελεύθερη σχεδίαση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81" name="Ελεύθερη σχεδίαση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82" name="Ελεύθερη σχεδίαση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83" name="Ελεύθερη σχεδίαση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84" name="Ελεύθερη σχεδίαση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85" name="Ελεύθερη σχεδίαση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86" name="Ελεύθερη σχεδίαση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87" name="Ελεύθερη σχεδίαση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88" name="Ελεύθερη σχεδίαση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89" name="Ελεύθερη σχεδίαση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90" name="Ελεύθερη σχεδίαση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91" name="Ελεύθερη σχεδίαση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92" name="Ελεύθερη σχεδίαση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93" name="Ελεύθερη σχεδίαση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94" name="Ελεύθερη σχεδίαση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95" name="Ελεύθερη σχεδίαση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96" name="Ελεύθερη σχεδίαση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97" name="Ελεύθερη σχεδίαση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98" name="Ελεύθερη σχεδίαση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99" name="Ελεύθερη σχεδίαση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00" name="Ελεύθερη σχεδίαση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01" name="Ελεύθερη σχεδίαση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02" name="Ελεύθερη σχεδίαση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03" name="Ελεύθερη σχεδίαση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04" name="Ελεύθερη σχεδίαση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05" name="Ελεύθερη σχεδίαση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06" name="Ελεύθερη σχεδίαση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07" name="Ελεύθερη σχεδίαση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08" name="Ελεύθερη σχεδίαση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09" name="Ελεύθερη σχεδίαση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10" name="Ελεύθερη σχεδίαση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11" name="Ελεύθερη σχεδίαση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12" name="Ελεύθερη σχεδίαση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13" name="Ελεύθερη σχεδίαση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14" name="Ελεύθερη σχεδίαση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15" name="Ελεύθερη σχεδίαση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16" name="Ελεύθερη σχεδίαση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17" name="Ελεύθερη σχεδίαση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18" name="Ελεύθερη σχεδίαση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19" name="Ελεύθερη σχεδίαση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20" name="Ελεύθερη σχεδίαση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21" name="Ελεύθερη σχεδίαση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22" name="Ελεύθερη σχεδίαση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23" name="Ελεύθερη σχεδίαση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24" name="Ελεύθερη σχεδίαση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25" name="Ελεύθερη σχεδίαση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26" name="Ελεύθερη σχεδίαση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27" name="Ελεύθερη σχεδίαση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28" name="Ελεύθερη σχεδίαση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29" name="Ελεύθερη σχεδίαση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30" name="Ελεύθερη σχεδίαση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31" name="Ελεύθερη σχεδίαση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32" name="Ελεύθερη σχεδίαση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33" name="Ελεύθερη σχεδίαση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34" name="Ελεύθερη σχεδίαση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</p:grpSp>
      <p:sp>
        <p:nvSpPr>
          <p:cNvPr id="3" name="Σύμβολο κράτησης θέσης κειμένου 2"/>
          <p:cNvSpPr>
            <a:spLocks noGrp="1"/>
          </p:cNvSpPr>
          <p:nvPr>
            <p:ph type="body" idx="1"/>
          </p:nvPr>
        </p:nvSpPr>
        <p:spPr>
          <a:xfrm>
            <a:off x="1522413" y="1905000"/>
            <a:ext cx="4416552" cy="762000"/>
          </a:xfrm>
        </p:spPr>
        <p:txBody>
          <a:bodyPr rtlCol="0"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Σύμβολο κράτησης θέσης περιεχομένου 3"/>
          <p:cNvSpPr>
            <a:spLocks noGrp="1"/>
          </p:cNvSpPr>
          <p:nvPr>
            <p:ph sz="half" idx="2"/>
          </p:nvPr>
        </p:nvSpPr>
        <p:spPr>
          <a:xfrm>
            <a:off x="1522413" y="2819399"/>
            <a:ext cx="4416552" cy="3352801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l-GR" dirty="0"/>
          </a:p>
        </p:txBody>
      </p:sp>
      <p:sp>
        <p:nvSpPr>
          <p:cNvPr id="5" name="Σύμβολο κράτησης θέσης κειμένου 4"/>
          <p:cNvSpPr>
            <a:spLocks noGrp="1"/>
          </p:cNvSpPr>
          <p:nvPr>
            <p:ph type="body" sz="quarter" idx="3"/>
          </p:nvPr>
        </p:nvSpPr>
        <p:spPr>
          <a:xfrm>
            <a:off x="6249860" y="1905000"/>
            <a:ext cx="4416552" cy="762000"/>
          </a:xfrm>
        </p:spPr>
        <p:txBody>
          <a:bodyPr rtlCol="0"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8" name="Σύμβολο κράτησης θέσης υποσέλιδου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7" name="Σύμβολο κράτησης θέσης ημερομηνίας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2BCFDCC-5693-4EAE-8CEF-69A16980683C}" type="datetime1">
              <a:rPr lang="el-GR" smtClean="0"/>
              <a:t>10/5/2021</a:t>
            </a:fld>
            <a:endParaRPr lang="el-GR" dirty="0"/>
          </a:p>
        </p:txBody>
      </p:sp>
      <p:sp>
        <p:nvSpPr>
          <p:cNvPr id="9" name="Σύμβολο κράτησης θέσης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el-GR"/>
              <a:t>‹#›</a:t>
            </a:fld>
            <a:endParaRPr lang="el-GR" dirty="0"/>
          </a:p>
        </p:txBody>
      </p:sp>
      <p:sp>
        <p:nvSpPr>
          <p:cNvPr id="85" name="Σύμβολο κράτησης θέσης περιεχομένου 3"/>
          <p:cNvSpPr>
            <a:spLocks noGrp="1"/>
          </p:cNvSpPr>
          <p:nvPr>
            <p:ph sz="half" idx="13"/>
          </p:nvPr>
        </p:nvSpPr>
        <p:spPr>
          <a:xfrm>
            <a:off x="6249860" y="2819400"/>
            <a:ext cx="4416552" cy="3352801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82491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el-GR"/>
              <a:t>Κάντε κλικ για να επεξεργαστείτε τον τίτλο υποδείγματος</a:t>
            </a:r>
            <a:endParaRPr lang="el-GR" dirty="0"/>
          </a:p>
        </p:txBody>
      </p:sp>
      <p:grpSp>
        <p:nvGrpSpPr>
          <p:cNvPr id="156" name="Γραμμή" descr="Γραφικό γραμμής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57" name="Ελεύθερη σχεδίαση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58" name="Ελεύθερη σχεδίαση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59" name="Ελεύθερη σχεδίαση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60" name="Ελεύθερη σχεδίαση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61" name="Ελεύθερη σχεδίαση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62" name="Ελεύθερη σχεδίαση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63" name="Ελεύθερη σχεδίαση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64" name="Ελεύθερη σχεδίαση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65" name="Ελεύθερη σχεδίαση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66" name="Ελεύθερη σχεδίαση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67" name="Ελεύθερη σχεδίαση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68" name="Ελεύθερη σχεδίαση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69" name="Ελεύθερη σχεδίαση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70" name="Ελεύθερη σχεδίαση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71" name="Ελεύθερη σχεδίαση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72" name="Ελεύθερη σχεδίαση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73" name="Ελεύθερη σχεδίαση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74" name="Ελεύθερη σχεδίαση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75" name="Ελεύθερη σχεδίαση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76" name="Ελεύθερη σχεδίαση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77" name="Ελεύθερη σχεδίαση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78" name="Ελεύθερη σχεδίαση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79" name="Ελεύθερη σχεδίαση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80" name="Ελεύθερη σχεδίαση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81" name="Ελεύθερη σχεδίαση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82" name="Ελεύθερη σχεδίαση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83" name="Ελεύθερη σχεδίαση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84" name="Ελεύθερη σχεδίαση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85" name="Ελεύθερη σχεδίαση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86" name="Ελεύθερη σχεδίαση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87" name="Ελεύθερη σχεδίαση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88" name="Ελεύθερη σχεδίαση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89" name="Ελεύθερη σχεδίαση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90" name="Ελεύθερη σχεδίαση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91" name="Ελεύθερη σχεδίαση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92" name="Ελεύθερη σχεδίαση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93" name="Ελεύθερη σχεδίαση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94" name="Ελεύθερη σχεδίαση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95" name="Ελεύθερη σχεδίαση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96" name="Ελεύθερη σχεδίαση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97" name="Ελεύθερη σχεδίαση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98" name="Ελεύθερη σχεδίαση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99" name="Ελεύθερη σχεδίαση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00" name="Ελεύθερη σχεδίαση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01" name="Ελεύθερη σχεδίαση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02" name="Ελεύθερη σχεδίαση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03" name="Ελεύθερη σχεδίαση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04" name="Ελεύθερη σχεδίαση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05" name="Ελεύθερη σχεδίαση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06" name="Ελεύθερη σχεδίαση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07" name="Ελεύθερη σχεδίαση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08" name="Ελεύθερη σχεδίαση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09" name="Ελεύθερη σχεδίαση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10" name="Ελεύθερη σχεδίαση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11" name="Ελεύθερη σχεδίαση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12" name="Ελεύθερη σχεδίαση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13" name="Ελεύθερη σχεδίαση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14" name="Ελεύθερη σχεδίαση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15" name="Ελεύθερη σχεδίαση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16" name="Ελεύθερη σχεδίαση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17" name="Ελεύθερη σχεδίαση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18" name="Ελεύθερη σχεδίαση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19" name="Ελεύθερη σχεδίαση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20" name="Ελεύθερη σχεδίαση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21" name="Ελεύθερη σχεδίαση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22" name="Ελεύθερη σχεδίαση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23" name="Ελεύθερη σχεδίαση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24" name="Ελεύθερη σχεδίαση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25" name="Ελεύθερη σχεδίαση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26" name="Ελεύθερη σχεδίαση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27" name="Ελεύθερη σχεδίαση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28" name="Ελεύθερη σχεδίαση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29" name="Ελεύθερη σχεδίαση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30" name="Ελεύθερη σχεδίαση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</p:grpSp>
      <p:sp>
        <p:nvSpPr>
          <p:cNvPr id="4" name="Σύμβολο κράτησης θέσης υποσέλιδου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3" name="Σύμβολο κράτησης θέσης ημερομηνίας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51F0177-3457-4B12-BEA0-825D05B3CB8D}" type="datetime1">
              <a:rPr lang="el-GR" smtClean="0"/>
              <a:t>10/5/2021</a:t>
            </a:fld>
            <a:endParaRPr lang="el-GR" dirty="0"/>
          </a:p>
        </p:txBody>
      </p:sp>
      <p:sp>
        <p:nvSpPr>
          <p:cNvPr id="5" name="Σύμβολο κράτησης θέσης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el-GR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531561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Σύμβολο κράτησης θέσης υποσέλιδου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2" name="Σύμβολο κράτησης θέσης ημερομηνίας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E83EFF7-E94C-4FD9-A6DE-18293CCC3264}" type="datetime1">
              <a:rPr lang="el-GR" smtClean="0"/>
              <a:t>10/5/2021</a:t>
            </a:fld>
            <a:endParaRPr lang="el-GR" dirty="0"/>
          </a:p>
        </p:txBody>
      </p:sp>
      <p:sp>
        <p:nvSpPr>
          <p:cNvPr id="4" name="Σύμβολο κράτησης θέσης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el-GR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405966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rtlCol="0" anchor="b">
            <a:noAutofit/>
          </a:bodyPr>
          <a:lstStyle>
            <a:lvl1pPr algn="l" rtl="0">
              <a:defRPr sz="3200" b="0"/>
            </a:lvl1pPr>
          </a:lstStyle>
          <a:p>
            <a:pPr rtl="0"/>
            <a:r>
              <a:rPr lang="el-GR"/>
              <a:t>Κάντε κλικ για να επεξεργαστείτε τον τίτλο υποδείγματος</a:t>
            </a:r>
            <a:endParaRPr lang="el-GR" dirty="0"/>
          </a:p>
        </p:txBody>
      </p:sp>
      <p:sp>
        <p:nvSpPr>
          <p:cNvPr id="4" name="Σύμβολο κράτησης θέσης κειμένου 3"/>
          <p:cNvSpPr>
            <a:spLocks noGrp="1"/>
          </p:cNvSpPr>
          <p:nvPr>
            <p:ph type="body" sz="half" idx="2"/>
          </p:nvPr>
        </p:nvSpPr>
        <p:spPr>
          <a:xfrm>
            <a:off x="1522413" y="3429000"/>
            <a:ext cx="2743200" cy="2743200"/>
          </a:xfrm>
        </p:spPr>
        <p:txBody>
          <a:bodyPr rtlCol="0" anchor="b">
            <a:normAutofit/>
          </a:bodyPr>
          <a:lstStyle>
            <a:lvl1pPr marL="0" indent="0">
              <a:lnSpc>
                <a:spcPct val="100000"/>
              </a:lnSpc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3" name="Σύμβολο κράτησης θέσης περιεχομένου 2"/>
          <p:cNvSpPr>
            <a:spLocks noGrp="1"/>
          </p:cNvSpPr>
          <p:nvPr>
            <p:ph idx="1"/>
          </p:nvPr>
        </p:nvSpPr>
        <p:spPr>
          <a:xfrm>
            <a:off x="4710022" y="1905000"/>
            <a:ext cx="5669280" cy="4038600"/>
          </a:xfrm>
        </p:spPr>
        <p:txBody>
          <a:bodyPr rtlCol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l-GR" dirty="0"/>
          </a:p>
        </p:txBody>
      </p:sp>
      <p:grpSp>
        <p:nvGrpSpPr>
          <p:cNvPr id="615" name="Πλαίσιο" descr="Γραφικό κουτιού"/>
          <p:cNvGrpSpPr/>
          <p:nvPr/>
        </p:nvGrpSpPr>
        <p:grpSpPr bwMode="invGray">
          <a:xfrm>
            <a:off x="4417839" y="1630821"/>
            <a:ext cx="6291028" cy="4575885"/>
            <a:chOff x="4417839" y="1630821"/>
            <a:chExt cx="6291028" cy="4575885"/>
          </a:xfrm>
        </p:grpSpPr>
        <p:grpSp>
          <p:nvGrpSpPr>
            <p:cNvPr id="616" name="Ομάδα 615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768" name="Ομάδα 76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4" name="Ελεύθερη σχεδίαση 84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5" name="Ελεύθερη σχεδίαση 84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6" name="Ελεύθερη σχεδίαση 84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7" name="Ελεύθερη σχεδίαση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8" name="Ελεύθερη σχεδίαση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9" name="Ελεύθερη σχεδίαση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0" name="Ελεύθερη σχεδίαση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1" name="Ελεύθερη σχεδίαση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2" name="Ελεύθερη σχεδίαση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3" name="Ελεύθερη σχεδίαση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4" name="Ελεύθερη σχεδίαση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5" name="Ελεύθερη σχεδίαση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6" name="Ελεύθερη σχεδίαση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7" name="Ελεύθερη σχεδίαση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8" name="Ελεύθερη σχεδίαση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9" name="Ελεύθερη σχεδίαση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0" name="Ελεύθερη σχεδίαση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1" name="Ελεύθερη σχεδίαση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2" name="Ελεύθερη σχεδίαση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3" name="Ελεύθερη σχεδίαση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4" name="Ελεύθερη σχεδίαση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5" name="Ελεύθερη σχεδίαση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6" name="Ελεύθερη σχεδίαση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7" name="Ελεύθερη σχεδίαση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8" name="Ελεύθερη σχεδίαση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9" name="Ελεύθερη σχεδίαση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0" name="Ελεύθερη σχεδίαση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1" name="Ελεύθερη σχεδίαση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2" name="Ελεύθερη σχεδίαση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3" name="Ελεύθερη σχεδίαση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4" name="Ελεύθερη σχεδίαση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5" name="Ελεύθερη σχεδίαση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6" name="Ελεύθερη σχεδίαση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7" name="Ελεύθερη σχεδίαση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8" name="Ελεύθερη σχεδίαση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9" name="Ελεύθερη σχεδίαση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0" name="Ελεύθερη σχεδίαση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1" name="Ελεύθερη σχεδίαση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2" name="Ελεύθερη σχεδίαση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3" name="Ελεύθερη σχεδίαση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4" name="Ελεύθερη σχεδίαση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5" name="Ελεύθερη σχεδίαση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6" name="Ελεύθερη σχεδίαση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7" name="Ελεύθερη σχεδίαση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8" name="Ελεύθερη σχεδίαση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9" name="Ελεύθερη σχεδίαση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0" name="Ελεύθερη σχεδίαση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1" name="Ελεύθερη σχεδίαση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2" name="Ελεύθερη σχεδίαση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3" name="Ελεύθερη σχεδίαση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4" name="Ελεύθερη σχεδίαση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5" name="Ελεύθερη σχεδίαση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6" name="Ελεύθερη σχεδίαση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7" name="Ελεύθερη σχεδίαση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8" name="Ελεύθερη σχεδίαση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9" name="Ελεύθερη σχεδίαση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0" name="Ελεύθερη σχεδίαση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1" name="Ελεύθερη σχεδίαση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2" name="Ελεύθερη σχεδίαση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3" name="Ελεύθερη σχεδίαση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4" name="Ελεύθερη σχεδίαση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5" name="Ελεύθερη σχεδίαση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6" name="Ελεύθερη σχεδίαση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7" name="Ελεύθερη σχεδίαση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8" name="Ελεύθερη σχεδίαση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9" name="Ελεύθερη σχεδίαση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0" name="Ελεύθερη σχεδίαση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1" name="Ελεύθερη σχεδίαση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2" name="Ελεύθερη σχεδίαση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3" name="Ελεύθερη σχεδίαση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4" name="Ελεύθερη σχεδίαση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5" name="Ελεύθερη σχεδίαση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6" name="Ελεύθερη σχεδίαση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7" name="Ελεύθερη σχεδίαση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9" name="Ομάδα 76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770" name="Ελεύθερη σχεδίαση 76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1" name="Ελεύθερη σχεδίαση 77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2" name="Ελεύθερη σχεδίαση 77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3" name="Ελεύθερη σχεδίαση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4" name="Ελεύθερη σχεδίαση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5" name="Ελεύθερη σχεδίαση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6" name="Ελεύθερη σχεδίαση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7" name="Ελεύθερη σχεδίαση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8" name="Ελεύθερη σχεδίαση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9" name="Ελεύθερη σχεδίαση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0" name="Ελεύθερη σχεδίαση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1" name="Ελεύθερη σχεδίαση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2" name="Ελεύθερη σχεδίαση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3" name="Ελεύθερη σχεδίαση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4" name="Ελεύθερη σχεδίαση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5" name="Ελεύθερη σχεδίαση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6" name="Ελεύθερη σχεδίαση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7" name="Ελεύθερη σχεδίαση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8" name="Ελεύθερη σχεδίαση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9" name="Ελεύθερη σχεδίαση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0" name="Ελεύθερη σχεδίαση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1" name="Ελεύθερη σχεδίαση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2" name="Ελεύθερη σχεδίαση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3" name="Ελεύθερη σχεδίαση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4" name="Ελεύθερη σχεδίαση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5" name="Ελεύθερη σχεδίαση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6" name="Ελεύθερη σχεδίαση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7" name="Ελεύθερη σχεδίαση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8" name="Ελεύθερη σχεδίαση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9" name="Ελεύθερη σχεδίαση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0" name="Ελεύθερη σχεδίαση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1" name="Ελεύθερη σχεδίαση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2" name="Ελεύθερη σχεδίαση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3" name="Ελεύθερη σχεδίαση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4" name="Ελεύθερη σχεδίαση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5" name="Ελεύθερη σχεδίαση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6" name="Ελεύθερη σχεδίαση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7" name="Ελεύθερη σχεδίαση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8" name="Ελεύθερη σχεδίαση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9" name="Ελεύθερη σχεδίαση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0" name="Ελεύθερη σχεδίαση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1" name="Ελεύθερη σχεδίαση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2" name="Ελεύθερη σχεδίαση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3" name="Ελεύθερη σχεδίαση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4" name="Ελεύθερη σχεδίαση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5" name="Ελεύθερη σχεδίαση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6" name="Ελεύθερη σχεδίαση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7" name="Ελεύθερη σχεδίαση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8" name="Ελεύθερη σχεδίαση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9" name="Ελεύθερη σχεδίαση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0" name="Ελεύθερη σχεδίαση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1" name="Ελεύθερη σχεδίαση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2" name="Ελεύθερη σχεδίαση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3" name="Ελεύθερη σχεδίαση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4" name="Ελεύθερη σχεδίαση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5" name="Ελεύθερη σχεδίαση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6" name="Ελεύθερη σχεδίαση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7" name="Ελεύθερη σχεδίαση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8" name="Ελεύθερη σχεδίαση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9" name="Ελεύθερη σχεδίαση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0" name="Ελεύθερη σχεδίαση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1" name="Ελεύθερη σχεδίαση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2" name="Ελεύθερη σχεδίαση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3" name="Ελεύθερη σχεδίαση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4" name="Ελεύθερη σχεδίαση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5" name="Ελεύθερη σχεδίαση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6" name="Ελεύθερη σχεδίαση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7" name="Ελεύθερη σχεδίαση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8" name="Ελεύθερη σχεδίαση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9" name="Ελεύθερη σχεδίαση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0" name="Ελεύθερη σχεδίαση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1" name="Ελεύθερη σχεδίαση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2" name="Ελεύθερη σχεδίαση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3" name="Ελεύθερη σχεδίαση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7" name="Ομάδα 616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618" name="Ομάδα 61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94" name="Ελεύθερη σχεδίαση 69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5" name="Ελεύθερη σχεδίαση 69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6" name="Ελεύθερη σχεδίαση 69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7" name="Ελεύθερη σχεδίαση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8" name="Ελεύθερη σχεδίαση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9" name="Ελεύθερη σχεδίαση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0" name="Ελεύθερη σχεδίαση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1" name="Ελεύθερη σχεδίαση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2" name="Ελεύθερη σχεδίαση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3" name="Ελεύθερη σχεδίαση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4" name="Ελεύθερη σχεδίαση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5" name="Ελεύθερη σχεδίαση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6" name="Ελεύθερη σχεδίαση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7" name="Ελεύθερη σχεδίαση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8" name="Ελεύθερη σχεδίαση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9" name="Ελεύθερη σχεδίαση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0" name="Ελεύθερη σχεδίαση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1" name="Ελεύθερη σχεδίαση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2" name="Ελεύθερη σχεδίαση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3" name="Ελεύθερη σχεδίαση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4" name="Ελεύθερη σχεδίαση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5" name="Ελεύθερη σχεδίαση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6" name="Ελεύθερη σχεδίαση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7" name="Ελεύθερη σχεδίαση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8" name="Ελεύθερη σχεδίαση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9" name="Ελεύθερη σχεδίαση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0" name="Ελεύθερη σχεδίαση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1" name="Ελεύθερη σχεδίαση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2" name="Ελεύθερη σχεδίαση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3" name="Ελεύθερη σχεδίαση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4" name="Ελεύθερη σχεδίαση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5" name="Ελεύθερη σχεδίαση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6" name="Ελεύθερη σχεδίαση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7" name="Ελεύθερη σχεδίαση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8" name="Ελεύθερη σχεδίαση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9" name="Ελεύθερη σχεδίαση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0" name="Ελεύθερη σχεδίαση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1" name="Ελεύθερη σχεδίαση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2" name="Ελεύθερη σχεδίαση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3" name="Ελεύθερη σχεδίαση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4" name="Ελεύθερη σχεδίαση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5" name="Ελεύθερη σχεδίαση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6" name="Ελεύθερη σχεδίαση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7" name="Ελεύθερη σχεδίαση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8" name="Ελεύθερη σχεδίαση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9" name="Ελεύθερη σχεδίαση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0" name="Ελεύθερη σχεδίαση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1" name="Ελεύθερη σχεδίαση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2" name="Ελεύθερη σχεδίαση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3" name="Ελεύθερη σχεδίαση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4" name="Ελεύθερη σχεδίαση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5" name="Ελεύθερη σχεδίαση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6" name="Ελεύθερη σχεδίαση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7" name="Ελεύθερη σχεδίαση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8" name="Ελεύθερη σχεδίαση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9" name="Ελεύθερη σχεδίαση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0" name="Ελεύθερη σχεδίαση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1" name="Ελεύθερη σχεδίαση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2" name="Ελεύθερη σχεδίαση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3" name="Ελεύθερη σχεδίαση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4" name="Ελεύθερη σχεδίαση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5" name="Ελεύθερη σχεδίαση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6" name="Ελεύθερη σχεδίαση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7" name="Ελεύθερη σχεδίαση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8" name="Ελεύθερη σχεδίαση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9" name="Ελεύθερη σχεδίαση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0" name="Ελεύθερη σχεδίαση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1" name="Ελεύθερη σχεδίαση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2" name="Ελεύθερη σχεδίαση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3" name="Ελεύθερη σχεδίαση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4" name="Ελεύθερη σχεδίαση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5" name="Ελεύθερη σχεδίαση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6" name="Ελεύθερη σχεδίαση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7" name="Ελεύθερη σχεδίαση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9" name="Ομάδα 61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20" name="Ελεύθερη σχεδίαση 61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1" name="Ελεύθερη σχεδίαση 62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2" name="Ελεύθερη σχεδίαση 62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3" name="Ελεύθερη σχεδίαση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4" name="Ελεύθερη σχεδίαση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5" name="Ελεύθερη σχεδίαση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6" name="Ελεύθερη σχεδίαση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7" name="Ελεύθερη σχεδίαση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8" name="Ελεύθερη σχεδίαση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9" name="Ελεύθερη σχεδίαση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0" name="Ελεύθερη σχεδίαση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1" name="Ελεύθερη σχεδίαση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2" name="Ελεύθερη σχεδίαση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3" name="Ελεύθερη σχεδίαση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4" name="Ελεύθερη σχεδίαση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5" name="Ελεύθερη σχεδίαση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6" name="Ελεύθερη σχεδίαση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7" name="Ελεύθερη σχεδίαση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8" name="Ελεύθερη σχεδίαση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9" name="Ελεύθερη σχεδίαση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0" name="Ελεύθερη σχεδίαση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1" name="Ελεύθερη σχεδίαση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2" name="Ελεύθερη σχεδίαση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3" name="Ελεύθερη σχεδίαση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4" name="Ελεύθερη σχεδίαση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5" name="Ελεύθερη σχεδίαση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6" name="Ελεύθερη σχεδίαση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7" name="Ελεύθερη σχεδίαση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8" name="Ελεύθερη σχεδίαση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9" name="Ελεύθερη σχεδίαση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0" name="Ελεύθερη σχεδίαση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1" name="Ελεύθερη σχεδίαση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2" name="Ελεύθερη σχεδίαση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3" name="Ελεύθερη σχεδίαση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4" name="Ελεύθερη σχεδίαση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5" name="Ελεύθερη σχεδίαση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6" name="Ελεύθερη σχεδίαση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7" name="Ελεύθερη σχεδίαση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8" name="Ελεύθερη σχεδίαση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9" name="Ελεύθερη σχεδίαση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0" name="Ελεύθερη σχεδίαση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1" name="Ελεύθερη σχεδίαση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2" name="Ελεύθερη σχεδίαση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3" name="Ελεύθερη σχεδίαση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4" name="Ελεύθερη σχεδίαση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5" name="Ελεύθερη σχεδίαση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6" name="Ελεύθερη σχεδίαση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7" name="Ελεύθερη σχεδίαση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8" name="Ελεύθερη σχεδίαση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9" name="Ελεύθερη σχεδίαση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0" name="Ελεύθερη σχεδίαση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1" name="Ελεύθερη σχεδίαση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2" name="Ελεύθερη σχεδίαση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3" name="Ελεύθερη σχεδίαση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4" name="Ελεύθερη σχεδίαση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5" name="Ελεύθερη σχεδίαση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6" name="Ελεύθερη σχεδίαση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7" name="Ελεύθερη σχεδίαση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8" name="Ελεύθερη σχεδίαση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9" name="Ελεύθερη σχεδίαση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0" name="Ελεύθερη σχεδίαση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1" name="Ελεύθερη σχεδίαση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2" name="Ελεύθερη σχεδίαση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3" name="Ελεύθερη σχεδίαση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4" name="Ελεύθερη σχεδίαση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5" name="Ελεύθερη σχεδίαση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6" name="Ελεύθερη σχεδίαση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7" name="Ελεύθερη σχεδίαση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8" name="Ελεύθερη σχεδίαση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9" name="Ελεύθερη σχεδίαση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0" name="Ελεύθερη σχεδίαση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1" name="Ελεύθερη σχεδίαση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2" name="Ελεύθερη σχεδίαση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3" name="Ελεύθερη σχεδίαση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6" name="Σύμβολο κράτησης θέσης υποσέλιδου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5" name="Σύμβολο κράτησης θέσης ημερομηνίας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102F11F-5270-4642-B1F2-9C9E3C6334B7}" type="datetime1">
              <a:rPr lang="el-GR" smtClean="0"/>
              <a:t>10/5/2021</a:t>
            </a:fld>
            <a:endParaRPr lang="el-GR" dirty="0"/>
          </a:p>
        </p:txBody>
      </p:sp>
      <p:sp>
        <p:nvSpPr>
          <p:cNvPr id="7" name="Σύμβολο κράτησης θέσης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el-GR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962116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rtlCol="0" anchor="b">
            <a:noAutofit/>
          </a:bodyPr>
          <a:lstStyle>
            <a:lvl1pPr algn="l" rtl="0">
              <a:defRPr sz="3200" b="0"/>
            </a:lvl1pPr>
          </a:lstStyle>
          <a:p>
            <a:pPr rtl="0"/>
            <a:r>
              <a:rPr lang="el-GR"/>
              <a:t>Κάντε κλικ για να επεξεργαστείτε τον τίτλο υποδείγματος</a:t>
            </a:r>
            <a:endParaRPr lang="el-GR" dirty="0"/>
          </a:p>
        </p:txBody>
      </p:sp>
      <p:sp>
        <p:nvSpPr>
          <p:cNvPr id="3" name="Σύμβολο κράτησης θέσης εικόνας 2" descr="Ένα κενό πλαίσιο κράτησης θέσης για να προσθέσετε μια εικόνα. Κάντε κλικ στο πλαίσιο κράτησης θέσης και επιλέξτε την εικόνα που θέλετε να προσθέσετε."/>
          <p:cNvSpPr>
            <a:spLocks noGrp="1"/>
          </p:cNvSpPr>
          <p:nvPr>
            <p:ph type="pic" idx="1"/>
          </p:nvPr>
        </p:nvSpPr>
        <p:spPr>
          <a:xfrm>
            <a:off x="1745838" y="1884311"/>
            <a:ext cx="5669280" cy="4041648"/>
          </a:xfrm>
          <a:solidFill>
            <a:schemeClr val="bg1"/>
          </a:solidFill>
        </p:spPr>
        <p:txBody>
          <a:bodyPr tIns="914400" rtlCol="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el-GR"/>
              <a:t>Κάντε κλικ στο εικονίδιο για να προσθέσετε εικόνα</a:t>
            </a:r>
            <a:endParaRPr lang="el-GR" dirty="0"/>
          </a:p>
        </p:txBody>
      </p:sp>
      <p:grpSp>
        <p:nvGrpSpPr>
          <p:cNvPr id="614" name="Πλαίσιο" descr="Γραφικό κουτιού"/>
          <p:cNvGrpSpPr/>
          <p:nvPr/>
        </p:nvGrpSpPr>
        <p:grpSpPr bwMode="invGray">
          <a:xfrm flipH="1">
            <a:off x="1447500" y="1630821"/>
            <a:ext cx="6291028" cy="4575885"/>
            <a:chOff x="4417839" y="1630821"/>
            <a:chExt cx="6291028" cy="4575885"/>
          </a:xfrm>
        </p:grpSpPr>
        <p:grpSp>
          <p:nvGrpSpPr>
            <p:cNvPr id="615" name="Ομάδα 614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767" name="Ομάδα 76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3" name="Ελεύθερη σχεδίαση 84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4" name="Ελεύθερη σχεδίαση 84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5" name="Ελεύθερη σχεδίαση 84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6" name="Ελεύθερη σχεδίαση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7" name="Ελεύθερη σχεδίαση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8" name="Ελεύθερη σχεδίαση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9" name="Ελεύθερη σχεδίαση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0" name="Ελεύθερη σχεδίαση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1" name="Ελεύθερη σχεδίαση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2" name="Ελεύθερη σχεδίαση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3" name="Ελεύθερη σχεδίαση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4" name="Ελεύθερη σχεδίαση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5" name="Ελεύθερη σχεδίαση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6" name="Ελεύθερη σχεδίαση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7" name="Ελεύθερη σχεδίαση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8" name="Ελεύθερη σχεδίαση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9" name="Ελεύθερη σχεδίαση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0" name="Ελεύθερη σχεδίαση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1" name="Ελεύθερη σχεδίαση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2" name="Ελεύθερη σχεδίαση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3" name="Ελεύθερη σχεδίαση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4" name="Ελεύθερη σχεδίαση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5" name="Ελεύθερη σχεδίαση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6" name="Ελεύθερη σχεδίαση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7" name="Ελεύθερη σχεδίαση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8" name="Ελεύθερη σχεδίαση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9" name="Ελεύθερη σχεδίαση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0" name="Ελεύθερη σχεδίαση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1" name="Ελεύθερη σχεδίαση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2" name="Ελεύθερη σχεδίαση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3" name="Ελεύθερη σχεδίαση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4" name="Ελεύθερη σχεδίαση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5" name="Ελεύθερη σχεδίαση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6" name="Ελεύθερη σχεδίαση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7" name="Ελεύθερη σχεδίαση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8" name="Ελεύθερη σχεδίαση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9" name="Ελεύθερη σχεδίαση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0" name="Ελεύθερη σχεδίαση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1" name="Ελεύθερη σχεδίαση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2" name="Ελεύθερη σχεδίαση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3" name="Ελεύθερη σχεδίαση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4" name="Ελεύθερη σχεδίαση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5" name="Ελεύθερη σχεδίαση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6" name="Ελεύθερη σχεδίαση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7" name="Ελεύθερη σχεδίαση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8" name="Ελεύθερη σχεδίαση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9" name="Ελεύθερη σχεδίαση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0" name="Ελεύθερη σχεδίαση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1" name="Ελεύθερη σχεδίαση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2" name="Ελεύθερη σχεδίαση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3" name="Ελεύθερη σχεδίαση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4" name="Ελεύθερη σχεδίαση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5" name="Ελεύθερη σχεδίαση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6" name="Ελεύθερη σχεδίαση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7" name="Ελεύθερη σχεδίαση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8" name="Ελεύθερη σχεδίαση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9" name="Ελεύθερη σχεδίαση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0" name="Ελεύθερη σχεδίαση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1" name="Ελεύθερη σχεδίαση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2" name="Ελεύθερη σχεδίαση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3" name="Ελεύθερη σχεδίαση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4" name="Ελεύθερη σχεδίαση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5" name="Ελεύθερη σχεδίαση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6" name="Ελεύθερη σχεδίαση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7" name="Ελεύθερη σχεδίαση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8" name="Ελεύθερη σχεδίαση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9" name="Ελεύθερη σχεδίαση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0" name="Ελεύθερη σχεδίαση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1" name="Ελεύθερη σχεδίαση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2" name="Ελεύθερη σχεδίαση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3" name="Ελεύθερη σχεδίαση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4" name="Ελεύθερη σχεδίαση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5" name="Ελεύθερη σχεδίαση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6" name="Ελεύθερη σχεδίαση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8" name="Ομάδα 76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769" name="Ελεύθερη σχεδίαση 76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0" name="Ελεύθερη σχεδίαση 76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1" name="Ελεύθερη σχεδίαση 77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2" name="Ελεύθερη σχεδίαση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3" name="Ελεύθερη σχεδίαση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4" name="Ελεύθερη σχεδίαση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5" name="Ελεύθερη σχεδίαση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6" name="Ελεύθερη σχεδίαση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7" name="Ελεύθερη σχεδίαση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8" name="Ελεύθερη σχεδίαση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9" name="Ελεύθερη σχεδίαση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0" name="Ελεύθερη σχεδίαση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1" name="Ελεύθερη σχεδίαση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2" name="Ελεύθερη σχεδίαση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3" name="Ελεύθερη σχεδίαση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4" name="Ελεύθερη σχεδίαση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5" name="Ελεύθερη σχεδίαση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6" name="Ελεύθερη σχεδίαση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7" name="Ελεύθερη σχεδίαση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8" name="Ελεύθερη σχεδίαση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9" name="Ελεύθερη σχεδίαση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0" name="Ελεύθερη σχεδίαση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1" name="Ελεύθερη σχεδίαση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2" name="Ελεύθερη σχεδίαση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3" name="Ελεύθερη σχεδίαση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4" name="Ελεύθερη σχεδίαση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5" name="Ελεύθερη σχεδίαση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6" name="Ελεύθερη σχεδίαση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7" name="Ελεύθερη σχεδίαση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8" name="Ελεύθερη σχεδίαση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9" name="Ελεύθερη σχεδίαση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0" name="Ελεύθερη σχεδίαση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1" name="Ελεύθερη σχεδίαση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2" name="Ελεύθερη σχεδίαση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3" name="Ελεύθερη σχεδίαση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4" name="Ελεύθερη σχεδίαση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5" name="Ελεύθερη σχεδίαση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6" name="Ελεύθερη σχεδίαση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7" name="Ελεύθερη σχεδίαση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8" name="Ελεύθερη σχεδίαση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9" name="Ελεύθερη σχεδίαση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0" name="Ελεύθερη σχεδίαση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1" name="Ελεύθερη σχεδίαση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2" name="Ελεύθερη σχεδίαση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3" name="Ελεύθερη σχεδίαση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4" name="Ελεύθερη σχεδίαση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5" name="Ελεύθερη σχεδίαση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6" name="Ελεύθερη σχεδίαση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7" name="Ελεύθερη σχεδίαση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8" name="Ελεύθερη σχεδίαση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9" name="Ελεύθερη σχεδίαση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0" name="Ελεύθερη σχεδίαση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1" name="Ελεύθερη σχεδίαση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2" name="Ελεύθερη σχεδίαση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3" name="Ελεύθερη σχεδίαση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4" name="Ελεύθερη σχεδίαση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5" name="Ελεύθερη σχεδίαση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6" name="Ελεύθερη σχεδίαση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7" name="Ελεύθερη σχεδίαση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8" name="Ελεύθερη σχεδίαση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9" name="Ελεύθερη σχεδίαση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0" name="Ελεύθερη σχεδίαση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1" name="Ελεύθερη σχεδίαση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2" name="Ελεύθερη σχεδίαση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3" name="Ελεύθερη σχεδίαση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4" name="Ελεύθερη σχεδίαση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5" name="Ελεύθερη σχεδίαση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6" name="Ελεύθερη σχεδίαση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7" name="Ελεύθερη σχεδίαση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8" name="Ελεύθερη σχεδίαση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9" name="Ελεύθερη σχεδίαση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0" name="Ελεύθερη σχεδίαση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1" name="Ελεύθερη σχεδίαση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2" name="Ελεύθερη σχεδίαση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6" name="Ομάδα 615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617" name="Ομάδα 61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93" name="Ελεύθερη σχεδίαση 69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4" name="Ελεύθερη σχεδίαση 69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5" name="Ελεύθερη σχεδίαση 69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6" name="Ελεύθερη σχεδίαση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7" name="Ελεύθερη σχεδίαση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8" name="Ελεύθερη σχεδίαση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9" name="Ελεύθερη σχεδίαση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0" name="Ελεύθερη σχεδίαση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1" name="Ελεύθερη σχεδίαση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2" name="Ελεύθερη σχεδίαση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3" name="Ελεύθερη σχεδίαση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4" name="Ελεύθερη σχεδίαση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5" name="Ελεύθερη σχεδίαση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6" name="Ελεύθερη σχεδίαση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7" name="Ελεύθερη σχεδίαση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8" name="Ελεύθερη σχεδίαση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9" name="Ελεύθερη σχεδίαση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0" name="Ελεύθερη σχεδίαση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1" name="Ελεύθερη σχεδίαση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2" name="Ελεύθερη σχεδίαση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3" name="Ελεύθερη σχεδίαση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4" name="Ελεύθερη σχεδίαση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5" name="Ελεύθερη σχεδίαση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6" name="Ελεύθερη σχεδίαση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7" name="Ελεύθερη σχεδίαση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8" name="Ελεύθερη σχεδίαση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9" name="Ελεύθερη σχεδίαση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0" name="Ελεύθερη σχεδίαση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1" name="Ελεύθερη σχεδίαση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2" name="Ελεύθερη σχεδίαση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3" name="Ελεύθερη σχεδίαση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4" name="Ελεύθερη σχεδίαση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5" name="Ελεύθερη σχεδίαση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6" name="Ελεύθερη σχεδίαση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7" name="Ελεύθερη σχεδίαση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8" name="Ελεύθερη σχεδίαση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9" name="Ελεύθερη σχεδίαση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0" name="Ελεύθερη σχεδίαση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1" name="Ελεύθερη σχεδίαση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2" name="Ελεύθερη σχεδίαση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3" name="Ελεύθερη σχεδίαση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4" name="Ελεύθερη σχεδίαση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5" name="Ελεύθερη σχεδίαση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6" name="Ελεύθερη σχεδίαση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7" name="Ελεύθερη σχεδίαση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8" name="Ελεύθερη σχεδίαση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9" name="Ελεύθερη σχεδίαση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0" name="Ελεύθερη σχεδίαση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1" name="Ελεύθερη σχεδίαση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2" name="Ελεύθερη σχεδίαση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3" name="Ελεύθερη σχεδίαση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4" name="Ελεύθερη σχεδίαση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5" name="Ελεύθερη σχεδίαση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6" name="Ελεύθερη σχεδίαση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7" name="Ελεύθερη σχεδίαση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8" name="Ελεύθερη σχεδίαση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9" name="Ελεύθερη σχεδίαση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0" name="Ελεύθερη σχεδίαση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1" name="Ελεύθερη σχεδίαση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2" name="Ελεύθερη σχεδίαση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3" name="Ελεύθερη σχεδίαση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4" name="Ελεύθερη σχεδίαση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5" name="Ελεύθερη σχεδίαση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6" name="Ελεύθερη σχεδίαση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7" name="Ελεύθερη σχεδίαση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8" name="Ελεύθερη σχεδίαση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9" name="Ελεύθερη σχεδίαση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0" name="Ελεύθερη σχεδίαση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1" name="Ελεύθερη σχεδίαση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2" name="Ελεύθερη σχεδίαση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3" name="Ελεύθερη σχεδίαση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4" name="Ελεύθερη σχεδίαση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5" name="Ελεύθερη σχεδίαση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6" name="Ελεύθερη σχεδίαση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8" name="Ομάδα 61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19" name="Ελεύθερη σχεδίαση 61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0" name="Ελεύθερη σχεδίαση 61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1" name="Ελεύθερη σχεδίαση 62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2" name="Ελεύθερη σχεδίαση 621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3" name="Ελεύθερη σχεδίαση 622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4" name="Ελεύθερη σχεδίαση 623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5" name="Ελεύθερη σχεδίαση 624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6" name="Ελεύθερη σχεδίαση 625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7" name="Ελεύθερη σχεδίαση 626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8" name="Ελεύθερη σχεδίαση 627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9" name="Ελεύθερη σχεδίαση 628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0" name="Ελεύθερη σχεδίαση 629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1" name="Ελεύθερη σχεδίαση 630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2" name="Ελεύθερη σχεδίαση 631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3" name="Ελεύθερη σχεδίαση 632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4" name="Ελεύθερη σχεδίαση 633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5" name="Ελεύθερη σχεδίαση 634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6" name="Ελεύθερη σχεδίαση 635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7" name="Ελεύθερη σχεδίαση 636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8" name="Ελεύθερη σχεδίαση 637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9" name="Ελεύθερη σχεδίαση 638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0" name="Ελεύθερη σχεδίαση 639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1" name="Ελεύθερη σχεδίαση 640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2" name="Ελεύθερη σχεδίαση 641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3" name="Ελεύθερη σχεδίαση 642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4" name="Ελεύθερη σχεδίαση 643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5" name="Ελεύθερη σχεδίαση 644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6" name="Ελεύθερη σχεδίαση 645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7" name="Ελεύθερη σχεδίαση 646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8" name="Ελεύθερη σχεδίαση 647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9" name="Ελεύθερη σχεδίαση 648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0" name="Ελεύθερη σχεδίαση 649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1" name="Ελεύθερη σχεδίαση 650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2" name="Ελεύθερη σχεδίαση 651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3" name="Ελεύθερη σχεδίαση 652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4" name="Ελεύθερη σχεδίαση 653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5" name="Ελεύθερη σχεδίαση 654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6" name="Ελεύθερη σχεδίαση 655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7" name="Ελεύθερη σχεδίαση 656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8" name="Ελεύθερη σχεδίαση 657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9" name="Ελεύθερη σχεδίαση 658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0" name="Ελεύθερη σχεδίαση 659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1" name="Ελεύθερη σχεδίαση 660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2" name="Ελεύθερη σχεδίαση 661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3" name="Ελεύθερη σχεδίαση 662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4" name="Ελεύθερη σχεδίαση 663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5" name="Ελεύθερη σχεδίαση 664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6" name="Ελεύθερη σχεδίαση 665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7" name="Ελεύθερη σχεδίαση 666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8" name="Ελεύθερη σχεδίαση 667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9" name="Ελεύθερη σχεδίαση 668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0" name="Ελεύθερη σχεδίαση 669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1" name="Ελεύθερη σχεδίαση 670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2" name="Ελεύθερη σχεδίαση 671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3" name="Ελεύθερη σχεδίαση 672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4" name="Ελεύθερη σχεδίαση 673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5" name="Ελεύθερη σχεδίαση 674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6" name="Ελεύθερη σχεδίαση 675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7" name="Ελεύθερη σχεδίαση 676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8" name="Ελεύθερη σχεδίαση 677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9" name="Ελεύθερη σχεδίαση 678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0" name="Ελεύθερη σχεδίαση 679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1" name="Ελεύθερη σχεδίαση 680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2" name="Ελεύθερη σχεδίαση 681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3" name="Ελεύθερη σχεδίαση 682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4" name="Ελεύθερη σχεδίαση 683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5" name="Ελεύθερη σχεδίαση 684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6" name="Ελεύθερη σχεδίαση 685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7" name="Ελεύθερη σχεδίαση 686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8" name="Ελεύθερη σχεδίαση 687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9" name="Ελεύθερη σχεδίαση 688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0" name="Ελεύθερη σχεδίαση 689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1" name="Ελεύθερη σχεδίαση 690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2" name="Ελεύθερη σχεδίαση 691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4" name="Σύμβολο κράτησης θέσης κειμένου 3"/>
          <p:cNvSpPr>
            <a:spLocks noGrp="1"/>
          </p:cNvSpPr>
          <p:nvPr>
            <p:ph type="body" sz="half" idx="2"/>
          </p:nvPr>
        </p:nvSpPr>
        <p:spPr>
          <a:xfrm>
            <a:off x="7905959" y="3411748"/>
            <a:ext cx="2743200" cy="2743200"/>
          </a:xfrm>
        </p:spPr>
        <p:txBody>
          <a:bodyPr rtlCol="0" anchor="b">
            <a:normAutofit/>
          </a:bodyPr>
          <a:lstStyle>
            <a:lvl1pPr marL="0" indent="0">
              <a:lnSpc>
                <a:spcPct val="100000"/>
              </a:lnSpc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Σύμβολο κράτησης θέσης υποσέλιδου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5" name="Σύμβολο κράτησης θέσης ημερομηνίας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0147233-F6A7-434F-92E5-61A569BFCB2D}" type="datetime1">
              <a:rPr lang="el-GR" smtClean="0"/>
              <a:t>10/5/2021</a:t>
            </a:fld>
            <a:endParaRPr lang="el-GR" dirty="0"/>
          </a:p>
        </p:txBody>
      </p:sp>
      <p:sp>
        <p:nvSpPr>
          <p:cNvPr id="7" name="Σύμβολο κράτησης θέσης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el-GR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617694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Σύμβολο κράτησης θέσης τίτλου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el-GR" dirty="0"/>
              <a:t>Στυλ κύριου τίτλου</a:t>
            </a:r>
          </a:p>
        </p:txBody>
      </p:sp>
      <p:sp>
        <p:nvSpPr>
          <p:cNvPr id="3" name="Σύμβολο κράτησης θέσης κειμένου 2"/>
          <p:cNvSpPr>
            <a:spLocks noGrp="1"/>
          </p:cNvSpPr>
          <p:nvPr>
            <p:ph type="body" idx="1"/>
          </p:nvPr>
        </p:nvSpPr>
        <p:spPr>
          <a:xfrm>
            <a:off x="1522414" y="1905000"/>
            <a:ext cx="9144000" cy="426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dirty="0"/>
              <a:t>Επεξεργασία στυλ υποδείγματος κειμένου</a:t>
            </a:r>
          </a:p>
          <a:p>
            <a:pPr lvl="1" rtl="0"/>
            <a:r>
              <a:rPr lang="el-GR" dirty="0"/>
              <a:t>Δεύτερου επιπέδου</a:t>
            </a:r>
          </a:p>
          <a:p>
            <a:pPr lvl="2" rtl="0"/>
            <a:r>
              <a:rPr lang="el-GR" dirty="0"/>
              <a:t>Τρίτου επιπέδου</a:t>
            </a:r>
          </a:p>
          <a:p>
            <a:pPr lvl="3" rtl="0"/>
            <a:r>
              <a:rPr lang="el-GR" dirty="0"/>
              <a:t>Τέταρτου επιπέδου</a:t>
            </a:r>
          </a:p>
          <a:p>
            <a:pPr lvl="4" rtl="0"/>
            <a:r>
              <a:rPr lang="el-GR" dirty="0"/>
              <a:t>Πέμπτου επιπέδου</a:t>
            </a:r>
          </a:p>
        </p:txBody>
      </p:sp>
      <p:sp>
        <p:nvSpPr>
          <p:cNvPr id="5" name="Σύμβολο κράτησης θέσης υποσέλιδου 4"/>
          <p:cNvSpPr>
            <a:spLocks noGrp="1"/>
          </p:cNvSpPr>
          <p:nvPr>
            <p:ph type="ftr" sz="quarter" idx="3"/>
          </p:nvPr>
        </p:nvSpPr>
        <p:spPr>
          <a:xfrm>
            <a:off x="1522413" y="6400801"/>
            <a:ext cx="6324599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el-GR" dirty="0"/>
          </a:p>
        </p:txBody>
      </p:sp>
      <p:sp>
        <p:nvSpPr>
          <p:cNvPr id="4" name="Σύμβολο κράτησης θέσης ημερομηνίας 3"/>
          <p:cNvSpPr>
            <a:spLocks noGrp="1"/>
          </p:cNvSpPr>
          <p:nvPr>
            <p:ph type="dt" sz="half" idx="2"/>
          </p:nvPr>
        </p:nvSpPr>
        <p:spPr>
          <a:xfrm>
            <a:off x="8075612" y="6400801"/>
            <a:ext cx="1243859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F38CD73C-109C-4F2C-8D5C-05E3AE1DFFE2}" type="datetime1">
              <a:rPr lang="el-GR" smtClean="0"/>
              <a:t>10/5/2021</a:t>
            </a:fld>
            <a:endParaRPr lang="el-GR" dirty="0"/>
          </a:p>
        </p:txBody>
      </p:sp>
      <p:sp>
        <p:nvSpPr>
          <p:cNvPr id="6" name="Σύμβολο κράτησης θέσης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9523412" y="6400801"/>
            <a:ext cx="1143002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25BA54BD-C84D-46CE-8B72-31BFB26ABA43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53563648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lnSpc>
          <a:spcPct val="90000"/>
        </a:lnSpc>
        <a:spcBef>
          <a:spcPts val="1800"/>
        </a:spcBef>
        <a:buSzPct val="100000"/>
        <a:buFont typeface="Arial" pitchFamily="34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76072" indent="-27432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046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332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618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9476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1762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el-GR" dirty="0"/>
              <a:t>Κεφάλαιο 1</a:t>
            </a:r>
            <a:r>
              <a:rPr lang="el-GR" baseline="30000" dirty="0"/>
              <a:t>ο</a:t>
            </a:r>
            <a:r>
              <a:rPr lang="el-GR" dirty="0"/>
              <a:t> </a:t>
            </a: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r>
              <a:rPr lang="el-GR" dirty="0"/>
              <a:t>Μεθοδολογία Ασκήσεων</a:t>
            </a:r>
          </a:p>
        </p:txBody>
      </p:sp>
    </p:spTree>
    <p:extLst>
      <p:ext uri="{BB962C8B-B14F-4D97-AF65-F5344CB8AC3E}">
        <p14:creationId xmlns:p14="http://schemas.microsoft.com/office/powerpoint/2010/main" val="1920111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Τίτλος 1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br>
              <a:rPr lang="el-GR" dirty="0"/>
            </a:br>
            <a:endParaRPr lang="el-GR" dirty="0"/>
          </a:p>
        </p:txBody>
      </p:sp>
      <p:sp>
        <p:nvSpPr>
          <p:cNvPr id="14" name="Σύμβολο κράτησης θέσης περιεχομένου 13"/>
          <p:cNvSpPr>
            <a:spLocks noGrp="1"/>
          </p:cNvSpPr>
          <p:nvPr>
            <p:ph idx="1"/>
          </p:nvPr>
        </p:nvSpPr>
        <p:spPr>
          <a:xfrm>
            <a:off x="1522414" y="1556792"/>
            <a:ext cx="9144000" cy="4615408"/>
          </a:xfrm>
        </p:spPr>
        <p:txBody>
          <a:bodyPr rtlCol="0"/>
          <a:lstStyle/>
          <a:p>
            <a:pPr rtl="0"/>
            <a:r>
              <a:rPr lang="el-GR" dirty="0"/>
              <a:t>Α. Σε κάθε αλληλουχία </a:t>
            </a:r>
            <a:r>
              <a:rPr lang="el-GR" dirty="0" err="1"/>
              <a:t>νουκλεοτιδίων</a:t>
            </a:r>
            <a:r>
              <a:rPr lang="el-GR" dirty="0"/>
              <a:t> ισχύει:</a:t>
            </a:r>
          </a:p>
          <a:p>
            <a:pPr rtl="0"/>
            <a:r>
              <a:rPr lang="el-GR" dirty="0"/>
              <a:t>Προσανατολισμός 5’-&gt;3’ και </a:t>
            </a:r>
            <a:r>
              <a:rPr lang="el-GR" dirty="0" err="1"/>
              <a:t>φωσφοδιεστερικός</a:t>
            </a:r>
            <a:r>
              <a:rPr lang="el-GR" dirty="0"/>
              <a:t> δεσμός 3’-5’</a:t>
            </a:r>
          </a:p>
          <a:p>
            <a:pPr rtl="0"/>
            <a:r>
              <a:rPr lang="el-GR" dirty="0"/>
              <a:t>Ελεύθερη φωσφορική ομάδα στο 5’ άκρο του πρώτου </a:t>
            </a:r>
            <a:r>
              <a:rPr lang="el-GR" dirty="0" err="1"/>
              <a:t>νουκλεοτιδίου</a:t>
            </a:r>
            <a:r>
              <a:rPr lang="el-GR" dirty="0"/>
              <a:t>.</a:t>
            </a:r>
          </a:p>
          <a:p>
            <a:pPr rtl="0"/>
            <a:r>
              <a:rPr lang="el-GR" dirty="0"/>
              <a:t>Ελεύθερο ΟΗ στο 3’ άκρο του τελευταίου </a:t>
            </a:r>
            <a:r>
              <a:rPr lang="el-GR" dirty="0" err="1"/>
              <a:t>νουκλεοτιδίου</a:t>
            </a:r>
            <a:r>
              <a:rPr lang="el-GR" dirty="0"/>
              <a:t>.</a:t>
            </a:r>
          </a:p>
          <a:p>
            <a:pPr rtl="0"/>
            <a:r>
              <a:rPr lang="el-GR" dirty="0"/>
              <a:t>Αριθμός </a:t>
            </a:r>
            <a:r>
              <a:rPr lang="el-GR" b="1" dirty="0" err="1"/>
              <a:t>νουκλεοτιδίων</a:t>
            </a:r>
            <a:r>
              <a:rPr lang="el-GR" dirty="0"/>
              <a:t>=αριθμός αζωτούχων </a:t>
            </a:r>
            <a:r>
              <a:rPr lang="el-GR" b="1" dirty="0"/>
              <a:t>βάσεων</a:t>
            </a:r>
            <a:r>
              <a:rPr lang="el-GR" dirty="0"/>
              <a:t>=αριθμός </a:t>
            </a:r>
            <a:r>
              <a:rPr lang="el-GR" b="1" dirty="0"/>
              <a:t>φωσφορικών ομάδων</a:t>
            </a:r>
            <a:r>
              <a:rPr lang="el-GR" dirty="0"/>
              <a:t>=αριθμός </a:t>
            </a:r>
            <a:r>
              <a:rPr lang="el-GR" b="1" dirty="0"/>
              <a:t>ατόμων φωσφόρου</a:t>
            </a:r>
            <a:r>
              <a:rPr lang="el-GR" dirty="0"/>
              <a:t>=αριθμός </a:t>
            </a:r>
            <a:r>
              <a:rPr lang="el-GR" b="1" dirty="0" err="1"/>
              <a:t>πεντοζών</a:t>
            </a:r>
            <a:r>
              <a:rPr lang="el-G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28536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208332E7-2B35-41C7-9B8F-656F95B0B3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2414" y="1556792"/>
            <a:ext cx="9144000" cy="4615408"/>
          </a:xfrm>
        </p:spPr>
        <p:txBody>
          <a:bodyPr>
            <a:normAutofit lnSpcReduction="10000"/>
          </a:bodyPr>
          <a:lstStyle/>
          <a:p>
            <a:r>
              <a:rPr lang="el-GR" dirty="0"/>
              <a:t>Β. Σε μόριο </a:t>
            </a:r>
            <a:r>
              <a:rPr lang="en-US" dirty="0"/>
              <a:t>DNA</a:t>
            </a:r>
            <a:r>
              <a:rPr lang="el-GR" dirty="0"/>
              <a:t> με ν </a:t>
            </a:r>
            <a:r>
              <a:rPr lang="el-GR" dirty="0" err="1"/>
              <a:t>νουκλεοτίδια</a:t>
            </a:r>
            <a:r>
              <a:rPr lang="el-GR" dirty="0"/>
              <a:t> ισχύει:</a:t>
            </a:r>
          </a:p>
          <a:p>
            <a:r>
              <a:rPr lang="el-GR" dirty="0"/>
              <a:t>Ι. Αν είναι δίκλωνο με Α ζεύγη Α-Τ και </a:t>
            </a:r>
            <a:r>
              <a:rPr lang="en-US" dirty="0"/>
              <a:t>G </a:t>
            </a:r>
            <a:r>
              <a:rPr lang="el-GR" dirty="0"/>
              <a:t>ζεύγη </a:t>
            </a:r>
            <a:r>
              <a:rPr lang="en-US" dirty="0"/>
              <a:t>G-C</a:t>
            </a:r>
            <a:endParaRPr lang="el-GR" dirty="0"/>
          </a:p>
          <a:p>
            <a:r>
              <a:rPr lang="el-GR" dirty="0"/>
              <a:t>Α=Τ=&gt;Α/Τ=1 , </a:t>
            </a:r>
            <a:r>
              <a:rPr lang="en-US" dirty="0"/>
              <a:t>C=G=&gt;C/G=1 =&gt; A+G/T+C=1</a:t>
            </a:r>
          </a:p>
          <a:p>
            <a:r>
              <a:rPr lang="en-US" dirty="0"/>
              <a:t>V=2A+2G, A%+T%+C%+G%=100% =&gt; A%+G%=50%</a:t>
            </a:r>
          </a:p>
          <a:p>
            <a:r>
              <a:rPr lang="el-GR" dirty="0"/>
              <a:t>Αριθμός δεσμών υδρογόνου=2(Α-Τ)+3(</a:t>
            </a:r>
            <a:r>
              <a:rPr lang="en-US" dirty="0"/>
              <a:t>G</a:t>
            </a:r>
            <a:r>
              <a:rPr lang="el-GR" dirty="0"/>
              <a:t>-</a:t>
            </a:r>
            <a:r>
              <a:rPr lang="en-US" dirty="0"/>
              <a:t>C)=2A+3G</a:t>
            </a:r>
            <a:endParaRPr lang="el-GR" dirty="0"/>
          </a:p>
          <a:p>
            <a:r>
              <a:rPr lang="el-GR" dirty="0"/>
              <a:t>Μήκος=αριθμός δεσμών βάσεων</a:t>
            </a:r>
          </a:p>
          <a:p>
            <a:r>
              <a:rPr lang="el-GR" dirty="0"/>
              <a:t>Δίκλωνο γραμμικό: Φ.Δ=ν-2 = αριθμός μορίων νερού κατά την υδρόλυση/συμπύκνωση</a:t>
            </a:r>
          </a:p>
          <a:p>
            <a:r>
              <a:rPr lang="el-GR" dirty="0"/>
              <a:t>Δίκλωνο κυκλικό: Φ.Δ=ν=αριθμός μορίων νερού</a:t>
            </a:r>
          </a:p>
        </p:txBody>
      </p:sp>
    </p:spTree>
    <p:extLst>
      <p:ext uri="{BB962C8B-B14F-4D97-AF65-F5344CB8AC3E}">
        <p14:creationId xmlns:p14="http://schemas.microsoft.com/office/powerpoint/2010/main" val="39658073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5" name="Σύμβολο κράτησης θέσης περιεχομένου 4"/>
          <p:cNvSpPr>
            <a:spLocks noGrp="1"/>
          </p:cNvSpPr>
          <p:nvPr>
            <p:ph idx="1"/>
          </p:nvPr>
        </p:nvSpPr>
        <p:spPr>
          <a:xfrm>
            <a:off x="1522414" y="1556792"/>
            <a:ext cx="9144000" cy="4615408"/>
          </a:xfrm>
        </p:spPr>
        <p:txBody>
          <a:bodyPr rtlCol="0"/>
          <a:lstStyle/>
          <a:p>
            <a:pPr rtl="0"/>
            <a:r>
              <a:rPr lang="el-GR" dirty="0"/>
              <a:t>ΙΙ. Αν είναι μονόκλωνο: Α/Τ διάφορο του 1, </a:t>
            </a:r>
            <a:r>
              <a:rPr lang="en-US" dirty="0"/>
              <a:t>G/C</a:t>
            </a:r>
            <a:r>
              <a:rPr lang="el-GR" dirty="0"/>
              <a:t> διάφορο του 1, άρα και ο λόγος </a:t>
            </a:r>
            <a:r>
              <a:rPr lang="en-US" dirty="0"/>
              <a:t>A</a:t>
            </a:r>
            <a:r>
              <a:rPr lang="el-GR" dirty="0"/>
              <a:t>+</a:t>
            </a:r>
            <a:r>
              <a:rPr lang="en-US" dirty="0"/>
              <a:t>G/T+C</a:t>
            </a:r>
            <a:r>
              <a:rPr lang="el-GR" dirty="0"/>
              <a:t> διάφορος του 1.</a:t>
            </a:r>
          </a:p>
          <a:p>
            <a:pPr rtl="0"/>
            <a:r>
              <a:rPr lang="el-GR" dirty="0"/>
              <a:t>Μήκος= αριθμός </a:t>
            </a:r>
            <a:r>
              <a:rPr lang="el-GR" dirty="0" err="1"/>
              <a:t>νουκλεοτιδίων</a:t>
            </a:r>
            <a:endParaRPr lang="el-GR" dirty="0"/>
          </a:p>
          <a:p>
            <a:pPr rtl="0"/>
            <a:r>
              <a:rPr lang="el-GR" dirty="0"/>
              <a:t>Αν είναι μονόκλωνο γραμμικό: Φ.Δ= αριθμός μορίων νερού=ν-1</a:t>
            </a:r>
          </a:p>
          <a:p>
            <a:pPr rtl="0"/>
            <a:r>
              <a:rPr lang="el-GR" dirty="0"/>
              <a:t>Αν είναι μονόκλωνο κυκλικό: Φ.Δ=αριθμός μορίων νερού=ν</a:t>
            </a:r>
          </a:p>
          <a:p>
            <a:pPr rtl="0"/>
            <a:r>
              <a:rPr lang="el-GR" dirty="0"/>
              <a:t>Επειδή το </a:t>
            </a:r>
            <a:r>
              <a:rPr lang="en-US" dirty="0"/>
              <a:t>RNA</a:t>
            </a:r>
            <a:r>
              <a:rPr lang="el-GR" dirty="0"/>
              <a:t> είναι μονόκλωνο ισχύουν τα ίδια.</a:t>
            </a:r>
          </a:p>
        </p:txBody>
      </p:sp>
    </p:spTree>
    <p:extLst>
      <p:ext uri="{BB962C8B-B14F-4D97-AF65-F5344CB8AC3E}">
        <p14:creationId xmlns:p14="http://schemas.microsoft.com/office/powerpoint/2010/main" val="2237309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4E14C03A-3CBF-4A6F-BE16-C76DD86351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2414" y="1628800"/>
            <a:ext cx="9144000" cy="4543400"/>
          </a:xfrm>
        </p:spPr>
        <p:txBody>
          <a:bodyPr/>
          <a:lstStyle/>
          <a:p>
            <a:r>
              <a:rPr lang="el-GR" dirty="0"/>
              <a:t>Γ. Για τα χρωμοσώματα:</a:t>
            </a:r>
          </a:p>
          <a:p>
            <a:r>
              <a:rPr lang="el-GR" dirty="0"/>
              <a:t>Αν ο αριθμός είναι άρτιος και τα χρωμοσώματα συνιστούν ζεύγη-&gt; ο οργανισμός </a:t>
            </a:r>
            <a:r>
              <a:rPr lang="el-GR" b="1" dirty="0"/>
              <a:t>μπορεί</a:t>
            </a:r>
            <a:r>
              <a:rPr lang="el-GR" dirty="0"/>
              <a:t> να είναι </a:t>
            </a:r>
            <a:r>
              <a:rPr lang="el-GR" dirty="0" err="1"/>
              <a:t>διπλοειδής</a:t>
            </a:r>
            <a:endParaRPr lang="el-GR" dirty="0"/>
          </a:p>
          <a:p>
            <a:r>
              <a:rPr lang="el-GR" dirty="0"/>
              <a:t>Αν είναι περιττός, τα χρωμοσώματα δεν συνιστούν ζεύγη-&gt; ο οργανισμός είναι απλοειδής.</a:t>
            </a:r>
          </a:p>
        </p:txBody>
      </p:sp>
    </p:spTree>
    <p:extLst>
      <p:ext uri="{BB962C8B-B14F-4D97-AF65-F5344CB8AC3E}">
        <p14:creationId xmlns:p14="http://schemas.microsoft.com/office/powerpoint/2010/main" val="2215894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Πίνακας κιμωλίας 16x9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/>
        </a:blipFill>
      </a:bgFillStyleLst>
    </a:fmtScheme>
  </a:themeElements>
  <a:objectDefaults>
    <a:spDef>
      <a:spPr>
        <a:ln>
          <a:miter lim="800000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>
          <a:miter lim="800000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_9529472_TF02804846_TF02804846" id="{09341B8A-20E0-461C-8D95-8FE2515812E5}" vid="{9FC04176-C68E-4144-909D-A2FFB9344BEE}"/>
    </a:ext>
  </a:extLst>
</a:theme>
</file>

<file path=ppt/theme/theme2.xml><?xml version="1.0" encoding="utf-8"?>
<a:theme xmlns:a="http://schemas.openxmlformats.org/drawingml/2006/main" name="Θέμα του Offic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Θέμα του Offic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Εκπαιδευτική παρουσίαση σε πίνακα κιμωλίας (ευρεία οθόνη)</Template>
  <TotalTime>79</TotalTime>
  <Words>309</Words>
  <Application>Microsoft Office PowerPoint</Application>
  <PresentationFormat>Προσαρμογή</PresentationFormat>
  <Paragraphs>29</Paragraphs>
  <Slides>5</Slides>
  <Notes>5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5</vt:i4>
      </vt:variant>
    </vt:vector>
  </HeadingPairs>
  <TitlesOfParts>
    <vt:vector size="9" baseType="lpstr">
      <vt:lpstr>Arial</vt:lpstr>
      <vt:lpstr>Consolas</vt:lpstr>
      <vt:lpstr>Corbel</vt:lpstr>
      <vt:lpstr>Πίνακας κιμωλίας 16x9</vt:lpstr>
      <vt:lpstr>Κεφάλαιο 1ο </vt:lpstr>
      <vt:lpstr> </vt:lpstr>
      <vt:lpstr>Παρουσίαση του PowerPoint</vt:lpstr>
      <vt:lpstr>Παρουσίαση του PowerPoint</vt:lpstr>
      <vt:lpstr>Παρουσίαση του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Κεφάλαιο 1ο</dc:title>
  <dc:creator>Δήμητρα-Γεωργία Λαύκα</dc:creator>
  <cp:lastModifiedBy>Δήμητρα-Γεωργία Λαύκα</cp:lastModifiedBy>
  <cp:revision>8</cp:revision>
  <dcterms:created xsi:type="dcterms:W3CDTF">2021-03-07T10:51:34Z</dcterms:created>
  <dcterms:modified xsi:type="dcterms:W3CDTF">2021-05-10T19:50:51Z</dcterms:modified>
</cp:coreProperties>
</file>