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  <p:sldId id="261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5/10/2021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5/10/2021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5/10/2021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5/10/2021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5/10/2021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στήλε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5/10/2021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Στήλη 3 εικόνω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5/10/2021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5/10/2021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5/10/2021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5/10/2021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5/10/2021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5/10/2021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5/10/2021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5/10/2021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5/10/2021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5/10/2021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5/10/2021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5/10/2021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5646D83-F830-4C7F-A0E1-9C7800FB740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err="1"/>
              <a:t>Βιολογια</a:t>
            </a:r>
            <a:r>
              <a:rPr lang="el-GR" dirty="0"/>
              <a:t> Β </a:t>
            </a:r>
            <a:r>
              <a:rPr lang="el-GR" dirty="0" err="1"/>
              <a:t>Λυκειου</a:t>
            </a:r>
            <a:endParaRPr lang="el-GR" dirty="0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5A034F30-A417-4A70-96A7-8A07124C79A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/>
              <a:t>Κύκλος ζωής του κυττάρου</a:t>
            </a:r>
          </a:p>
        </p:txBody>
      </p:sp>
    </p:spTree>
    <p:extLst>
      <p:ext uri="{BB962C8B-B14F-4D97-AF65-F5344CB8AC3E}">
        <p14:creationId xmlns:p14="http://schemas.microsoft.com/office/powerpoint/2010/main" val="3500674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AF6FECD-1A39-4A3A-AD9A-B72F4933F7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871386"/>
          </a:xfrm>
        </p:spPr>
        <p:txBody>
          <a:bodyPr/>
          <a:lstStyle/>
          <a:p>
            <a:r>
              <a:rPr lang="el-GR" dirty="0"/>
              <a:t>Κύκλος ζωής του κυττάρου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85E1051-7CCE-47DE-B29D-C18F54C534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1961965"/>
            <a:ext cx="9613861" cy="3974224"/>
          </a:xfrm>
        </p:spPr>
        <p:txBody>
          <a:bodyPr>
            <a:normAutofit/>
          </a:bodyPr>
          <a:lstStyle/>
          <a:p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Κυτταρικός κύκλος ή κύκλος ζωής του κυττάρου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Το χρονικό διάστημα που μεσολαβεί από τη δημιουργία ενός κυττάρου ως τότε που το ίδιο θα παράγει τους απογόνους του.</a:t>
            </a:r>
          </a:p>
          <a:p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 Κυτταρικός κύκλος χωρίζεται σε δυο φάσεις, τη </a:t>
            </a:r>
            <a:r>
              <a:rPr lang="el-G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μεσόφαση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και την </a:t>
            </a:r>
            <a:r>
              <a:rPr lang="el-G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μιτωτική</a:t>
            </a:r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διαίρεση</a:t>
            </a:r>
          </a:p>
        </p:txBody>
      </p:sp>
    </p:spTree>
    <p:extLst>
      <p:ext uri="{BB962C8B-B14F-4D97-AF65-F5344CB8AC3E}">
        <p14:creationId xmlns:p14="http://schemas.microsoft.com/office/powerpoint/2010/main" val="2368523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3DBB774-2F2D-4B3C-A5C5-C38DC1918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Κύκλος ζωής του κυττάρου</a:t>
            </a:r>
          </a:p>
        </p:txBody>
      </p:sp>
      <p:pic>
        <p:nvPicPr>
          <p:cNvPr id="5" name="Θέση περιεχομένου 4">
            <a:extLst>
              <a:ext uri="{FF2B5EF4-FFF2-40B4-BE49-F238E27FC236}">
                <a16:creationId xmlns:a16="http://schemas.microsoft.com/office/drawing/2014/main" id="{F1EAEADC-44E8-496D-A77C-94FAA722227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51475" y="2485477"/>
            <a:ext cx="4064000" cy="2946400"/>
          </a:xfrm>
        </p:spPr>
      </p:pic>
    </p:spTree>
    <p:extLst>
      <p:ext uri="{BB962C8B-B14F-4D97-AF65-F5344CB8AC3E}">
        <p14:creationId xmlns:p14="http://schemas.microsoft.com/office/powerpoint/2010/main" val="36684902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BC68095-9673-46DC-824B-9AFD0FAB93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Μεσόφαση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C41FE6E-D826-4FDD-91F9-BF500F5C6E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1961965"/>
            <a:ext cx="9613861" cy="3974224"/>
          </a:xfrm>
        </p:spPr>
        <p:txBody>
          <a:bodyPr>
            <a:normAutofit/>
          </a:bodyPr>
          <a:lstStyle/>
          <a:p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Διακρίνεται στις παρακάτω φάσεις: </a:t>
            </a:r>
          </a:p>
          <a:p>
            <a:endParaRPr 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G1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-&gt; 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είναι το μεγαλύτερο στάδιο σε διάρκεια, στο οποίο γίνεται η βιοσύνθεση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mRNA, tRNA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ριβοσωμάτων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και πρωτεϊνών (δομικών και </a:t>
            </a:r>
            <a:r>
              <a:rPr lang="el-G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λειτουργίκων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el-G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-&gt;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το μικρότερο στάδιο σε διάρκεια, γίνεται ο </a:t>
            </a:r>
            <a:r>
              <a:rPr lang="el-G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αυτοδιπλασιασμός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του γενετικού υλικού.</a:t>
            </a: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G2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-&gt;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μεταβατική περίοδος πριν την έναρξη της </a:t>
            </a:r>
            <a:r>
              <a:rPr lang="el-G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μιτωτικής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διαίρεσης. Διαιρούνται τα μιτοχόνδρια, οι </a:t>
            </a:r>
            <a:r>
              <a:rPr lang="el-G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χλωροπλάστες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των φυτικών κυττάρων και το </a:t>
            </a:r>
            <a:r>
              <a:rPr lang="el-G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κεντροσωμάτιο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των ζωικών κυττάρων.</a:t>
            </a:r>
          </a:p>
        </p:txBody>
      </p:sp>
    </p:spTree>
    <p:extLst>
      <p:ext uri="{BB962C8B-B14F-4D97-AF65-F5344CB8AC3E}">
        <p14:creationId xmlns:p14="http://schemas.microsoft.com/office/powerpoint/2010/main" val="571996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141BB84-DA6F-4E44-9A8C-8E92BBAADB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Μεσόφαση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25CB93D-B8C1-4065-B03B-797DFBDD9C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006353"/>
            <a:ext cx="9613861" cy="3929836"/>
          </a:xfrm>
        </p:spPr>
        <p:txBody>
          <a:bodyPr>
            <a:normAutofit/>
          </a:bodyPr>
          <a:lstStyle/>
          <a:p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Κατά τη διάρκεια της </a:t>
            </a:r>
            <a:r>
              <a:rPr lang="el-G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μεσόφασης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το γενετικό υλικό του κυττάρου βρίσκεται στο μικρότερο βαθμό συσπείρωσης και στο μικροσκόπιο φαίνεται σαν ένα «κουβάρι» το οποίο ο </a:t>
            </a:r>
            <a:r>
              <a:rPr lang="el-G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φλέμινγκ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ονόμασε μίτο (νήμα) και από κει βγήκε και ο όρος μίτωση. </a:t>
            </a:r>
          </a:p>
          <a:p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Τα χρωμοσώματα των </a:t>
            </a:r>
            <a:r>
              <a:rPr lang="el-G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ευκαρυωτικών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κυττάρων βρίσκονται με τη μορφή δικτύου ινιδίων χρωματίνης και δεν είναι ορατά ως μεμονωμένες δομές στο οπτικό μικροσκόπιο.</a:t>
            </a:r>
          </a:p>
        </p:txBody>
      </p:sp>
      <p:pic>
        <p:nvPicPr>
          <p:cNvPr id="7" name="Εικόνα 6">
            <a:extLst>
              <a:ext uri="{FF2B5EF4-FFF2-40B4-BE49-F238E27FC236}">
                <a16:creationId xmlns:a16="http://schemas.microsoft.com/office/drawing/2014/main" id="{51B15573-DF0F-4E5C-968D-2BAAD94C3F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7399" y="3620733"/>
            <a:ext cx="4763746" cy="2930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5086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5377E54-77EB-4255-BCEE-FC2C550CD2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Μίτωση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6EA93BA-4119-4DAC-8B48-D5EA76ABF4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1979720"/>
            <a:ext cx="9613861" cy="3956469"/>
          </a:xfrm>
        </p:spPr>
        <p:txBody>
          <a:bodyPr>
            <a:normAutofit/>
          </a:bodyPr>
          <a:lstStyle/>
          <a:p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Διακρίνεται στα παρακάτω στάδια:</a:t>
            </a:r>
          </a:p>
          <a:p>
            <a:r>
              <a:rPr 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Πρόφαση</a:t>
            </a:r>
          </a:p>
          <a:p>
            <a:r>
              <a:rPr lang="el-GR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Μετάφαση</a:t>
            </a:r>
            <a:endParaRPr lang="el-G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Ανάφαση</a:t>
            </a:r>
            <a:endParaRPr lang="el-G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Τελόφαση</a:t>
            </a:r>
            <a:endParaRPr lang="el-G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Όλα τα στάδια του κυτταρικού κύκλου αποτελούν μια συνεχή διαδοχή γεγονότων και ο διαχωρισμός των σταδίων πραγματοποιείται για να μπορέσουμε να τον περιγράψουμε και να τον μελετήσουμε καλύτερα.</a:t>
            </a:r>
          </a:p>
        </p:txBody>
      </p:sp>
    </p:spTree>
    <p:extLst>
      <p:ext uri="{BB962C8B-B14F-4D97-AF65-F5344CB8AC3E}">
        <p14:creationId xmlns:p14="http://schemas.microsoft.com/office/powerpoint/2010/main" val="3968874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Βερολίνο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TM04033917[[fn=Βερολίνο]]</Template>
  <TotalTime>116</TotalTime>
  <Words>237</Words>
  <Application>Microsoft Office PowerPoint</Application>
  <PresentationFormat>Ευρεία οθόνη</PresentationFormat>
  <Paragraphs>26</Paragraphs>
  <Slides>6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10" baseType="lpstr">
      <vt:lpstr>Arial</vt:lpstr>
      <vt:lpstr>Times New Roman</vt:lpstr>
      <vt:lpstr>Trebuchet MS</vt:lpstr>
      <vt:lpstr>Βερολίνο</vt:lpstr>
      <vt:lpstr>Βιολογια Β Λυκειου</vt:lpstr>
      <vt:lpstr>Κύκλος ζωής του κυττάρου</vt:lpstr>
      <vt:lpstr>Κύκλος ζωής του κυττάρου</vt:lpstr>
      <vt:lpstr>Μεσόφαση</vt:lpstr>
      <vt:lpstr>Μεσόφαση</vt:lpstr>
      <vt:lpstr>Μίτωση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Βιολογια Β Λυκειου</dc:title>
  <dc:creator>Δήμητρα-Γεωργία Λαύκα</dc:creator>
  <cp:lastModifiedBy>Δήμητρα-Γεωργία Λαύκα</cp:lastModifiedBy>
  <cp:revision>12</cp:revision>
  <dcterms:created xsi:type="dcterms:W3CDTF">2021-02-19T14:21:36Z</dcterms:created>
  <dcterms:modified xsi:type="dcterms:W3CDTF">2021-05-10T08:00:23Z</dcterms:modified>
</cp:coreProperties>
</file>