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646D83-F830-4C7F-A0E1-9C7800FB7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Βιολογια</a:t>
            </a:r>
            <a:r>
              <a:rPr lang="el-GR" dirty="0"/>
              <a:t> Β </a:t>
            </a:r>
            <a:r>
              <a:rPr lang="el-GR" dirty="0" err="1"/>
              <a:t>Λυκειου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A034F30-A417-4A70-96A7-8A07124C7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Κύκλος ζωής του κυττάρου</a:t>
            </a:r>
          </a:p>
        </p:txBody>
      </p:sp>
    </p:spTree>
    <p:extLst>
      <p:ext uri="{BB962C8B-B14F-4D97-AF65-F5344CB8AC3E}">
        <p14:creationId xmlns:p14="http://schemas.microsoft.com/office/powerpoint/2010/main" val="350067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F6FECD-1A39-4A3A-AD9A-B72F4933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871386"/>
          </a:xfrm>
        </p:spPr>
        <p:txBody>
          <a:bodyPr/>
          <a:lstStyle/>
          <a:p>
            <a:r>
              <a:rPr lang="el-GR" dirty="0"/>
              <a:t>Κύκλος ζωής του κυττάρου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5E1051-7CCE-47DE-B29D-C18F54C5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1965"/>
            <a:ext cx="9613861" cy="3974224"/>
          </a:xfrm>
        </p:spPr>
        <p:txBody>
          <a:bodyPr>
            <a:norm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Κυτταρικός κύκλος ή κύκλος ζωής του κυττάρου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Το χρονικό διάστημα που μεσολαβεί από τη δημιουργία ενός κυττάρου ως τότε που το ίδιο θα παράγει τους απογόνους του.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Κυτταρικός κύκλος χωρίζεται σε δυο φάσεις, τη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μεσόφαση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την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μιτωτική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διαίρεση</a:t>
            </a:r>
          </a:p>
        </p:txBody>
      </p:sp>
    </p:spTree>
    <p:extLst>
      <p:ext uri="{BB962C8B-B14F-4D97-AF65-F5344CB8AC3E}">
        <p14:creationId xmlns:p14="http://schemas.microsoft.com/office/powerpoint/2010/main" val="236852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BB774-2F2D-4B3C-A5C5-C38DC191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Κύκλος ζωής του κυττάρου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1EAEADC-44E8-496D-A77C-94FAA72222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1475" y="2485477"/>
            <a:ext cx="4064000" cy="2946400"/>
          </a:xfrm>
        </p:spPr>
      </p:pic>
    </p:spTree>
    <p:extLst>
      <p:ext uri="{BB962C8B-B14F-4D97-AF65-F5344CB8AC3E}">
        <p14:creationId xmlns:p14="http://schemas.microsoft.com/office/powerpoint/2010/main" val="366849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C68095-9673-46DC-824B-9AFD0FAB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Μεσόφαση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41FE6E-D826-4FDD-91F9-BF500F5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1965"/>
            <a:ext cx="9613861" cy="3974224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Διακρίνεται στις παρακάτω φάσεις: 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μεγαλύτερο στάδιο σε διάρκεια, στο οποίο γίνεται η βιοσύνθεση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mRNA, tRNA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ριβοσωμάτων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πρωτεϊνών (δομικών και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λειτουργίκων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μικρότερο στάδιο σε διάρκεια, γίνεται 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αυτοδιπλασιασμός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γενετικού υλικού.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μεταβατική περίοδος πριν την έναρξη της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μιτωτικής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διαίρεσης. Διαιρούνται τα μιτοχόνδρια, οι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χλωροπλάστες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φυτικών κυττάρων και το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κεντροσωμάτιο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ζωικών κυττάρων.</a:t>
            </a:r>
          </a:p>
        </p:txBody>
      </p:sp>
    </p:spTree>
    <p:extLst>
      <p:ext uri="{BB962C8B-B14F-4D97-AF65-F5344CB8AC3E}">
        <p14:creationId xmlns:p14="http://schemas.microsoft.com/office/powerpoint/2010/main" val="5719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41BB84-DA6F-4E44-9A8C-8E92BBAA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Μεσόφαση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5CB93D-B8C1-4065-B03B-797DFBDD9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6353"/>
            <a:ext cx="9613861" cy="3929836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 διάρκεια της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μεσόφασης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γενετικό υλικό του κυττάρου βρίσκεται στο μικρότερο βαθμό συσπείρωσης και στο μικροσκόπιο φαίνεται σαν ένα «κουβάρι» το οποίο 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φλέμινγκ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ονόμασε μίτο (νήμα) και από κει βγήκε και ο όρος μίτωση. 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χρωμοσώματα των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ευκαρυωτικών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κυττάρων βρίσκονται με τη μορφή δικτύου ινιδίων χρωματίνης και δεν είναι ορατά ως μεμονωμένες δομές στο οπτικό μικροσκόπιο.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51B15573-DF0F-4E5C-968D-2BAAD94C3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99" y="3620733"/>
            <a:ext cx="4763746" cy="2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377E54-77EB-4255-BCEE-FC2C550C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Μίτωση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EA93BA-4119-4DAC-8B48-D5EA76ABF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9720"/>
            <a:ext cx="9613861" cy="3956469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Διακρίνεται στα παρακάτω στάδια:</a:t>
            </a: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Πρόφαση</a:t>
            </a: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Μετάφαση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Ανάφαση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Τελόφαση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Όλα τα στάδια του κυτταρικού κύκλου αποτελούν μια συνεχή διαδοχή γεγονότων και ο διαχωρισμός των σταδίων πραγματοποιείται για να μπορέσουμε να τον περιγράψουμε και να τον μελετήσουμε καλύτερα.</a:t>
            </a:r>
          </a:p>
        </p:txBody>
      </p:sp>
    </p:spTree>
    <p:extLst>
      <p:ext uri="{BB962C8B-B14F-4D97-AF65-F5344CB8AC3E}">
        <p14:creationId xmlns:p14="http://schemas.microsoft.com/office/powerpoint/2010/main" val="396887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116</TotalTime>
  <Words>237</Words>
  <Application>Microsoft Office PowerPoint</Application>
  <PresentationFormat>Ευρεία οθόνη</PresentationFormat>
  <Paragraphs>26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Trebuchet MS</vt:lpstr>
      <vt:lpstr>Βερολίνο</vt:lpstr>
      <vt:lpstr>Βιολογια Β Λυκειου</vt:lpstr>
      <vt:lpstr>Κύκλος ζωής του κυττάρου</vt:lpstr>
      <vt:lpstr>Κύκλος ζωής του κυττάρου</vt:lpstr>
      <vt:lpstr>Μεσόφαση</vt:lpstr>
      <vt:lpstr>Μεσόφαση</vt:lpstr>
      <vt:lpstr>Μίτωση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Βιολογια Β Λυκειου</dc:title>
  <dc:creator>Δήμητρα-Γεωργία Λαύκα</dc:creator>
  <cp:lastModifiedBy>Δήμητρα-Γεωργία Λαύκα</cp:lastModifiedBy>
  <cp:revision>12</cp:revision>
  <dcterms:created xsi:type="dcterms:W3CDTF">2021-02-19T14:21:36Z</dcterms:created>
  <dcterms:modified xsi:type="dcterms:W3CDTF">2021-05-10T08:00:23Z</dcterms:modified>
</cp:coreProperties>
</file>