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B54F5F-B0D3-4430-9AB3-1311FF0F5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Βιολογια</a:t>
            </a:r>
            <a:r>
              <a:rPr lang="el-GR" dirty="0"/>
              <a:t> β </a:t>
            </a:r>
            <a:r>
              <a:rPr lang="el-GR" dirty="0" err="1"/>
              <a:t>λυκειου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E0494CF-7729-4EEC-8760-F69B7B3EC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4.3 </a:t>
            </a:r>
            <a:r>
              <a:rPr lang="el-GR" dirty="0" err="1"/>
              <a:t>Κυτταρικη</a:t>
            </a:r>
            <a:r>
              <a:rPr lang="el-GR" dirty="0"/>
              <a:t> </a:t>
            </a:r>
            <a:r>
              <a:rPr lang="el-GR" dirty="0" err="1"/>
              <a:t>διαιρεση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232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BDEE32-F0D6-4D72-8E48-71ACD5CD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Κυτταρικη</a:t>
            </a:r>
            <a:r>
              <a:rPr lang="el-GR" dirty="0"/>
              <a:t> </a:t>
            </a:r>
            <a:r>
              <a:rPr lang="el-GR" dirty="0" err="1"/>
              <a:t>διαιρεση</a:t>
            </a: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CDB77A0-4DC2-469B-929A-40B565666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194075"/>
            <a:ext cx="6712119" cy="2953332"/>
          </a:xfrm>
        </p:spPr>
      </p:pic>
    </p:spTree>
    <p:extLst>
      <p:ext uri="{BB962C8B-B14F-4D97-AF65-F5344CB8AC3E}">
        <p14:creationId xmlns:p14="http://schemas.microsoft.com/office/powerpoint/2010/main" val="84035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2D4263-0B73-40D9-AA77-986D2A24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αναφαση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66733B-9A8D-4D7C-BA22-6520E3F3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κεντρομερίδια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διαιρούνται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κάθε πρώην αδερφή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ανεξαρτητοποιείται.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μικροσωληνίσκοι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ατράκτου ασκούν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αντίθετη έλξη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κεντρομερίδια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οι δυο αδερφές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αποχωρίζονται προς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αντίθετο πόλο η καθεμία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Πλέον κάθε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αποτελεί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ανεξάρτητο χρωμόσωμα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7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0E6AAF-2319-49F2-B4B0-E9AF9E05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τελοφαση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AC81D6-66CF-4A69-A965-B1E914E5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αντίστροφες διαδικασίες από αυτές που συνέβησαν στην πρόφαση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άτρακτος αποδιοργανώνεται.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Επανεμφανίζονται οι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πυρηνικοί φάκελοι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δημιουργούνται οι θυγατρικοί πυρήνες.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χρωμοσώματα επανέρχονται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μορφή του δικτύου ινιδίων χρωματίνης.</a:t>
            </a:r>
          </a:p>
          <a:p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Επανασχηματίζεται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πυρηνίσκος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29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EB2A57-7F18-42BE-9F45-542499B2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Κυτταροπλασματικη</a:t>
            </a:r>
            <a:r>
              <a:rPr lang="el-GR" dirty="0"/>
              <a:t> </a:t>
            </a:r>
            <a:r>
              <a:rPr lang="el-GR" dirty="0" err="1"/>
              <a:t>διαιρεση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9DD59C-3BAC-4566-A215-1D0DC0ECD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0716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ολοκληρωθεί η μίτωση πρέπει να διαιρεθεί και το κυτταρόπλασμα-&gt; σχηματίζονται δυο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αυτοτελή κύτταρα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Διανέμεται το κυτταρόπλασμα στα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δυο θυγατρικά κύτταρα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Ζωικά κύτταρα: - σχηματίζεται ένας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περιφερικός δακτύλιος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ύψος του ισημερινού από ινίδια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ακτίνης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Ο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δακτύλιος στενεύει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πάροδο του χρόνου ώσπου διχοτομεί το κύτταρο.</a:t>
            </a:r>
          </a:p>
          <a:p>
            <a:pPr marL="180000" lvl="1">
              <a:spcBef>
                <a:spcPts val="600"/>
              </a:spcBef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Φυτικά κύτταρα:- από το τέλος της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ανάφασης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περιοχή του ισημερινού αρχίζει να δημιουργείται ένα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πλέγμα από 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μικροσωληνίσκους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φραγμοπλάστης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7200" lvl="2">
              <a:spcBef>
                <a:spcPts val="600"/>
              </a:spcBef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Από το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φραγμοπλάστη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προκύψουν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κυτταρικά τοιχώματα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δυο θυγατρικών κυττάρων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4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963E47-FFDE-4759-90B4-B7CA79AD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βιολογικη</a:t>
            </a:r>
            <a:r>
              <a:rPr lang="el-GR" dirty="0"/>
              <a:t> </a:t>
            </a:r>
            <a:r>
              <a:rPr lang="el-GR" dirty="0" err="1"/>
              <a:t>σημασια</a:t>
            </a:r>
            <a:r>
              <a:rPr lang="el-GR" dirty="0"/>
              <a:t> της </a:t>
            </a:r>
            <a:r>
              <a:rPr lang="el-GR" dirty="0" err="1"/>
              <a:t>μιτωσης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7AB5C1-CF42-4EBE-8CF6-FF931CAC6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9594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διάρκεια του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κυτταρικού κύκλου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και η διάρκεια καθεμιάς από τις φάσεις του εξαρτώνται από τον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τύπο του κυττάρου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από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εξωτερικούς παράγοντες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Μερικά κύτταρα ολοκληρώνουν τον κυτταρικό τους κύκλο σύντομα και αυτό τους επιτρέπει να διαιρούνται με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μεγάλη συχνότητα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Άλλα, όπως τα νευρικά, από τη στιγμή που θα δημιουργηθούν, διαιρούνται σπάνια ή και καθόλου.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μίτωση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μια διαδικασία που ευνοεί τη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γενετική σταθερότητα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για το λόγο αυτό γίνονται με αυτή: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Μονογονική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αναπαραγωγή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μονοκύτταρων και πολυκύτταρων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ευκαρυωτικών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οργανισμών.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Β)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 πολυκύτταρων οργανισμών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αντικατάσταση κατεστραμμένων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γηρασμένων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κυττάρων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9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43D11D-F5E5-43C3-A396-F3F4D77D7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08871"/>
          </a:xfrm>
        </p:spPr>
        <p:txBody>
          <a:bodyPr/>
          <a:lstStyle/>
          <a:p>
            <a:r>
              <a:rPr lang="el-GR" dirty="0" err="1"/>
              <a:t>Κυτταρικη</a:t>
            </a:r>
            <a:r>
              <a:rPr lang="el-GR" dirty="0"/>
              <a:t> </a:t>
            </a:r>
            <a:r>
              <a:rPr lang="el-GR" dirty="0" err="1"/>
              <a:t>διαιρεση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78F325-2408-4A80-A7A7-337CC77E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64312"/>
            <a:ext cx="9603275" cy="4323424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κυτταρική διαίρεση επιτελείται: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μονογονική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αναπαραγωγή των οργανισμών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αμφιγονική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αναπαραγωγή των οργανισμών, όπου το νέο άτομο είναι προϊόν γονιμοποίησης.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αύξηση του αριθμού των κυττάρων και συνεπώς η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πολυκύτταρων οργανισμών.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αντικατάσταση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νεκρών, κατεστραμμένων ή γερασμένων κυττάρων στους ιστούς με άλλα όμοια με αυτά.</a:t>
            </a:r>
          </a:p>
        </p:txBody>
      </p:sp>
    </p:spTree>
    <p:extLst>
      <p:ext uri="{BB962C8B-B14F-4D97-AF65-F5344CB8AC3E}">
        <p14:creationId xmlns:p14="http://schemas.microsoft.com/office/powerpoint/2010/main" val="22265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A3E834-A33A-4255-A3C5-84F25B2C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24281"/>
          </a:xfrm>
        </p:spPr>
        <p:txBody>
          <a:bodyPr/>
          <a:lstStyle/>
          <a:p>
            <a:r>
              <a:rPr lang="el-GR" dirty="0"/>
              <a:t>Κυτταρική </a:t>
            </a:r>
            <a:r>
              <a:rPr lang="el-GR" dirty="0" err="1"/>
              <a:t>διαιρεση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15CE11-33A6-44EB-97F3-DD375F533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9603275" cy="4224681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Βασικός τύπος κυτταρικής διαίρεσης -&gt;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μίτωση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Εξελιγμένη παραλλαγή της -&gt;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μείωση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προκαρυωτικούς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οργανισμούς η κυτταρική διαίρεση είναι απλούστερη, γίνεται με διχοτόμηση και δεν έχει τα χαρακτηριστικά της μίτωσης.</a:t>
            </a:r>
          </a:p>
        </p:txBody>
      </p:sp>
    </p:spTree>
    <p:extLst>
      <p:ext uri="{BB962C8B-B14F-4D97-AF65-F5344CB8AC3E}">
        <p14:creationId xmlns:p14="http://schemas.microsoft.com/office/powerpoint/2010/main" val="24022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02EFAA-22FF-4F63-8CBB-63867B33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μιτωση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652426-AB68-4220-92EC-D5C06AFC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σημαντικότερο τμήμα του κυτταρικού κύκλου που οδηγεί τελικά στη δημιουργία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δυο πανομοιότυπων θυγατρικών κυττάρων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μεταξύ τους όσο και με το μητρικό.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Πραγματοποιούνται δυο διαδοχικές διαδικασίες: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Πυρηνική διαίρεση-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ακριβοδίκαιη διανομή γενετικού υλικού στους δυο θυγατρικούς πυρήνες</a:t>
            </a:r>
          </a:p>
          <a:p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Κυτταροπλασματική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διαίρεση-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&gt;το κυτταρόπλασμα του μητρικού κυττάρου μοιράζεται στα δυο θυγατρικά κύτταρα, έτσι ώστε το καθένα να αποκτήσει το απαραίτητο κυτταρόπλασμα και οργανίδια.</a:t>
            </a:r>
          </a:p>
        </p:txBody>
      </p:sp>
    </p:spTree>
    <p:extLst>
      <p:ext uri="{BB962C8B-B14F-4D97-AF65-F5344CB8AC3E}">
        <p14:creationId xmlns:p14="http://schemas.microsoft.com/office/powerpoint/2010/main" val="260712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5C0B49-5E75-4BAB-88C7-D6A3D7AF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Πυρηνικη</a:t>
            </a:r>
            <a:r>
              <a:rPr lang="el-GR" dirty="0"/>
              <a:t> </a:t>
            </a:r>
            <a:r>
              <a:rPr lang="el-GR" dirty="0" err="1"/>
              <a:t>διαιρεση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36A082-394F-475C-9AEF-B3A3EFC1A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1838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ένα συνεχές φαινόμενο, το οποίο χωρίζουμε σε στάδια μόνο για να διευκολυνθούμε στη μελέτη και την περιγραφή του.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στάδια αυτά στα περισσότερα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ευκαρυωτικά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κύτταρα είναι: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Πρόφαση</a:t>
            </a:r>
          </a:p>
          <a:p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Μετάφαση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Ανάφαση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Τελόφαση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41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129F3F-72D7-4D2F-9A1F-ED44AB95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Κυτταρικη</a:t>
            </a:r>
            <a:r>
              <a:rPr lang="el-GR" dirty="0"/>
              <a:t> διαίρεση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EC320996-CC97-4260-A2D6-F90AB62B4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989843"/>
            <a:ext cx="6987789" cy="3225133"/>
          </a:xfrm>
        </p:spPr>
      </p:pic>
    </p:spTree>
    <p:extLst>
      <p:ext uri="{BB962C8B-B14F-4D97-AF65-F5344CB8AC3E}">
        <p14:creationId xmlns:p14="http://schemas.microsoft.com/office/powerpoint/2010/main" val="421364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265980-3196-4CA5-B176-DE75BD02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4441FB-5F4A-4192-AAC0-53F4E74E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μεγαλύτερο σε διάρκεια στάδιο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μίτωσης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ινίδια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χρωματίνης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περιελίσσονται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συμπυκνώνονται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παίρνουν τη χαρακτηριστική μορφή των χρωμοσωμάτων.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χρωμόσωμα αποτελείται από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δυο αδερφές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χρωματίδες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ενωμένες στο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κεντρομερίδιο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Οι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αδερφές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χρωματίδες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αποτέλεσμα του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αυτοδιπλασιασμού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γενετικού υλικού, που έγινε κατά τη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μεσόφαση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αποτελούνται από ένα δίκλωνο μόριο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κάθε μία και είναι γενετικά όμοιες.</a:t>
            </a:r>
          </a:p>
        </p:txBody>
      </p:sp>
    </p:spTree>
    <p:extLst>
      <p:ext uri="{BB962C8B-B14F-4D97-AF65-F5344CB8AC3E}">
        <p14:creationId xmlns:p14="http://schemas.microsoft.com/office/powerpoint/2010/main" val="30406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8C391-ACF5-465F-B6D7-70FBF372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691674-6671-4307-B0B7-A48F0200D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7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Σχηματίζεται η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άτρακτος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τα ζωικά κύτταρα γίνεται με τη βοήθεια του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κεντροσωματίου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το οποίο έχει διπλασιαστεί κατά τη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μεσόφαση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δυο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κεντροσωμάτια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κινούνται προς τους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πόλους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από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κεί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προβάλλουν οι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μικροσωληνίσκοι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οποίοι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σχηματίζουν την άτρακτο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φυτικά κύτταρα δεν διαθέτουν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κεντροσωμάτια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πυρηνικός φάκελος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και ο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πυρηνίσκος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αποδιοργανώνονται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Οι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μικροσωληνίσκοι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εισβάλουν στο χώρο που καταλάμβανε ο πυρήνας και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ενώνονται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με τα 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κεντρομερίδια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των χρωμοσωμάτων.</a:t>
            </a:r>
          </a:p>
        </p:txBody>
      </p:sp>
    </p:spTree>
    <p:extLst>
      <p:ext uri="{BB962C8B-B14F-4D97-AF65-F5344CB8AC3E}">
        <p14:creationId xmlns:p14="http://schemas.microsoft.com/office/powerpoint/2010/main" val="13137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D80D85-D0C2-4B61-BD8E-F09AE189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μεταφαση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B210D8-5B74-4D73-AFCF-14108882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χρωμοσώματα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μετακινούνται κατά μήκος των νηματίων της ατράκτου προς το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ισημερινό επίπεδο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κυττάρου.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τέλος τα χρωμοσώματα έχουν φτάσει στο ισημερινό επίπεδο με τις αδερφές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χρωματίδες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τοποθετημένες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προς αυτό.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συμπύκνωση των χρωμοσωμάτων συνεχίζεται μέχρι το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μέγιστο βαθμό συσπείρωσης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στάδιο αυτό γίνεται η παρατήρηση, η φωτογράφηση και η μελέτη της δομής, του μήκους και του αριθμού των χρωμοσωμάτων.</a:t>
            </a:r>
          </a:p>
        </p:txBody>
      </p:sp>
    </p:spTree>
    <p:extLst>
      <p:ext uri="{BB962C8B-B14F-4D97-AF65-F5344CB8AC3E}">
        <p14:creationId xmlns:p14="http://schemas.microsoft.com/office/powerpoint/2010/main" val="7751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{DE4B5C35-6535-43DB-B522-32BC6A41E096}tf10001114</Template>
  <TotalTime>609</TotalTime>
  <Words>695</Words>
  <Application>Microsoft Office PowerPoint</Application>
  <PresentationFormat>Ευρεία οθόνη</PresentationFormat>
  <Paragraphs>68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Times New Roman</vt:lpstr>
      <vt:lpstr>Συλλογη</vt:lpstr>
      <vt:lpstr>Βιολογια β λυκειου</vt:lpstr>
      <vt:lpstr>Κυτταρικη διαιρεση</vt:lpstr>
      <vt:lpstr>Κυτταρική διαιρεση</vt:lpstr>
      <vt:lpstr>μιτωση</vt:lpstr>
      <vt:lpstr>Πυρηνικη διαιρεση</vt:lpstr>
      <vt:lpstr>Κυτταρικη διαίρεση</vt:lpstr>
      <vt:lpstr>προφαση</vt:lpstr>
      <vt:lpstr>προφαση</vt:lpstr>
      <vt:lpstr>μεταφαση</vt:lpstr>
      <vt:lpstr>Κυτταρικη διαιρεση</vt:lpstr>
      <vt:lpstr>αναφαση</vt:lpstr>
      <vt:lpstr>τελοφαση</vt:lpstr>
      <vt:lpstr>Κυτταροπλασματικη διαιρεση</vt:lpstr>
      <vt:lpstr>Η βιολογικη σημασια της μιτωσης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Βιολογια β λυκειου</dc:title>
  <dc:creator>Δήμητρα-Γεωργία Λαύκα</dc:creator>
  <cp:lastModifiedBy>Δήμητρα-Γεωργία Λαύκα</cp:lastModifiedBy>
  <cp:revision>32</cp:revision>
  <dcterms:created xsi:type="dcterms:W3CDTF">2021-02-20T07:50:52Z</dcterms:created>
  <dcterms:modified xsi:type="dcterms:W3CDTF">2021-05-10T09:00:35Z</dcterms:modified>
</cp:coreProperties>
</file>