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8BFBEF8-673C-5748-BD53-107B1D4EC2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ΑΠΌ ΤΟ ΚΥΤΤΑΡΟ ΣΤΟΝ ΟΡΓΑΝΙΣΜΟ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A10883C-DBF5-2FF1-DF30-D695052249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ΟΡΓΑΝΑ ΚΑΙ ΣΥΣΤΗΜΑΤΑ ΟΡΓΑΝΩΝ</a:t>
            </a:r>
          </a:p>
        </p:txBody>
      </p:sp>
    </p:spTree>
    <p:extLst>
      <p:ext uri="{BB962C8B-B14F-4D97-AF65-F5344CB8AC3E}">
        <p14:creationId xmlns:p14="http://schemas.microsoft.com/office/powerpoint/2010/main" val="3821680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3FC478F-7E37-29D2-4CA9-37713170E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85800"/>
          </a:xfrm>
        </p:spPr>
        <p:txBody>
          <a:bodyPr>
            <a:normAutofit fontScale="90000"/>
          </a:bodyPr>
          <a:lstStyle/>
          <a:p>
            <a:r>
              <a:rPr lang="el-GR" dirty="0"/>
              <a:t>Όργανα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9CD3505-8CF3-E003-06E1-AF8DA66C5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71600"/>
            <a:ext cx="9601200" cy="4495800"/>
          </a:xfrm>
        </p:spPr>
        <p:txBody>
          <a:bodyPr/>
          <a:lstStyle/>
          <a:p>
            <a:r>
              <a:rPr lang="el-GR" dirty="0"/>
              <a:t>Ένα όργανο αποτελείται από διαφορετικούς ιστούς.</a:t>
            </a:r>
          </a:p>
          <a:p>
            <a:r>
              <a:rPr lang="el-GR" dirty="0"/>
              <a:t>Εκτελεί συγκεκριμένη λειτουργία.</a:t>
            </a:r>
          </a:p>
          <a:p>
            <a:r>
              <a:rPr lang="el-GR" dirty="0"/>
              <a:t>Παράδειγμα: Ο δικέφαλος </a:t>
            </a:r>
            <a:r>
              <a:rPr lang="el-GR" dirty="0" err="1"/>
              <a:t>βραχιόνιος</a:t>
            </a:r>
            <a:r>
              <a:rPr lang="el-GR" dirty="0"/>
              <a:t> μυς περιέχει μυϊκό, συνδετικό και νευρικό ιστό.</a:t>
            </a:r>
          </a:p>
          <a:p>
            <a:r>
              <a:rPr lang="el-GR" dirty="0"/>
              <a:t>Λειτουργία του μυ: Κάμψη του πήχη.</a:t>
            </a:r>
          </a:p>
          <a:p>
            <a:r>
              <a:rPr lang="el-GR" dirty="0"/>
              <a:t>Το στομάχι περιέχει και τους τέσσερις τύπους ιστών</a:t>
            </a:r>
          </a:p>
          <a:p>
            <a:r>
              <a:rPr lang="el-GR" dirty="0"/>
              <a:t>.Λειτουργία στομάχου: Αποθήκευση τροφής και πέψη πρωτεϊνών.</a:t>
            </a:r>
          </a:p>
        </p:txBody>
      </p:sp>
    </p:spTree>
    <p:extLst>
      <p:ext uri="{BB962C8B-B14F-4D97-AF65-F5344CB8AC3E}">
        <p14:creationId xmlns:p14="http://schemas.microsoft.com/office/powerpoint/2010/main" val="4114038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7D3B0C-8378-632A-97BC-63EBBB6D0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42963"/>
          </a:xfrm>
        </p:spPr>
        <p:txBody>
          <a:bodyPr/>
          <a:lstStyle/>
          <a:p>
            <a:r>
              <a:rPr lang="el-GR" dirty="0"/>
              <a:t>ΣΥΣΤΗΜΑΤΑ ΟΡΓΑΝΩΝ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2190EC7-39E1-2F6B-FC61-BDA201533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28763"/>
            <a:ext cx="9601200" cy="4338637"/>
          </a:xfrm>
        </p:spPr>
        <p:txBody>
          <a:bodyPr/>
          <a:lstStyle/>
          <a:p>
            <a:r>
              <a:rPr lang="el-GR" dirty="0"/>
              <a:t>Όργανα συνεργάζονται για την εκτέλεση μιας λειτουργίας.</a:t>
            </a:r>
          </a:p>
          <a:p>
            <a:r>
              <a:rPr lang="el-GR" b="1" dirty="0"/>
              <a:t>Το πεπτικό σύστημα.</a:t>
            </a:r>
          </a:p>
          <a:p>
            <a:r>
              <a:rPr lang="el-GR" dirty="0"/>
              <a:t>Συστατικά: Στοματική κοιλότητα, φάρυγγας, οισοφάγος, στομάχι, λεπτό και παχύ έντερο, προσαρτημένοι αδένες.</a:t>
            </a:r>
          </a:p>
          <a:p>
            <a:r>
              <a:rPr lang="el-GR" dirty="0"/>
              <a:t>Λειτουργία: Πρόσληψη της τροφής</a:t>
            </a:r>
          </a:p>
          <a:p>
            <a:r>
              <a:rPr lang="el-GR" dirty="0"/>
              <a:t>Μεταφορά τροφής </a:t>
            </a:r>
          </a:p>
          <a:p>
            <a:r>
              <a:rPr lang="el-GR" dirty="0"/>
              <a:t>Πέψη της τροφής</a:t>
            </a:r>
          </a:p>
          <a:p>
            <a:r>
              <a:rPr lang="el-GR" dirty="0"/>
              <a:t>Απορρόφηση θρεπτικών </a:t>
            </a:r>
          </a:p>
          <a:p>
            <a:r>
              <a:rPr lang="el-GR" dirty="0"/>
              <a:t>Αποβολή άχρηστων ουσιών. </a:t>
            </a:r>
          </a:p>
        </p:txBody>
      </p:sp>
    </p:spTree>
    <p:extLst>
      <p:ext uri="{BB962C8B-B14F-4D97-AF65-F5344CB8AC3E}">
        <p14:creationId xmlns:p14="http://schemas.microsoft.com/office/powerpoint/2010/main" val="1401258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383B3EA-E5EC-D5BA-407B-8B2E8DCAD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28675"/>
          </a:xfrm>
        </p:spPr>
        <p:txBody>
          <a:bodyPr/>
          <a:lstStyle/>
          <a:p>
            <a:r>
              <a:rPr lang="el-GR" dirty="0"/>
              <a:t>ΣΥΣΤΗΜΑΤΑ ΟΡΓΑΝΩΝ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6C7A006-0AB7-DEE9-C9BC-F30EB5730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14475"/>
            <a:ext cx="9601200" cy="4352925"/>
          </a:xfrm>
        </p:spPr>
        <p:txBody>
          <a:bodyPr/>
          <a:lstStyle/>
          <a:p>
            <a:r>
              <a:rPr lang="el-GR" b="1" dirty="0"/>
              <a:t>Κυκλοφορικό Σύστημα</a:t>
            </a:r>
          </a:p>
          <a:p>
            <a:r>
              <a:rPr lang="el-GR" dirty="0"/>
              <a:t>Μεταφορά θρεπτικών ουσιών και οξυγόνου σε όλα τα όργανα.</a:t>
            </a:r>
          </a:p>
          <a:p>
            <a:r>
              <a:rPr lang="el-GR" b="1" dirty="0"/>
              <a:t>Αναπνευστικό σύστημα</a:t>
            </a:r>
          </a:p>
          <a:p>
            <a:r>
              <a:rPr lang="el-GR" dirty="0"/>
              <a:t>Ανταλλαγή αερίων της αναπνοής.</a:t>
            </a:r>
          </a:p>
          <a:p>
            <a:r>
              <a:rPr lang="el-GR" b="1" dirty="0"/>
              <a:t>Ουροποιητικό σύστημα </a:t>
            </a:r>
          </a:p>
          <a:p>
            <a:r>
              <a:rPr lang="el-GR" dirty="0"/>
              <a:t>Αποβολή άχρηστων και επιβλαβών ουσιών.</a:t>
            </a:r>
          </a:p>
          <a:p>
            <a:r>
              <a:rPr lang="el-GR" b="1" dirty="0"/>
              <a:t>Σύστημα αισθητήριων οργάνων </a:t>
            </a:r>
          </a:p>
          <a:p>
            <a:r>
              <a:rPr lang="el-GR" dirty="0"/>
              <a:t>Δέχεται ερεθίσματα.</a:t>
            </a:r>
          </a:p>
          <a:p>
            <a:r>
              <a:rPr lang="el-GR" b="1" dirty="0"/>
              <a:t>Νευρικό σύστημα</a:t>
            </a:r>
          </a:p>
          <a:p>
            <a:r>
              <a:rPr lang="el-GR" dirty="0"/>
              <a:t>Ανάλυση και ερμηνεία των ερεθισμάτων.</a:t>
            </a:r>
          </a:p>
        </p:txBody>
      </p:sp>
    </p:spTree>
    <p:extLst>
      <p:ext uri="{BB962C8B-B14F-4D97-AF65-F5344CB8AC3E}">
        <p14:creationId xmlns:p14="http://schemas.microsoft.com/office/powerpoint/2010/main" val="4044264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EE5905-F443-7B84-721B-EAA5ED9F7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00100"/>
          </a:xfrm>
        </p:spPr>
        <p:txBody>
          <a:bodyPr/>
          <a:lstStyle/>
          <a:p>
            <a:r>
              <a:rPr lang="el-GR" dirty="0"/>
              <a:t>ΣΥΣΤΗΜΑΤΑ ΟΡΓΑΝΩΝ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C5A927-A2AF-495B-A766-D9A350E20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85900"/>
            <a:ext cx="9601200" cy="4686300"/>
          </a:xfrm>
        </p:spPr>
        <p:txBody>
          <a:bodyPr>
            <a:normAutofit/>
          </a:bodyPr>
          <a:lstStyle/>
          <a:p>
            <a:r>
              <a:rPr lang="el-GR" b="1" dirty="0"/>
              <a:t>Ενδοκρινικό Σύστημα</a:t>
            </a:r>
          </a:p>
          <a:p>
            <a:r>
              <a:rPr lang="el-GR" dirty="0"/>
              <a:t>Ενδοκρινείς αδένες: Συνεργάζονται με το νευρικό σύστημα για τη ρύθμιση των λειτουργιών του σώματος.</a:t>
            </a:r>
          </a:p>
          <a:p>
            <a:r>
              <a:rPr lang="el-GR" b="1" dirty="0"/>
              <a:t>Ερειστικό σύστημα </a:t>
            </a:r>
          </a:p>
          <a:p>
            <a:r>
              <a:rPr lang="el-GR" dirty="0"/>
              <a:t>Αποτελείται από τον αρθρωτό σκελετό.</a:t>
            </a:r>
          </a:p>
          <a:p>
            <a:r>
              <a:rPr lang="el-GR" dirty="0"/>
              <a:t>Λειτουργία: Στήριξη και προστασία του σώματος.</a:t>
            </a:r>
          </a:p>
          <a:p>
            <a:r>
              <a:rPr lang="el-GR" b="1" dirty="0"/>
              <a:t>Μυϊκό σύστημα </a:t>
            </a:r>
          </a:p>
          <a:p>
            <a:r>
              <a:rPr lang="el-GR" dirty="0"/>
              <a:t>Συμβάλλει στις κινήσεις.</a:t>
            </a:r>
          </a:p>
          <a:p>
            <a:r>
              <a:rPr lang="el-GR" b="1" dirty="0"/>
              <a:t>Αναπαραγωγικό Σύστημα</a:t>
            </a:r>
          </a:p>
          <a:p>
            <a:r>
              <a:rPr lang="el-GR" dirty="0"/>
              <a:t>Λειτουργία: Παραγωγή γαμετών.</a:t>
            </a:r>
          </a:p>
          <a:p>
            <a:r>
              <a:rPr lang="el-GR" dirty="0"/>
              <a:t>Αναγκαίο για την αναπαραγωγή.</a:t>
            </a:r>
          </a:p>
        </p:txBody>
      </p:sp>
    </p:spTree>
    <p:extLst>
      <p:ext uri="{BB962C8B-B14F-4D97-AF65-F5344CB8AC3E}">
        <p14:creationId xmlns:p14="http://schemas.microsoft.com/office/powerpoint/2010/main" val="3811743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61B5DE8-A732-E8AD-1439-4C8A750B1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57238"/>
          </a:xfrm>
        </p:spPr>
        <p:txBody>
          <a:bodyPr/>
          <a:lstStyle/>
          <a:p>
            <a:r>
              <a:rPr lang="el-GR" dirty="0"/>
              <a:t>ΣΥΣΤΗΜΑΤΑ ΟΡΓΑΝΩΝ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3E77DF9-666A-B377-C2FD-6E315020E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3038"/>
            <a:ext cx="9601200" cy="4424362"/>
          </a:xfrm>
        </p:spPr>
        <p:txBody>
          <a:bodyPr/>
          <a:lstStyle/>
          <a:p>
            <a:r>
              <a:rPr lang="el-GR" dirty="0"/>
              <a:t>Οργάνωση και Συνεργασία Συστημάτων</a:t>
            </a:r>
          </a:p>
          <a:p>
            <a:r>
              <a:rPr lang="el-GR" dirty="0"/>
              <a:t>Όλα τα συστήματα συνεργάζονται στενά μεταξύ τους.</a:t>
            </a:r>
          </a:p>
          <a:p>
            <a:r>
              <a:rPr lang="el-GR" dirty="0"/>
              <a:t>Συγκροτούν τον ανθρώπινο οργανισμό.</a:t>
            </a:r>
          </a:p>
        </p:txBody>
      </p:sp>
    </p:spTree>
    <p:extLst>
      <p:ext uri="{BB962C8B-B14F-4D97-AF65-F5344CB8AC3E}">
        <p14:creationId xmlns:p14="http://schemas.microsoft.com/office/powerpoint/2010/main" val="3371750324"/>
      </p:ext>
    </p:extLst>
  </p:cSld>
  <p:clrMapOvr>
    <a:masterClrMapping/>
  </p:clrMapOvr>
</p:sld>
</file>

<file path=ppt/theme/theme1.xml><?xml version="1.0" encoding="utf-8"?>
<a:theme xmlns:a="http://schemas.openxmlformats.org/drawingml/2006/main" name="Περικοπή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TM10001105[[fn=Περικοπή]]</Template>
  <TotalTime>12</TotalTime>
  <Words>226</Words>
  <Application>Microsoft Office PowerPoint</Application>
  <PresentationFormat>Ευρεία οθόνη</PresentationFormat>
  <Paragraphs>44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9" baseType="lpstr">
      <vt:lpstr>Arial</vt:lpstr>
      <vt:lpstr>Franklin Gothic Book</vt:lpstr>
      <vt:lpstr>Περικοπή</vt:lpstr>
      <vt:lpstr>ΑΠΌ ΤΟ ΚΥΤΤΑΡΟ ΣΤΟΝ ΟΡΓΑΝΙΣΜΟ</vt:lpstr>
      <vt:lpstr>Όργανα</vt:lpstr>
      <vt:lpstr>ΣΥΣΤΗΜΑΤΑ ΟΡΓΑΝΩΝ</vt:lpstr>
      <vt:lpstr>ΣΥΣΤΗΜΑΤΑ ΟΡΓΑΝΩΝ</vt:lpstr>
      <vt:lpstr>ΣΥΣΤΗΜΑΤΑ ΟΡΓΑΝΩΝ</vt:lpstr>
      <vt:lpstr>ΣΥΣΤΗΜΑΤΑ ΟΡΓΑΝΩΝ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Δήμητρα-Γεωργία Λαύκα</dc:creator>
  <cp:lastModifiedBy>Δήμητρα-Γεωργία Λαύκα</cp:lastModifiedBy>
  <cp:revision>2</cp:revision>
  <dcterms:created xsi:type="dcterms:W3CDTF">2024-09-09T07:35:47Z</dcterms:created>
  <dcterms:modified xsi:type="dcterms:W3CDTF">2024-09-09T07:48:12Z</dcterms:modified>
</cp:coreProperties>
</file>