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589882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906359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</p:spPr>
        <p:txBody>
          <a:bodyPr anchor="t">
            <a:normAutofit/>
          </a:bodyPr>
          <a:lstStyle>
            <a:lvl1pPr algn="r"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1292" y="2268787"/>
            <a:ext cx="3966114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641440" y="3262168"/>
            <a:ext cx="311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2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857" y="808057"/>
            <a:ext cx="5885350" cy="107722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792" y="2049878"/>
            <a:ext cx="5723414" cy="4000066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8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5400000">
            <a:off x="7688343" y="480678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317" y="805818"/>
            <a:ext cx="99488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98" y="970410"/>
            <a:ext cx="4715441" cy="50795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11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405" y="3199028"/>
            <a:ext cx="5967420" cy="1372971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131" y="2272143"/>
            <a:ext cx="5803294" cy="926885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644924" y="3023993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52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426" y="805818"/>
            <a:ext cx="5882780" cy="10817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06" y="2056800"/>
            <a:ext cx="2855547" cy="399314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679" y="2056800"/>
            <a:ext cx="2859527" cy="399314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26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589" y="805818"/>
            <a:ext cx="5880617" cy="107702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589" y="2054563"/>
            <a:ext cx="2857364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2510" y="2851330"/>
            <a:ext cx="2858443" cy="31986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679" y="2054563"/>
            <a:ext cx="285952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680" y="2851330"/>
            <a:ext cx="2859526" cy="31986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8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83" y="1296618"/>
            <a:ext cx="2120703" cy="1889075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38" y="805818"/>
            <a:ext cx="3755668" cy="52441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2" y="3186155"/>
            <a:ext cx="2120703" cy="238639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2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2987" y="3229"/>
            <a:ext cx="3727769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71" y="1296618"/>
            <a:ext cx="2603212" cy="188630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4" y="3182928"/>
            <a:ext cx="2603794" cy="238639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0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60" y="2912532"/>
            <a:ext cx="7772939" cy="3945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8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6236" y="2049878"/>
            <a:ext cx="5713092" cy="40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136" y="1645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643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965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166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23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9966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Αυτόνομο Νευρικό Σύστημα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Λειτουργίες, δομή και χαρακτηριστικά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 στο Αυτόνομο Νευρικό Σύστημα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Το Αυτόνομο Νευρικό Σύστημα (ΑΝΣ) λειτουργεί συνεχώς και με ακούσιο τρόπο. Ρυθμίζει βασικές λειτουργίες όπως η καρδιακή λειτουργία, η αναπνοή και η θερμοκρασία σώματος, κυρίως μέσω αντανακλαστικών μηχανισμών.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3F6EC9AC-0C4B-B7E9-8346-78E494C2E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408" y="534199"/>
            <a:ext cx="7151480" cy="563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75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Δομή του ΑΝΣ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Κέντρα στο Κεντρικό Νευρικό Σύστημα (ΚΝΣ) και κινητικά νεύρα.</a:t>
            </a:r>
          </a:p>
          <a:p>
            <a:r>
              <a:t>• Οι νευρικές ώσεις προέρχονται από υποδοχείς του δέρματος και των σπλάχνων.</a:t>
            </a:r>
          </a:p>
          <a:p>
            <a:r>
              <a:t>• Οι κινητικές ίνες καταλήγουν σε γάγγλια του ΑΝΣ και από εκεί στα εκτελεστικά όργανα (αδένες, σπλάχνα).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Κλάδοι του ΑΝΣ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Το ΑΝΣ χωρίζεται σε δύο κλάδους:</a:t>
            </a:r>
          </a:p>
          <a:p>
            <a:r>
              <a:t>1. Συμπαθητικό: Ενεργοποιείται σε καταστάσεις έντασης ή έκτακτης ανάγκης.</a:t>
            </a:r>
          </a:p>
          <a:p>
            <a:r>
              <a:t>2. Παρασυμπαθητικό: Ελέγχει τις λειτουργίες σε κατάσταση ηρεμίας και επαναφέρει τον οργανισμό μετά από ένταση.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Λειτουργίες του ΑΝΣ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Το συμπαθητικό προκαλεί:</a:t>
            </a:r>
          </a:p>
          <a:p>
            <a:r>
              <a:t>  - Διαστολή κόρης οφθαλμού.</a:t>
            </a:r>
          </a:p>
          <a:p>
            <a:r>
              <a:t>  - Αύξηση συχνότητας καρδιακού παλμού.</a:t>
            </a:r>
          </a:p>
          <a:p>
            <a:r>
              <a:t>• Το παρασυμπαθητικό προκαλεί:</a:t>
            </a:r>
          </a:p>
          <a:p>
            <a:r>
              <a:t>  - Συστολή κόρης οφθαλμού.</a:t>
            </a:r>
          </a:p>
          <a:p>
            <a:r>
              <a:t>  - Μείωση συχνότητας καρδιακού παλμού.</a:t>
            </a:r>
          </a:p>
          <a:p>
            <a:r>
              <a:t>• Ρύθμιση των λειτουργιών του μυοκαρδίου, των λείων μυών και των αδένων.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Ρόλος του Εγκεφάλου στον Έλεγχο του ΑΝΣ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Προμήκης:</a:t>
            </a:r>
          </a:p>
          <a:p>
            <a:r>
              <a:t>  - Ελέγχει την καρδιακή και αναπνευστική λειτουργία.</a:t>
            </a:r>
          </a:p>
          <a:p>
            <a:r>
              <a:t>• Υποθάλαμος:</a:t>
            </a:r>
          </a:p>
          <a:p>
            <a:r>
              <a:t>  - Ρυθμίζει τη θερμοκρασία σώματος, την πείνα, τη δίψα και το ισοζύγιο νερού και αλάτων.</a:t>
            </a:r>
          </a:p>
          <a:p>
            <a:r>
              <a:t>• Ανώτερα κέντρα:</a:t>
            </a:r>
          </a:p>
          <a:p>
            <a:r>
              <a:t>  - Ρυθμίζουν τη συναισθηματική έκφραση και τη συμπεριφορά μέσω του ΑΝΣ.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Ανταγωνιστική Δράση Συμπαθητικού και Παρασυμπαθητικού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Συμπαθητικό:</a:t>
            </a:r>
          </a:p>
          <a:p>
            <a:r>
              <a:t>  - Αυξάνει την ένταση και την ετοιμότητα του οργανισμού.</a:t>
            </a:r>
          </a:p>
          <a:p>
            <a:r>
              <a:t>• Παρασυμπαθητικό:</a:t>
            </a:r>
          </a:p>
          <a:p>
            <a:r>
              <a:t>  - Επαναφέρει τον οργανισμό σε ηρεμία και ομαλοποιεί τις λειτουργίες του.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άντισον">
  <a:themeElements>
    <a:clrScheme name="Μάντισον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Μάντισον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Μάντισον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TM16401375[[fn=Μάντισον]]</Template>
  <TotalTime>4</TotalTime>
  <Words>282</Words>
  <Application>Microsoft Office PowerPoint</Application>
  <PresentationFormat>Προβολή στην οθόνη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Μάντισον</vt:lpstr>
      <vt:lpstr>Αυτόνομο Νευρικό Σύστημα</vt:lpstr>
      <vt:lpstr>Εισαγωγή στο Αυτόνομο Νευρικό Σύστημα</vt:lpstr>
      <vt:lpstr>Παρουσίαση του PowerPoint</vt:lpstr>
      <vt:lpstr>Δομή του ΑΝΣ</vt:lpstr>
      <vt:lpstr>Κλάδοι του ΑΝΣ</vt:lpstr>
      <vt:lpstr>Λειτουργίες του ΑΝΣ</vt:lpstr>
      <vt:lpstr>Ρόλος του Εγκεφάλου στον Έλεγχο του ΑΝΣ</vt:lpstr>
      <vt:lpstr>Ανταγωνιστική Δράση Συμπαθητικού και Παρασυμπαθητικού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3</cp:revision>
  <dcterms:created xsi:type="dcterms:W3CDTF">2013-01-27T09:14:16Z</dcterms:created>
  <dcterms:modified xsi:type="dcterms:W3CDTF">2024-12-19T19:12:04Z</dcterms:modified>
  <cp:category/>
</cp:coreProperties>
</file>