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8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1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2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6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8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0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64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Αυτόνομο Νευρικό Σύστημα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Λειτουργίες, δομή και χαρακτηριστικά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 στο Αυτόνομο Νευρικό Σύστημα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Το Αυτόνομο Νευρικό Σύστημα (ΑΝΣ) λειτουργεί συνεχώς και με ακούσιο τρόπο. Ρυθμίζει βασικές λειτουργίες όπως η καρδιακή λειτουργία, η αναπνοή και η θερμοκρασία σώματος, κυρίως μέσω αντανακλαστικών μηχανισμών.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3F6EC9AC-0C4B-B7E9-8346-78E494C2E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08" y="534199"/>
            <a:ext cx="7151480" cy="563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5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Δομή του ΑΝΣ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Κέντρα στο Κεντρικό Νευρικό Σύστημα (ΚΝΣ) και κινητικά νεύρα.</a:t>
            </a:r>
          </a:p>
          <a:p>
            <a:r>
              <a:t>• Οι νευρικές ώσεις προέρχονται από υποδοχείς του δέρματος και των σπλάχνων.</a:t>
            </a:r>
          </a:p>
          <a:p>
            <a:r>
              <a:t>• Οι κινητικές ίνες καταλήγουν σε γάγγλια του ΑΝΣ και από εκεί στα εκτελεστικά όργανα (αδένες, σπλάχνα).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Κλάδοι του ΑΝΣ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Το ΑΝΣ χωρίζεται σε δύο κλάδους:</a:t>
            </a:r>
          </a:p>
          <a:p>
            <a:r>
              <a:t>1. Συμπαθητικό: Ενεργοποιείται σε καταστάσεις έντασης ή έκτακτης ανάγκης.</a:t>
            </a:r>
          </a:p>
          <a:p>
            <a:r>
              <a:t>2. Παρασυμπαθητικό: Ελέγχει τις λειτουργίες σε κατάσταση ηρεμίας και επαναφέρει τον οργανισμό μετά από ένταση.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Λειτουργίες του ΑΝΣ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Το συμπαθητικό προκαλεί:</a:t>
            </a:r>
          </a:p>
          <a:p>
            <a:r>
              <a:t>  - Διαστολή κόρης οφθαλμού.</a:t>
            </a:r>
          </a:p>
          <a:p>
            <a:r>
              <a:t>  - Αύξηση συχνότητας καρδιακού παλμού.</a:t>
            </a:r>
          </a:p>
          <a:p>
            <a:r>
              <a:t>• Το παρασυμπαθητικό προκαλεί:</a:t>
            </a:r>
          </a:p>
          <a:p>
            <a:r>
              <a:t>  - Συστολή κόρης οφθαλμού.</a:t>
            </a:r>
          </a:p>
          <a:p>
            <a:r>
              <a:t>  - Μείωση συχνότητας καρδιακού παλμού.</a:t>
            </a:r>
          </a:p>
          <a:p>
            <a:r>
              <a:t>• Ρύθμιση των λειτουργιών του μυοκαρδίου, των λείων μυών και των αδένων.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Ρόλος του Εγκεφάλου στον Έλεγχο του ΑΝΣ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Προμήκης:</a:t>
            </a:r>
          </a:p>
          <a:p>
            <a:r>
              <a:t>  - Ελέγχει την καρδιακή και αναπνευστική λειτουργία.</a:t>
            </a:r>
          </a:p>
          <a:p>
            <a:r>
              <a:t>• Υποθάλαμος:</a:t>
            </a:r>
          </a:p>
          <a:p>
            <a:r>
              <a:t>  - Ρυθμίζει τη θερμοκρασία σώματος, την πείνα, τη δίψα και το ισοζύγιο νερού και αλάτων.</a:t>
            </a:r>
          </a:p>
          <a:p>
            <a:r>
              <a:t>• Ανώτερα κέντρα:</a:t>
            </a:r>
          </a:p>
          <a:p>
            <a:r>
              <a:t>  - Ρυθμίζουν τη συναισθηματική έκφραση και τη συμπεριφορά μέσω του ΑΝΣ.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Ανταγωνιστική Δράση Συμπαθητικού και Παρασυμπαθητικού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Συμπαθητικό:</a:t>
            </a:r>
          </a:p>
          <a:p>
            <a:r>
              <a:t>  - Αυξάνει την ένταση και την ετοιμότητα του οργανισμού.</a:t>
            </a:r>
          </a:p>
          <a:p>
            <a:r>
              <a:t>• Παρασυμπαθητικό:</a:t>
            </a:r>
          </a:p>
          <a:p>
            <a:r>
              <a:t>  - Επαναφέρει τον οργανισμό σε ηρεμία και ομαλοποιεί τις λειτουργίες του.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άντισον">
  <a:themeElements>
    <a:clrScheme name="Μάντισον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Μάντισο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Μάντισο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TM16401375[[fn=Μάντισον]]</Template>
  <TotalTime>4</TotalTime>
  <Words>282</Words>
  <Application>Microsoft Office PowerPoint</Application>
  <PresentationFormat>Προβολή στην οθόνη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Μάντισον</vt:lpstr>
      <vt:lpstr>Αυτόνομο Νευρικό Σύστημα</vt:lpstr>
      <vt:lpstr>Εισαγωγή στο Αυτόνομο Νευρικό Σύστημα</vt:lpstr>
      <vt:lpstr>Παρουσίαση του PowerPoint</vt:lpstr>
      <vt:lpstr>Δομή του ΑΝΣ</vt:lpstr>
      <vt:lpstr>Κλάδοι του ΑΝΣ</vt:lpstr>
      <vt:lpstr>Λειτουργίες του ΑΝΣ</vt:lpstr>
      <vt:lpstr>Ρόλος του Εγκεφάλου στον Έλεγχο του ΑΝΣ</vt:lpstr>
      <vt:lpstr>Ανταγωνιστική Δράση Συμπαθητικού και Παρασυμπαθητικού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3</cp:revision>
  <dcterms:created xsi:type="dcterms:W3CDTF">2013-01-27T09:14:16Z</dcterms:created>
  <dcterms:modified xsi:type="dcterms:W3CDTF">2024-12-19T19:12:04Z</dcterms:modified>
  <cp:category/>
</cp:coreProperties>
</file>