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2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D2DF9-7592-40BC-B8F1-F6D58CF476F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1A7E30-0E1A-4EEF-B9F3-24CE8206D154}">
      <dgm:prSet/>
      <dgm:spPr/>
      <dgm:t>
        <a:bodyPr/>
        <a:lstStyle/>
        <a:p>
          <a:r>
            <a:rPr lang="en-US"/>
            <a:t>- Το Κεντρικό Νευρικό Σύστημα (ΚΝΣ) συντονίζει όλες τις λειτουργίες του οργανισμού.</a:t>
          </a:r>
        </a:p>
      </dgm:t>
    </dgm:pt>
    <dgm:pt modelId="{E4818148-4144-4EDA-81D9-79DAEAA74082}" type="parTrans" cxnId="{90420A68-FF27-4D8B-8F5A-E53E2B2246C4}">
      <dgm:prSet/>
      <dgm:spPr/>
      <dgm:t>
        <a:bodyPr/>
        <a:lstStyle/>
        <a:p>
          <a:endParaRPr lang="en-US"/>
        </a:p>
      </dgm:t>
    </dgm:pt>
    <dgm:pt modelId="{55743345-C5BC-4A67-8BCB-283432CF2DA1}" type="sibTrans" cxnId="{90420A68-FF27-4D8B-8F5A-E53E2B2246C4}">
      <dgm:prSet/>
      <dgm:spPr/>
      <dgm:t>
        <a:bodyPr/>
        <a:lstStyle/>
        <a:p>
          <a:endParaRPr lang="en-US"/>
        </a:p>
      </dgm:t>
    </dgm:pt>
    <dgm:pt modelId="{C3F25022-8A79-40D5-A449-E77B11B45780}">
      <dgm:prSet/>
      <dgm:spPr/>
      <dgm:t>
        <a:bodyPr/>
        <a:lstStyle/>
        <a:p>
          <a:r>
            <a:rPr lang="en-US"/>
            <a:t>- Αποτελείται από:</a:t>
          </a:r>
        </a:p>
      </dgm:t>
    </dgm:pt>
    <dgm:pt modelId="{1A5F05A5-2565-4446-B026-FD5EB5946AAD}" type="parTrans" cxnId="{6F33AF11-7024-42A9-A4E3-E02E83EA5372}">
      <dgm:prSet/>
      <dgm:spPr/>
      <dgm:t>
        <a:bodyPr/>
        <a:lstStyle/>
        <a:p>
          <a:endParaRPr lang="en-US"/>
        </a:p>
      </dgm:t>
    </dgm:pt>
    <dgm:pt modelId="{A1347E33-58D9-43C2-9A55-25F8F3C3E1EC}" type="sibTrans" cxnId="{6F33AF11-7024-42A9-A4E3-E02E83EA5372}">
      <dgm:prSet/>
      <dgm:spPr/>
      <dgm:t>
        <a:bodyPr/>
        <a:lstStyle/>
        <a:p>
          <a:endParaRPr lang="en-US"/>
        </a:p>
      </dgm:t>
    </dgm:pt>
    <dgm:pt modelId="{CEE30211-3E9C-45BA-B7F7-C452B9B1A60B}">
      <dgm:prSet/>
      <dgm:spPr/>
      <dgm:t>
        <a:bodyPr/>
        <a:lstStyle/>
        <a:p>
          <a:r>
            <a:rPr lang="en-US"/>
            <a:t>* Εγκέφαλο.</a:t>
          </a:r>
        </a:p>
      </dgm:t>
    </dgm:pt>
    <dgm:pt modelId="{34D6E32A-AA9C-4A2B-BFE6-4A5F9AA9D381}" type="parTrans" cxnId="{31062C92-CAB4-4992-8802-CBC9AB262445}">
      <dgm:prSet/>
      <dgm:spPr/>
      <dgm:t>
        <a:bodyPr/>
        <a:lstStyle/>
        <a:p>
          <a:endParaRPr lang="en-US"/>
        </a:p>
      </dgm:t>
    </dgm:pt>
    <dgm:pt modelId="{92103C78-CF12-4C95-806C-6B9E2E88E193}" type="sibTrans" cxnId="{31062C92-CAB4-4992-8802-CBC9AB262445}">
      <dgm:prSet/>
      <dgm:spPr/>
      <dgm:t>
        <a:bodyPr/>
        <a:lstStyle/>
        <a:p>
          <a:endParaRPr lang="en-US"/>
        </a:p>
      </dgm:t>
    </dgm:pt>
    <dgm:pt modelId="{F9DF717C-D4C1-4446-8D78-3699D9CE6AED}">
      <dgm:prSet/>
      <dgm:spPr/>
      <dgm:t>
        <a:bodyPr/>
        <a:lstStyle/>
        <a:p>
          <a:r>
            <a:rPr lang="en-US"/>
            <a:t>* Νωτιαίο μυελό.</a:t>
          </a:r>
        </a:p>
      </dgm:t>
    </dgm:pt>
    <dgm:pt modelId="{E36D1B4C-D3F7-453A-87CC-EA708C510D58}" type="parTrans" cxnId="{38D502D6-F51D-4EC7-A9B5-9197F0DC9FEA}">
      <dgm:prSet/>
      <dgm:spPr/>
      <dgm:t>
        <a:bodyPr/>
        <a:lstStyle/>
        <a:p>
          <a:endParaRPr lang="en-US"/>
        </a:p>
      </dgm:t>
    </dgm:pt>
    <dgm:pt modelId="{16896E47-B70C-4AF4-9C4B-EA740003BDAB}" type="sibTrans" cxnId="{38D502D6-F51D-4EC7-A9B5-9197F0DC9FEA}">
      <dgm:prSet/>
      <dgm:spPr/>
      <dgm:t>
        <a:bodyPr/>
        <a:lstStyle/>
        <a:p>
          <a:endParaRPr lang="en-US"/>
        </a:p>
      </dgm:t>
    </dgm:pt>
    <dgm:pt modelId="{A273B213-AB74-4512-97E3-72D70EF4BA2D}">
      <dgm:prSet/>
      <dgm:spPr/>
      <dgm:t>
        <a:bodyPr/>
        <a:lstStyle/>
        <a:p>
          <a:r>
            <a:rPr lang="en-US"/>
            <a:t>- Προστατεύεται από:</a:t>
          </a:r>
        </a:p>
      </dgm:t>
    </dgm:pt>
    <dgm:pt modelId="{E4760B30-5465-4626-AC41-3CCE2A0295E9}" type="parTrans" cxnId="{86606F7E-07FE-4D40-8858-C6917BE8F634}">
      <dgm:prSet/>
      <dgm:spPr/>
      <dgm:t>
        <a:bodyPr/>
        <a:lstStyle/>
        <a:p>
          <a:endParaRPr lang="en-US"/>
        </a:p>
      </dgm:t>
    </dgm:pt>
    <dgm:pt modelId="{6F680A8C-0B64-4D22-A6E3-89089AF417F1}" type="sibTrans" cxnId="{86606F7E-07FE-4D40-8858-C6917BE8F634}">
      <dgm:prSet/>
      <dgm:spPr/>
      <dgm:t>
        <a:bodyPr/>
        <a:lstStyle/>
        <a:p>
          <a:endParaRPr lang="en-US"/>
        </a:p>
      </dgm:t>
    </dgm:pt>
    <dgm:pt modelId="{126CAF36-402E-4D76-B6B3-45379AF6C87E}">
      <dgm:prSet/>
      <dgm:spPr/>
      <dgm:t>
        <a:bodyPr/>
        <a:lstStyle/>
        <a:p>
          <a:r>
            <a:rPr lang="en-US"/>
            <a:t>* Την κρανιακή κοιλότητα και το σπονδυλικό σωλήνα.</a:t>
          </a:r>
        </a:p>
      </dgm:t>
    </dgm:pt>
    <dgm:pt modelId="{A31112AD-4D41-49A4-B9D5-D5C8D08A4D4F}" type="parTrans" cxnId="{2FBF331E-FB94-4609-9AA1-06C3B8F0C649}">
      <dgm:prSet/>
      <dgm:spPr/>
      <dgm:t>
        <a:bodyPr/>
        <a:lstStyle/>
        <a:p>
          <a:endParaRPr lang="en-US"/>
        </a:p>
      </dgm:t>
    </dgm:pt>
    <dgm:pt modelId="{45BB26DD-BB4E-4178-B83A-F053F326BBA4}" type="sibTrans" cxnId="{2FBF331E-FB94-4609-9AA1-06C3B8F0C649}">
      <dgm:prSet/>
      <dgm:spPr/>
      <dgm:t>
        <a:bodyPr/>
        <a:lstStyle/>
        <a:p>
          <a:endParaRPr lang="en-US"/>
        </a:p>
      </dgm:t>
    </dgm:pt>
    <dgm:pt modelId="{9040C94C-255B-42BB-BE65-DF9DB2B866A6}">
      <dgm:prSet/>
      <dgm:spPr/>
      <dgm:t>
        <a:bodyPr/>
        <a:lstStyle/>
        <a:p>
          <a:r>
            <a:rPr lang="en-US"/>
            <a:t>* Τις μήνιγγες και το εγκεφαλονωτιαίο υγρό.</a:t>
          </a:r>
        </a:p>
      </dgm:t>
    </dgm:pt>
    <dgm:pt modelId="{AA5A6BFD-ED11-466D-BEA9-6A5985F8D758}" type="parTrans" cxnId="{59BF8108-42C4-4785-BBCB-AE7ABD9975AA}">
      <dgm:prSet/>
      <dgm:spPr/>
      <dgm:t>
        <a:bodyPr/>
        <a:lstStyle/>
        <a:p>
          <a:endParaRPr lang="en-US"/>
        </a:p>
      </dgm:t>
    </dgm:pt>
    <dgm:pt modelId="{2D4E1286-3F9B-4B73-9E51-1A7146402BC9}" type="sibTrans" cxnId="{59BF8108-42C4-4785-BBCB-AE7ABD9975AA}">
      <dgm:prSet/>
      <dgm:spPr/>
      <dgm:t>
        <a:bodyPr/>
        <a:lstStyle/>
        <a:p>
          <a:endParaRPr lang="en-US"/>
        </a:p>
      </dgm:t>
    </dgm:pt>
    <dgm:pt modelId="{1DB8F79D-F2C8-4607-AD73-5DECAD583CA2}" type="pres">
      <dgm:prSet presAssocID="{909D2DF9-7592-40BC-B8F1-F6D58CF476F6}" presName="vert0" presStyleCnt="0">
        <dgm:presLayoutVars>
          <dgm:dir/>
          <dgm:animOne val="branch"/>
          <dgm:animLvl val="lvl"/>
        </dgm:presLayoutVars>
      </dgm:prSet>
      <dgm:spPr/>
    </dgm:pt>
    <dgm:pt modelId="{29CD123A-CB1D-4066-9409-AD56A4EA4C70}" type="pres">
      <dgm:prSet presAssocID="{671A7E30-0E1A-4EEF-B9F3-24CE8206D154}" presName="thickLine" presStyleLbl="alignNode1" presStyleIdx="0" presStyleCnt="7"/>
      <dgm:spPr/>
    </dgm:pt>
    <dgm:pt modelId="{4FB08D0F-57F0-4BC4-AC9D-6A749ECE06B5}" type="pres">
      <dgm:prSet presAssocID="{671A7E30-0E1A-4EEF-B9F3-24CE8206D154}" presName="horz1" presStyleCnt="0"/>
      <dgm:spPr/>
    </dgm:pt>
    <dgm:pt modelId="{C5BB7F12-E32F-4E0A-89D0-41BFFE6D5B68}" type="pres">
      <dgm:prSet presAssocID="{671A7E30-0E1A-4EEF-B9F3-24CE8206D154}" presName="tx1" presStyleLbl="revTx" presStyleIdx="0" presStyleCnt="7"/>
      <dgm:spPr/>
    </dgm:pt>
    <dgm:pt modelId="{2917B6A2-5595-4E15-A968-A37D9509C1D0}" type="pres">
      <dgm:prSet presAssocID="{671A7E30-0E1A-4EEF-B9F3-24CE8206D154}" presName="vert1" presStyleCnt="0"/>
      <dgm:spPr/>
    </dgm:pt>
    <dgm:pt modelId="{DDCA003F-124C-4AA1-958A-4D572BA9D093}" type="pres">
      <dgm:prSet presAssocID="{C3F25022-8A79-40D5-A449-E77B11B45780}" presName="thickLine" presStyleLbl="alignNode1" presStyleIdx="1" presStyleCnt="7"/>
      <dgm:spPr/>
    </dgm:pt>
    <dgm:pt modelId="{1C4E107C-9923-46EE-82F0-FDF39A0FDE03}" type="pres">
      <dgm:prSet presAssocID="{C3F25022-8A79-40D5-A449-E77B11B45780}" presName="horz1" presStyleCnt="0"/>
      <dgm:spPr/>
    </dgm:pt>
    <dgm:pt modelId="{988D63A2-9BBA-4FCC-BC67-257D011FDDC3}" type="pres">
      <dgm:prSet presAssocID="{C3F25022-8A79-40D5-A449-E77B11B45780}" presName="tx1" presStyleLbl="revTx" presStyleIdx="1" presStyleCnt="7"/>
      <dgm:spPr/>
    </dgm:pt>
    <dgm:pt modelId="{762E14CF-6602-4924-8839-4D43F2E74156}" type="pres">
      <dgm:prSet presAssocID="{C3F25022-8A79-40D5-A449-E77B11B45780}" presName="vert1" presStyleCnt="0"/>
      <dgm:spPr/>
    </dgm:pt>
    <dgm:pt modelId="{10326E19-F657-469F-B9FA-C0745CB27E84}" type="pres">
      <dgm:prSet presAssocID="{CEE30211-3E9C-45BA-B7F7-C452B9B1A60B}" presName="thickLine" presStyleLbl="alignNode1" presStyleIdx="2" presStyleCnt="7"/>
      <dgm:spPr/>
    </dgm:pt>
    <dgm:pt modelId="{C09F5053-5536-48E8-BD9E-5584543ED272}" type="pres">
      <dgm:prSet presAssocID="{CEE30211-3E9C-45BA-B7F7-C452B9B1A60B}" presName="horz1" presStyleCnt="0"/>
      <dgm:spPr/>
    </dgm:pt>
    <dgm:pt modelId="{105D8974-16E1-4F9D-8F8D-5F31C5EC9E9B}" type="pres">
      <dgm:prSet presAssocID="{CEE30211-3E9C-45BA-B7F7-C452B9B1A60B}" presName="tx1" presStyleLbl="revTx" presStyleIdx="2" presStyleCnt="7"/>
      <dgm:spPr/>
    </dgm:pt>
    <dgm:pt modelId="{93E7E3FA-111E-475A-A8CB-36F962FA2715}" type="pres">
      <dgm:prSet presAssocID="{CEE30211-3E9C-45BA-B7F7-C452B9B1A60B}" presName="vert1" presStyleCnt="0"/>
      <dgm:spPr/>
    </dgm:pt>
    <dgm:pt modelId="{7E344647-F4D7-47C5-9E3A-B5BCA489D288}" type="pres">
      <dgm:prSet presAssocID="{F9DF717C-D4C1-4446-8D78-3699D9CE6AED}" presName="thickLine" presStyleLbl="alignNode1" presStyleIdx="3" presStyleCnt="7"/>
      <dgm:spPr/>
    </dgm:pt>
    <dgm:pt modelId="{E8672829-8C0B-4DEE-9F03-9838395E75F0}" type="pres">
      <dgm:prSet presAssocID="{F9DF717C-D4C1-4446-8D78-3699D9CE6AED}" presName="horz1" presStyleCnt="0"/>
      <dgm:spPr/>
    </dgm:pt>
    <dgm:pt modelId="{28772FAC-AD73-4818-B17A-A1EA73E1A5E6}" type="pres">
      <dgm:prSet presAssocID="{F9DF717C-D4C1-4446-8D78-3699D9CE6AED}" presName="tx1" presStyleLbl="revTx" presStyleIdx="3" presStyleCnt="7"/>
      <dgm:spPr/>
    </dgm:pt>
    <dgm:pt modelId="{1CFC7264-D0D6-4B09-86D3-97090C581EC7}" type="pres">
      <dgm:prSet presAssocID="{F9DF717C-D4C1-4446-8D78-3699D9CE6AED}" presName="vert1" presStyleCnt="0"/>
      <dgm:spPr/>
    </dgm:pt>
    <dgm:pt modelId="{72504A89-A2B3-4115-9182-18AA61798A3E}" type="pres">
      <dgm:prSet presAssocID="{A273B213-AB74-4512-97E3-72D70EF4BA2D}" presName="thickLine" presStyleLbl="alignNode1" presStyleIdx="4" presStyleCnt="7"/>
      <dgm:spPr/>
    </dgm:pt>
    <dgm:pt modelId="{15244807-3E15-48B6-8BEC-F8F41F3844AB}" type="pres">
      <dgm:prSet presAssocID="{A273B213-AB74-4512-97E3-72D70EF4BA2D}" presName="horz1" presStyleCnt="0"/>
      <dgm:spPr/>
    </dgm:pt>
    <dgm:pt modelId="{8A9E228D-A2DE-4918-BEDC-679CCFA280ED}" type="pres">
      <dgm:prSet presAssocID="{A273B213-AB74-4512-97E3-72D70EF4BA2D}" presName="tx1" presStyleLbl="revTx" presStyleIdx="4" presStyleCnt="7"/>
      <dgm:spPr/>
    </dgm:pt>
    <dgm:pt modelId="{1EE60E0F-8E23-4986-B77B-301B7F2EACC4}" type="pres">
      <dgm:prSet presAssocID="{A273B213-AB74-4512-97E3-72D70EF4BA2D}" presName="vert1" presStyleCnt="0"/>
      <dgm:spPr/>
    </dgm:pt>
    <dgm:pt modelId="{022C070F-0C9C-4BE1-AEAB-BA7CAF594561}" type="pres">
      <dgm:prSet presAssocID="{126CAF36-402E-4D76-B6B3-45379AF6C87E}" presName="thickLine" presStyleLbl="alignNode1" presStyleIdx="5" presStyleCnt="7"/>
      <dgm:spPr/>
    </dgm:pt>
    <dgm:pt modelId="{3F70CECF-2CBF-4D45-A084-B7713DB6F20C}" type="pres">
      <dgm:prSet presAssocID="{126CAF36-402E-4D76-B6B3-45379AF6C87E}" presName="horz1" presStyleCnt="0"/>
      <dgm:spPr/>
    </dgm:pt>
    <dgm:pt modelId="{60359087-4B48-4B25-950E-CF0F397880A4}" type="pres">
      <dgm:prSet presAssocID="{126CAF36-402E-4D76-B6B3-45379AF6C87E}" presName="tx1" presStyleLbl="revTx" presStyleIdx="5" presStyleCnt="7"/>
      <dgm:spPr/>
    </dgm:pt>
    <dgm:pt modelId="{70984798-2A31-4F0D-B1EC-BD7D1979AD26}" type="pres">
      <dgm:prSet presAssocID="{126CAF36-402E-4D76-B6B3-45379AF6C87E}" presName="vert1" presStyleCnt="0"/>
      <dgm:spPr/>
    </dgm:pt>
    <dgm:pt modelId="{70277D13-43E4-45BE-8F87-A7B48E16E6B7}" type="pres">
      <dgm:prSet presAssocID="{9040C94C-255B-42BB-BE65-DF9DB2B866A6}" presName="thickLine" presStyleLbl="alignNode1" presStyleIdx="6" presStyleCnt="7"/>
      <dgm:spPr/>
    </dgm:pt>
    <dgm:pt modelId="{5BF27A2D-8E7A-4ADA-BB79-F932E87D3385}" type="pres">
      <dgm:prSet presAssocID="{9040C94C-255B-42BB-BE65-DF9DB2B866A6}" presName="horz1" presStyleCnt="0"/>
      <dgm:spPr/>
    </dgm:pt>
    <dgm:pt modelId="{AA78652C-D62F-40EB-A3F5-55EFDD186F73}" type="pres">
      <dgm:prSet presAssocID="{9040C94C-255B-42BB-BE65-DF9DB2B866A6}" presName="tx1" presStyleLbl="revTx" presStyleIdx="6" presStyleCnt="7"/>
      <dgm:spPr/>
    </dgm:pt>
    <dgm:pt modelId="{068BDB4C-9C6C-411A-9058-93D9B056D998}" type="pres">
      <dgm:prSet presAssocID="{9040C94C-255B-42BB-BE65-DF9DB2B866A6}" presName="vert1" presStyleCnt="0"/>
      <dgm:spPr/>
    </dgm:pt>
  </dgm:ptLst>
  <dgm:cxnLst>
    <dgm:cxn modelId="{59BF8108-42C4-4785-BBCB-AE7ABD9975AA}" srcId="{909D2DF9-7592-40BC-B8F1-F6D58CF476F6}" destId="{9040C94C-255B-42BB-BE65-DF9DB2B866A6}" srcOrd="6" destOrd="0" parTransId="{AA5A6BFD-ED11-466D-BEA9-6A5985F8D758}" sibTransId="{2D4E1286-3F9B-4B73-9E51-1A7146402BC9}"/>
    <dgm:cxn modelId="{6F33AF11-7024-42A9-A4E3-E02E83EA5372}" srcId="{909D2DF9-7592-40BC-B8F1-F6D58CF476F6}" destId="{C3F25022-8A79-40D5-A449-E77B11B45780}" srcOrd="1" destOrd="0" parTransId="{1A5F05A5-2565-4446-B026-FD5EB5946AAD}" sibTransId="{A1347E33-58D9-43C2-9A55-25F8F3C3E1EC}"/>
    <dgm:cxn modelId="{FB559E18-6AC4-4832-ABD5-BA218631F7A8}" type="presOf" srcId="{126CAF36-402E-4D76-B6B3-45379AF6C87E}" destId="{60359087-4B48-4B25-950E-CF0F397880A4}" srcOrd="0" destOrd="0" presId="urn:microsoft.com/office/officeart/2008/layout/LinedList"/>
    <dgm:cxn modelId="{2FBF331E-FB94-4609-9AA1-06C3B8F0C649}" srcId="{909D2DF9-7592-40BC-B8F1-F6D58CF476F6}" destId="{126CAF36-402E-4D76-B6B3-45379AF6C87E}" srcOrd="5" destOrd="0" parTransId="{A31112AD-4D41-49A4-B9D5-D5C8D08A4D4F}" sibTransId="{45BB26DD-BB4E-4178-B83A-F053F326BBA4}"/>
    <dgm:cxn modelId="{A0CD0630-C66D-48A3-8C03-BEC9B075940D}" type="presOf" srcId="{9040C94C-255B-42BB-BE65-DF9DB2B866A6}" destId="{AA78652C-D62F-40EB-A3F5-55EFDD186F73}" srcOrd="0" destOrd="0" presId="urn:microsoft.com/office/officeart/2008/layout/LinedList"/>
    <dgm:cxn modelId="{90420A68-FF27-4D8B-8F5A-E53E2B2246C4}" srcId="{909D2DF9-7592-40BC-B8F1-F6D58CF476F6}" destId="{671A7E30-0E1A-4EEF-B9F3-24CE8206D154}" srcOrd="0" destOrd="0" parTransId="{E4818148-4144-4EDA-81D9-79DAEAA74082}" sibTransId="{55743345-C5BC-4A67-8BCB-283432CF2DA1}"/>
    <dgm:cxn modelId="{CD02D055-0FF8-4BB2-819C-3A6B97541634}" type="presOf" srcId="{CEE30211-3E9C-45BA-B7F7-C452B9B1A60B}" destId="{105D8974-16E1-4F9D-8F8D-5F31C5EC9E9B}" srcOrd="0" destOrd="0" presId="urn:microsoft.com/office/officeart/2008/layout/LinedList"/>
    <dgm:cxn modelId="{86606F7E-07FE-4D40-8858-C6917BE8F634}" srcId="{909D2DF9-7592-40BC-B8F1-F6D58CF476F6}" destId="{A273B213-AB74-4512-97E3-72D70EF4BA2D}" srcOrd="4" destOrd="0" parTransId="{E4760B30-5465-4626-AC41-3CCE2A0295E9}" sibTransId="{6F680A8C-0B64-4D22-A6E3-89089AF417F1}"/>
    <dgm:cxn modelId="{22689284-9D3A-486C-B726-BDFDE04F19F0}" type="presOf" srcId="{F9DF717C-D4C1-4446-8D78-3699D9CE6AED}" destId="{28772FAC-AD73-4818-B17A-A1EA73E1A5E6}" srcOrd="0" destOrd="0" presId="urn:microsoft.com/office/officeart/2008/layout/LinedList"/>
    <dgm:cxn modelId="{31062C92-CAB4-4992-8802-CBC9AB262445}" srcId="{909D2DF9-7592-40BC-B8F1-F6D58CF476F6}" destId="{CEE30211-3E9C-45BA-B7F7-C452B9B1A60B}" srcOrd="2" destOrd="0" parTransId="{34D6E32A-AA9C-4A2B-BFE6-4A5F9AA9D381}" sibTransId="{92103C78-CF12-4C95-806C-6B9E2E88E193}"/>
    <dgm:cxn modelId="{3BF9F3CB-B207-4886-BAE2-966CEAECF880}" type="presOf" srcId="{C3F25022-8A79-40D5-A449-E77B11B45780}" destId="{988D63A2-9BBA-4FCC-BC67-257D011FDDC3}" srcOrd="0" destOrd="0" presId="urn:microsoft.com/office/officeart/2008/layout/LinedList"/>
    <dgm:cxn modelId="{38D502D6-F51D-4EC7-A9B5-9197F0DC9FEA}" srcId="{909D2DF9-7592-40BC-B8F1-F6D58CF476F6}" destId="{F9DF717C-D4C1-4446-8D78-3699D9CE6AED}" srcOrd="3" destOrd="0" parTransId="{E36D1B4C-D3F7-453A-87CC-EA708C510D58}" sibTransId="{16896E47-B70C-4AF4-9C4B-EA740003BDAB}"/>
    <dgm:cxn modelId="{DB517EDE-D308-404D-B78F-DA8A65AAAD20}" type="presOf" srcId="{A273B213-AB74-4512-97E3-72D70EF4BA2D}" destId="{8A9E228D-A2DE-4918-BEDC-679CCFA280ED}" srcOrd="0" destOrd="0" presId="urn:microsoft.com/office/officeart/2008/layout/LinedList"/>
    <dgm:cxn modelId="{20161DE6-A93C-4AC5-BD75-B4B27266C102}" type="presOf" srcId="{671A7E30-0E1A-4EEF-B9F3-24CE8206D154}" destId="{C5BB7F12-E32F-4E0A-89D0-41BFFE6D5B68}" srcOrd="0" destOrd="0" presId="urn:microsoft.com/office/officeart/2008/layout/LinedList"/>
    <dgm:cxn modelId="{2FFEE6FF-B064-45D1-AF22-9F4CDAA9C5ED}" type="presOf" srcId="{909D2DF9-7592-40BC-B8F1-F6D58CF476F6}" destId="{1DB8F79D-F2C8-4607-AD73-5DECAD583CA2}" srcOrd="0" destOrd="0" presId="urn:microsoft.com/office/officeart/2008/layout/LinedList"/>
    <dgm:cxn modelId="{772C3DA7-6AAC-4EB6-91F5-2B645CD427FF}" type="presParOf" srcId="{1DB8F79D-F2C8-4607-AD73-5DECAD583CA2}" destId="{29CD123A-CB1D-4066-9409-AD56A4EA4C70}" srcOrd="0" destOrd="0" presId="urn:microsoft.com/office/officeart/2008/layout/LinedList"/>
    <dgm:cxn modelId="{32B2E6BF-2D76-408D-B589-C5D30C30F964}" type="presParOf" srcId="{1DB8F79D-F2C8-4607-AD73-5DECAD583CA2}" destId="{4FB08D0F-57F0-4BC4-AC9D-6A749ECE06B5}" srcOrd="1" destOrd="0" presId="urn:microsoft.com/office/officeart/2008/layout/LinedList"/>
    <dgm:cxn modelId="{63D98E2A-F4B5-49F4-B429-8279455BC180}" type="presParOf" srcId="{4FB08D0F-57F0-4BC4-AC9D-6A749ECE06B5}" destId="{C5BB7F12-E32F-4E0A-89D0-41BFFE6D5B68}" srcOrd="0" destOrd="0" presId="urn:microsoft.com/office/officeart/2008/layout/LinedList"/>
    <dgm:cxn modelId="{8A6D89FD-4A33-4AE0-BD01-7EC07AE25340}" type="presParOf" srcId="{4FB08D0F-57F0-4BC4-AC9D-6A749ECE06B5}" destId="{2917B6A2-5595-4E15-A968-A37D9509C1D0}" srcOrd="1" destOrd="0" presId="urn:microsoft.com/office/officeart/2008/layout/LinedList"/>
    <dgm:cxn modelId="{26C2E33D-9D70-4E91-B600-8D59D78F6151}" type="presParOf" srcId="{1DB8F79D-F2C8-4607-AD73-5DECAD583CA2}" destId="{DDCA003F-124C-4AA1-958A-4D572BA9D093}" srcOrd="2" destOrd="0" presId="urn:microsoft.com/office/officeart/2008/layout/LinedList"/>
    <dgm:cxn modelId="{D6C2579B-A9CF-4C54-B590-157CB74013F8}" type="presParOf" srcId="{1DB8F79D-F2C8-4607-AD73-5DECAD583CA2}" destId="{1C4E107C-9923-46EE-82F0-FDF39A0FDE03}" srcOrd="3" destOrd="0" presId="urn:microsoft.com/office/officeart/2008/layout/LinedList"/>
    <dgm:cxn modelId="{E493ACB7-9087-4202-9B47-E42F26E92231}" type="presParOf" srcId="{1C4E107C-9923-46EE-82F0-FDF39A0FDE03}" destId="{988D63A2-9BBA-4FCC-BC67-257D011FDDC3}" srcOrd="0" destOrd="0" presId="urn:microsoft.com/office/officeart/2008/layout/LinedList"/>
    <dgm:cxn modelId="{86FFD53E-40B5-4882-A791-A8FBA4AA5DBF}" type="presParOf" srcId="{1C4E107C-9923-46EE-82F0-FDF39A0FDE03}" destId="{762E14CF-6602-4924-8839-4D43F2E74156}" srcOrd="1" destOrd="0" presId="urn:microsoft.com/office/officeart/2008/layout/LinedList"/>
    <dgm:cxn modelId="{4B7BE946-69DD-4B4B-B333-2947B43B621E}" type="presParOf" srcId="{1DB8F79D-F2C8-4607-AD73-5DECAD583CA2}" destId="{10326E19-F657-469F-B9FA-C0745CB27E84}" srcOrd="4" destOrd="0" presId="urn:microsoft.com/office/officeart/2008/layout/LinedList"/>
    <dgm:cxn modelId="{3447339F-07D0-43A9-B537-92FCE400D127}" type="presParOf" srcId="{1DB8F79D-F2C8-4607-AD73-5DECAD583CA2}" destId="{C09F5053-5536-48E8-BD9E-5584543ED272}" srcOrd="5" destOrd="0" presId="urn:microsoft.com/office/officeart/2008/layout/LinedList"/>
    <dgm:cxn modelId="{5A4C7A2D-6C37-41C5-BA95-E42662240D6A}" type="presParOf" srcId="{C09F5053-5536-48E8-BD9E-5584543ED272}" destId="{105D8974-16E1-4F9D-8F8D-5F31C5EC9E9B}" srcOrd="0" destOrd="0" presId="urn:microsoft.com/office/officeart/2008/layout/LinedList"/>
    <dgm:cxn modelId="{C5A22CC6-BB91-47DE-9757-593E38C7567E}" type="presParOf" srcId="{C09F5053-5536-48E8-BD9E-5584543ED272}" destId="{93E7E3FA-111E-475A-A8CB-36F962FA2715}" srcOrd="1" destOrd="0" presId="urn:microsoft.com/office/officeart/2008/layout/LinedList"/>
    <dgm:cxn modelId="{C1F3E61F-D457-441A-B508-EB78A6278288}" type="presParOf" srcId="{1DB8F79D-F2C8-4607-AD73-5DECAD583CA2}" destId="{7E344647-F4D7-47C5-9E3A-B5BCA489D288}" srcOrd="6" destOrd="0" presId="urn:microsoft.com/office/officeart/2008/layout/LinedList"/>
    <dgm:cxn modelId="{01821728-4D9D-4A4F-A74A-766C2AA9CDB8}" type="presParOf" srcId="{1DB8F79D-F2C8-4607-AD73-5DECAD583CA2}" destId="{E8672829-8C0B-4DEE-9F03-9838395E75F0}" srcOrd="7" destOrd="0" presId="urn:microsoft.com/office/officeart/2008/layout/LinedList"/>
    <dgm:cxn modelId="{585DB0B4-6522-4603-88B8-962AC0B7392D}" type="presParOf" srcId="{E8672829-8C0B-4DEE-9F03-9838395E75F0}" destId="{28772FAC-AD73-4818-B17A-A1EA73E1A5E6}" srcOrd="0" destOrd="0" presId="urn:microsoft.com/office/officeart/2008/layout/LinedList"/>
    <dgm:cxn modelId="{E4CD93FE-C1CE-463A-89E1-26CED7997A29}" type="presParOf" srcId="{E8672829-8C0B-4DEE-9F03-9838395E75F0}" destId="{1CFC7264-D0D6-4B09-86D3-97090C581EC7}" srcOrd="1" destOrd="0" presId="urn:microsoft.com/office/officeart/2008/layout/LinedList"/>
    <dgm:cxn modelId="{64B654DB-E7F4-49EE-8748-7D7CADF0A89E}" type="presParOf" srcId="{1DB8F79D-F2C8-4607-AD73-5DECAD583CA2}" destId="{72504A89-A2B3-4115-9182-18AA61798A3E}" srcOrd="8" destOrd="0" presId="urn:microsoft.com/office/officeart/2008/layout/LinedList"/>
    <dgm:cxn modelId="{E0FF0359-3300-4566-8B98-E69DF67F8668}" type="presParOf" srcId="{1DB8F79D-F2C8-4607-AD73-5DECAD583CA2}" destId="{15244807-3E15-48B6-8BEC-F8F41F3844AB}" srcOrd="9" destOrd="0" presId="urn:microsoft.com/office/officeart/2008/layout/LinedList"/>
    <dgm:cxn modelId="{F5175A23-E168-4658-8A59-4E379B63D61F}" type="presParOf" srcId="{15244807-3E15-48B6-8BEC-F8F41F3844AB}" destId="{8A9E228D-A2DE-4918-BEDC-679CCFA280ED}" srcOrd="0" destOrd="0" presId="urn:microsoft.com/office/officeart/2008/layout/LinedList"/>
    <dgm:cxn modelId="{8EAE4B56-41C1-4BA2-96B1-7D5E9D651DAA}" type="presParOf" srcId="{15244807-3E15-48B6-8BEC-F8F41F3844AB}" destId="{1EE60E0F-8E23-4986-B77B-301B7F2EACC4}" srcOrd="1" destOrd="0" presId="urn:microsoft.com/office/officeart/2008/layout/LinedList"/>
    <dgm:cxn modelId="{0B7ECD51-6A6F-491A-9CE8-140427E1CCA5}" type="presParOf" srcId="{1DB8F79D-F2C8-4607-AD73-5DECAD583CA2}" destId="{022C070F-0C9C-4BE1-AEAB-BA7CAF594561}" srcOrd="10" destOrd="0" presId="urn:microsoft.com/office/officeart/2008/layout/LinedList"/>
    <dgm:cxn modelId="{1458CF9B-B353-4F34-9C1E-99DCF89926FB}" type="presParOf" srcId="{1DB8F79D-F2C8-4607-AD73-5DECAD583CA2}" destId="{3F70CECF-2CBF-4D45-A084-B7713DB6F20C}" srcOrd="11" destOrd="0" presId="urn:microsoft.com/office/officeart/2008/layout/LinedList"/>
    <dgm:cxn modelId="{DC61A125-BCE5-4BFA-A2DD-36DA30454A1E}" type="presParOf" srcId="{3F70CECF-2CBF-4D45-A084-B7713DB6F20C}" destId="{60359087-4B48-4B25-950E-CF0F397880A4}" srcOrd="0" destOrd="0" presId="urn:microsoft.com/office/officeart/2008/layout/LinedList"/>
    <dgm:cxn modelId="{2DFBA509-F5BA-47A0-9C54-5E12AEAB7848}" type="presParOf" srcId="{3F70CECF-2CBF-4D45-A084-B7713DB6F20C}" destId="{70984798-2A31-4F0D-B1EC-BD7D1979AD26}" srcOrd="1" destOrd="0" presId="urn:microsoft.com/office/officeart/2008/layout/LinedList"/>
    <dgm:cxn modelId="{0B3E866D-FCF3-4DBB-B108-2CD88D991021}" type="presParOf" srcId="{1DB8F79D-F2C8-4607-AD73-5DECAD583CA2}" destId="{70277D13-43E4-45BE-8F87-A7B48E16E6B7}" srcOrd="12" destOrd="0" presId="urn:microsoft.com/office/officeart/2008/layout/LinedList"/>
    <dgm:cxn modelId="{85AA22A3-C8E8-40DC-945E-5C883D24595C}" type="presParOf" srcId="{1DB8F79D-F2C8-4607-AD73-5DECAD583CA2}" destId="{5BF27A2D-8E7A-4ADA-BB79-F932E87D3385}" srcOrd="13" destOrd="0" presId="urn:microsoft.com/office/officeart/2008/layout/LinedList"/>
    <dgm:cxn modelId="{7BA13BFE-FFF9-4C49-ACBB-F75E4E9521C1}" type="presParOf" srcId="{5BF27A2D-8E7A-4ADA-BB79-F932E87D3385}" destId="{AA78652C-D62F-40EB-A3F5-55EFDD186F73}" srcOrd="0" destOrd="0" presId="urn:microsoft.com/office/officeart/2008/layout/LinedList"/>
    <dgm:cxn modelId="{3D14F8F5-6E2D-4A61-A9DB-403B93C1CCA3}" type="presParOf" srcId="{5BF27A2D-8E7A-4ADA-BB79-F932E87D3385}" destId="{068BDB4C-9C6C-411A-9058-93D9B056D9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9086BA-BCFE-4C95-87DA-5AC1449285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BD3935-BE11-4874-A4B8-27F99B7A27A6}">
      <dgm:prSet/>
      <dgm:spPr/>
      <dgm:t>
        <a:bodyPr/>
        <a:lstStyle/>
        <a:p>
          <a:r>
            <a:rPr lang="en-US"/>
            <a:t>- Κυλινδρική στήλη νευρικού ιστού, προστατευμένη μέσα στο σπονδυλικό σωλήνα.</a:t>
          </a:r>
        </a:p>
      </dgm:t>
    </dgm:pt>
    <dgm:pt modelId="{61DC9172-0333-4826-9797-41AA71F1C5FB}" type="parTrans" cxnId="{875FB86B-9541-4D94-8571-0D7338AA7A8F}">
      <dgm:prSet/>
      <dgm:spPr/>
      <dgm:t>
        <a:bodyPr/>
        <a:lstStyle/>
        <a:p>
          <a:endParaRPr lang="en-US"/>
        </a:p>
      </dgm:t>
    </dgm:pt>
    <dgm:pt modelId="{BF97B2D0-3624-4471-893E-B64D3C807F69}" type="sibTrans" cxnId="{875FB86B-9541-4D94-8571-0D7338AA7A8F}">
      <dgm:prSet/>
      <dgm:spPr/>
      <dgm:t>
        <a:bodyPr/>
        <a:lstStyle/>
        <a:p>
          <a:endParaRPr lang="en-US"/>
        </a:p>
      </dgm:t>
    </dgm:pt>
    <dgm:pt modelId="{51EE6A30-86B6-4CA4-9C0A-A90909EB4428}">
      <dgm:prSet/>
      <dgm:spPr/>
      <dgm:t>
        <a:bodyPr/>
        <a:lstStyle/>
        <a:p>
          <a:r>
            <a:rPr lang="en-US"/>
            <a:t>- Ξεκινά από το ινιακό τρήμα και φτάνει μέχρι το δεύτερο οσφυϊκό σπόνδυλο.</a:t>
          </a:r>
        </a:p>
      </dgm:t>
    </dgm:pt>
    <dgm:pt modelId="{451F441E-1283-4378-8C70-E9F5D794B77B}" type="parTrans" cxnId="{1D4056C7-7EF9-4F4C-BE98-2CF55E7B610F}">
      <dgm:prSet/>
      <dgm:spPr/>
      <dgm:t>
        <a:bodyPr/>
        <a:lstStyle/>
        <a:p>
          <a:endParaRPr lang="en-US"/>
        </a:p>
      </dgm:t>
    </dgm:pt>
    <dgm:pt modelId="{78245411-F029-4D87-AA47-657CA79A0EBB}" type="sibTrans" cxnId="{1D4056C7-7EF9-4F4C-BE98-2CF55E7B610F}">
      <dgm:prSet/>
      <dgm:spPr/>
      <dgm:t>
        <a:bodyPr/>
        <a:lstStyle/>
        <a:p>
          <a:endParaRPr lang="en-US"/>
        </a:p>
      </dgm:t>
    </dgm:pt>
    <dgm:pt modelId="{4B41292B-61CD-4D13-A0F2-62F3D9D6756D}" type="pres">
      <dgm:prSet presAssocID="{E59086BA-BCFE-4C95-87DA-5AC144928530}" presName="linear" presStyleCnt="0">
        <dgm:presLayoutVars>
          <dgm:animLvl val="lvl"/>
          <dgm:resizeHandles val="exact"/>
        </dgm:presLayoutVars>
      </dgm:prSet>
      <dgm:spPr/>
    </dgm:pt>
    <dgm:pt modelId="{D58E9B60-486A-4D27-9191-3A6684538776}" type="pres">
      <dgm:prSet presAssocID="{04BD3935-BE11-4874-A4B8-27F99B7A27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B9ED4CA-D227-485E-B2CC-AF32A8062CC5}" type="pres">
      <dgm:prSet presAssocID="{BF97B2D0-3624-4471-893E-B64D3C807F69}" presName="spacer" presStyleCnt="0"/>
      <dgm:spPr/>
    </dgm:pt>
    <dgm:pt modelId="{ABC3E455-718C-47D6-B1D6-FFF60E1C6500}" type="pres">
      <dgm:prSet presAssocID="{51EE6A30-86B6-4CA4-9C0A-A90909EB442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75FB86B-9541-4D94-8571-0D7338AA7A8F}" srcId="{E59086BA-BCFE-4C95-87DA-5AC144928530}" destId="{04BD3935-BE11-4874-A4B8-27F99B7A27A6}" srcOrd="0" destOrd="0" parTransId="{61DC9172-0333-4826-9797-41AA71F1C5FB}" sibTransId="{BF97B2D0-3624-4471-893E-B64D3C807F69}"/>
    <dgm:cxn modelId="{8C5FA47A-9DC2-4D08-8508-72FDA9A2BD1A}" type="presOf" srcId="{04BD3935-BE11-4874-A4B8-27F99B7A27A6}" destId="{D58E9B60-486A-4D27-9191-3A6684538776}" srcOrd="0" destOrd="0" presId="urn:microsoft.com/office/officeart/2005/8/layout/vList2"/>
    <dgm:cxn modelId="{1D4056C7-7EF9-4F4C-BE98-2CF55E7B610F}" srcId="{E59086BA-BCFE-4C95-87DA-5AC144928530}" destId="{51EE6A30-86B6-4CA4-9C0A-A90909EB4428}" srcOrd="1" destOrd="0" parTransId="{451F441E-1283-4378-8C70-E9F5D794B77B}" sibTransId="{78245411-F029-4D87-AA47-657CA79A0EBB}"/>
    <dgm:cxn modelId="{2D8DBCCA-FDAE-4FB2-95E9-E8AF8566C0CA}" type="presOf" srcId="{51EE6A30-86B6-4CA4-9C0A-A90909EB4428}" destId="{ABC3E455-718C-47D6-B1D6-FFF60E1C6500}" srcOrd="0" destOrd="0" presId="urn:microsoft.com/office/officeart/2005/8/layout/vList2"/>
    <dgm:cxn modelId="{7C91A5D0-D39E-4B7A-A92C-E58919BB2849}" type="presOf" srcId="{E59086BA-BCFE-4C95-87DA-5AC144928530}" destId="{4B41292B-61CD-4D13-A0F2-62F3D9D6756D}" srcOrd="0" destOrd="0" presId="urn:microsoft.com/office/officeart/2005/8/layout/vList2"/>
    <dgm:cxn modelId="{3A8032D5-A8A6-47B6-9640-DAD1405E8EC4}" type="presParOf" srcId="{4B41292B-61CD-4D13-A0F2-62F3D9D6756D}" destId="{D58E9B60-486A-4D27-9191-3A6684538776}" srcOrd="0" destOrd="0" presId="urn:microsoft.com/office/officeart/2005/8/layout/vList2"/>
    <dgm:cxn modelId="{F414F501-626C-4F0A-82FF-20DFF9B0CF93}" type="presParOf" srcId="{4B41292B-61CD-4D13-A0F2-62F3D9D6756D}" destId="{3B9ED4CA-D227-485E-B2CC-AF32A8062CC5}" srcOrd="1" destOrd="0" presId="urn:microsoft.com/office/officeart/2005/8/layout/vList2"/>
    <dgm:cxn modelId="{81BB5796-D770-47F2-A1C4-9EC3A7388035}" type="presParOf" srcId="{4B41292B-61CD-4D13-A0F2-62F3D9D6756D}" destId="{ABC3E455-718C-47D6-B1D6-FFF60E1C65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4E5351-9C75-4641-828F-F53C5CA2BF21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6A6D7A7C-C717-446A-A9FE-E5D4B6930574}">
      <dgm:prSet/>
      <dgm:spPr/>
      <dgm:t>
        <a:bodyPr/>
        <a:lstStyle/>
        <a:p>
          <a:r>
            <a:rPr lang="el-GR"/>
            <a:t>Περιέχει:</a:t>
          </a:r>
          <a:endParaRPr lang="en-US"/>
        </a:p>
      </dgm:t>
    </dgm:pt>
    <dgm:pt modelId="{5620384B-0A98-46F1-B422-5C2467C1F5A6}" type="parTrans" cxnId="{94BD9C26-CB4F-4F17-BD56-FBF95A7662A2}">
      <dgm:prSet/>
      <dgm:spPr/>
      <dgm:t>
        <a:bodyPr/>
        <a:lstStyle/>
        <a:p>
          <a:endParaRPr lang="en-US"/>
        </a:p>
      </dgm:t>
    </dgm:pt>
    <dgm:pt modelId="{D391105C-48CD-4AA4-812D-1142723093F7}" type="sibTrans" cxnId="{94BD9C26-CB4F-4F17-BD56-FBF95A7662A2}">
      <dgm:prSet/>
      <dgm:spPr/>
      <dgm:t>
        <a:bodyPr/>
        <a:lstStyle/>
        <a:p>
          <a:endParaRPr lang="en-US"/>
        </a:p>
      </dgm:t>
    </dgm:pt>
    <dgm:pt modelId="{824381B3-878D-4AAA-8169-8F3C270E5E86}">
      <dgm:prSet/>
      <dgm:spPr/>
      <dgm:t>
        <a:bodyPr/>
        <a:lstStyle/>
        <a:p>
          <a:r>
            <a:rPr lang="el-GR"/>
            <a:t>* Φαιά ουσία (κυτταρικά σώματα) σε σχήμα πεταλούδας.</a:t>
          </a:r>
          <a:endParaRPr lang="en-US"/>
        </a:p>
      </dgm:t>
    </dgm:pt>
    <dgm:pt modelId="{48C7CDFB-115C-4805-9120-D1A56F3B1B48}" type="parTrans" cxnId="{89DD1A30-657D-408D-8FA3-964480EA3396}">
      <dgm:prSet/>
      <dgm:spPr/>
      <dgm:t>
        <a:bodyPr/>
        <a:lstStyle/>
        <a:p>
          <a:endParaRPr lang="en-US"/>
        </a:p>
      </dgm:t>
    </dgm:pt>
    <dgm:pt modelId="{3FF7988E-5E43-4230-B544-4FC892F47C87}" type="sibTrans" cxnId="{89DD1A30-657D-408D-8FA3-964480EA3396}">
      <dgm:prSet/>
      <dgm:spPr/>
      <dgm:t>
        <a:bodyPr/>
        <a:lstStyle/>
        <a:p>
          <a:endParaRPr lang="en-US"/>
        </a:p>
      </dgm:t>
    </dgm:pt>
    <dgm:pt modelId="{BAC96D00-08B2-43B5-B05E-22A07AE9AF38}">
      <dgm:prSet/>
      <dgm:spPr/>
      <dgm:t>
        <a:bodyPr/>
        <a:lstStyle/>
        <a:p>
          <a:r>
            <a:rPr lang="el-GR"/>
            <a:t>* Λευκή ουσία (νευράξονες) που συνδέει τον εγκέφαλο με το σώμα.</a:t>
          </a:r>
          <a:endParaRPr lang="en-US"/>
        </a:p>
      </dgm:t>
    </dgm:pt>
    <dgm:pt modelId="{D46A7134-A843-441C-A21B-F4BD176B4835}" type="parTrans" cxnId="{84711CF6-E7C0-4A44-B136-03B9F157F23C}">
      <dgm:prSet/>
      <dgm:spPr/>
      <dgm:t>
        <a:bodyPr/>
        <a:lstStyle/>
        <a:p>
          <a:endParaRPr lang="en-US"/>
        </a:p>
      </dgm:t>
    </dgm:pt>
    <dgm:pt modelId="{A9A7F9E3-480E-426F-9434-36DBB571E865}" type="sibTrans" cxnId="{84711CF6-E7C0-4A44-B136-03B9F157F23C}">
      <dgm:prSet/>
      <dgm:spPr/>
      <dgm:t>
        <a:bodyPr/>
        <a:lstStyle/>
        <a:p>
          <a:endParaRPr lang="en-US"/>
        </a:p>
      </dgm:t>
    </dgm:pt>
    <dgm:pt modelId="{2632F63E-DC04-41BB-82ED-7422EAC8D424}">
      <dgm:prSet/>
      <dgm:spPr/>
      <dgm:t>
        <a:bodyPr/>
        <a:lstStyle/>
        <a:p>
          <a:r>
            <a:rPr lang="el-GR"/>
            <a:t>- Φέρει 31 ζεύγη νωτιαίων νεύρων.</a:t>
          </a:r>
          <a:endParaRPr lang="en-US"/>
        </a:p>
      </dgm:t>
    </dgm:pt>
    <dgm:pt modelId="{2C9AD9F0-2547-4A99-8F09-0BBB3E96729E}" type="parTrans" cxnId="{01A1B796-5645-421F-B462-D12CE1F5DCBD}">
      <dgm:prSet/>
      <dgm:spPr/>
      <dgm:t>
        <a:bodyPr/>
        <a:lstStyle/>
        <a:p>
          <a:endParaRPr lang="en-US"/>
        </a:p>
      </dgm:t>
    </dgm:pt>
    <dgm:pt modelId="{AA434179-2D64-4D8E-B9A3-98DC1BE60860}" type="sibTrans" cxnId="{01A1B796-5645-421F-B462-D12CE1F5DCBD}">
      <dgm:prSet/>
      <dgm:spPr/>
      <dgm:t>
        <a:bodyPr/>
        <a:lstStyle/>
        <a:p>
          <a:endParaRPr lang="en-US"/>
        </a:p>
      </dgm:t>
    </dgm:pt>
    <dgm:pt modelId="{54B39732-3F26-4F1C-BAFD-C678F9C7D106}" type="pres">
      <dgm:prSet presAssocID="{004E5351-9C75-4641-828F-F53C5CA2BF21}" presName="linear" presStyleCnt="0">
        <dgm:presLayoutVars>
          <dgm:animLvl val="lvl"/>
          <dgm:resizeHandles val="exact"/>
        </dgm:presLayoutVars>
      </dgm:prSet>
      <dgm:spPr/>
    </dgm:pt>
    <dgm:pt modelId="{2A97FA9F-56F2-4114-919D-E3FED88EEC1D}" type="pres">
      <dgm:prSet presAssocID="{6A6D7A7C-C717-446A-A9FE-E5D4B69305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B21F691-0BD9-4DFD-A75C-DB12E01FAC37}" type="pres">
      <dgm:prSet presAssocID="{D391105C-48CD-4AA4-812D-1142723093F7}" presName="spacer" presStyleCnt="0"/>
      <dgm:spPr/>
    </dgm:pt>
    <dgm:pt modelId="{7238F80B-4DB8-4376-BD04-E891D28B6A43}" type="pres">
      <dgm:prSet presAssocID="{824381B3-878D-4AAA-8169-8F3C270E5E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E018C84-4589-4CDC-A3F2-F0784E334DD4}" type="pres">
      <dgm:prSet presAssocID="{3FF7988E-5E43-4230-B544-4FC892F47C87}" presName="spacer" presStyleCnt="0"/>
      <dgm:spPr/>
    </dgm:pt>
    <dgm:pt modelId="{ADCEBB92-306D-4BD7-B00E-EA8FB30DD885}" type="pres">
      <dgm:prSet presAssocID="{BAC96D00-08B2-43B5-B05E-22A07AE9AF3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4F663F2-FDA4-4A8A-842E-BD894E7E03CB}" type="pres">
      <dgm:prSet presAssocID="{A9A7F9E3-480E-426F-9434-36DBB571E865}" presName="spacer" presStyleCnt="0"/>
      <dgm:spPr/>
    </dgm:pt>
    <dgm:pt modelId="{F637CC52-5D05-467F-83D0-76ED14F805BF}" type="pres">
      <dgm:prSet presAssocID="{2632F63E-DC04-41BB-82ED-7422EAC8D4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4BD9C26-CB4F-4F17-BD56-FBF95A7662A2}" srcId="{004E5351-9C75-4641-828F-F53C5CA2BF21}" destId="{6A6D7A7C-C717-446A-A9FE-E5D4B6930574}" srcOrd="0" destOrd="0" parTransId="{5620384B-0A98-46F1-B422-5C2467C1F5A6}" sibTransId="{D391105C-48CD-4AA4-812D-1142723093F7}"/>
    <dgm:cxn modelId="{89DD1A30-657D-408D-8FA3-964480EA3396}" srcId="{004E5351-9C75-4641-828F-F53C5CA2BF21}" destId="{824381B3-878D-4AAA-8169-8F3C270E5E86}" srcOrd="1" destOrd="0" parTransId="{48C7CDFB-115C-4805-9120-D1A56F3B1B48}" sibTransId="{3FF7988E-5E43-4230-B544-4FC892F47C87}"/>
    <dgm:cxn modelId="{536A4348-0CCD-4DB9-83F9-27DA2409298D}" type="presOf" srcId="{2632F63E-DC04-41BB-82ED-7422EAC8D424}" destId="{F637CC52-5D05-467F-83D0-76ED14F805BF}" srcOrd="0" destOrd="0" presId="urn:microsoft.com/office/officeart/2005/8/layout/vList2"/>
    <dgm:cxn modelId="{3BF89672-D513-4F62-BD17-DB982560C174}" type="presOf" srcId="{824381B3-878D-4AAA-8169-8F3C270E5E86}" destId="{7238F80B-4DB8-4376-BD04-E891D28B6A43}" srcOrd="0" destOrd="0" presId="urn:microsoft.com/office/officeart/2005/8/layout/vList2"/>
    <dgm:cxn modelId="{6EE71D80-63DC-4206-8958-84C74B56C959}" type="presOf" srcId="{004E5351-9C75-4641-828F-F53C5CA2BF21}" destId="{54B39732-3F26-4F1C-BAFD-C678F9C7D106}" srcOrd="0" destOrd="0" presId="urn:microsoft.com/office/officeart/2005/8/layout/vList2"/>
    <dgm:cxn modelId="{01A1B796-5645-421F-B462-D12CE1F5DCBD}" srcId="{004E5351-9C75-4641-828F-F53C5CA2BF21}" destId="{2632F63E-DC04-41BB-82ED-7422EAC8D424}" srcOrd="3" destOrd="0" parTransId="{2C9AD9F0-2547-4A99-8F09-0BBB3E96729E}" sibTransId="{AA434179-2D64-4D8E-B9A3-98DC1BE60860}"/>
    <dgm:cxn modelId="{22C663BE-2AD7-4882-9F7E-E14BD0A928EF}" type="presOf" srcId="{BAC96D00-08B2-43B5-B05E-22A07AE9AF38}" destId="{ADCEBB92-306D-4BD7-B00E-EA8FB30DD885}" srcOrd="0" destOrd="0" presId="urn:microsoft.com/office/officeart/2005/8/layout/vList2"/>
    <dgm:cxn modelId="{69E510C1-4F11-4DDF-9826-CA7AFA1A08B6}" type="presOf" srcId="{6A6D7A7C-C717-446A-A9FE-E5D4B6930574}" destId="{2A97FA9F-56F2-4114-919D-E3FED88EEC1D}" srcOrd="0" destOrd="0" presId="urn:microsoft.com/office/officeart/2005/8/layout/vList2"/>
    <dgm:cxn modelId="{84711CF6-E7C0-4A44-B136-03B9F157F23C}" srcId="{004E5351-9C75-4641-828F-F53C5CA2BF21}" destId="{BAC96D00-08B2-43B5-B05E-22A07AE9AF38}" srcOrd="2" destOrd="0" parTransId="{D46A7134-A843-441C-A21B-F4BD176B4835}" sibTransId="{A9A7F9E3-480E-426F-9434-36DBB571E865}"/>
    <dgm:cxn modelId="{C369A7D3-9FBF-421E-AE78-C4BE79C2D7C4}" type="presParOf" srcId="{54B39732-3F26-4F1C-BAFD-C678F9C7D106}" destId="{2A97FA9F-56F2-4114-919D-E3FED88EEC1D}" srcOrd="0" destOrd="0" presId="urn:microsoft.com/office/officeart/2005/8/layout/vList2"/>
    <dgm:cxn modelId="{DD5DF455-ACD4-42C1-A2A4-A6ADCC9F093C}" type="presParOf" srcId="{54B39732-3F26-4F1C-BAFD-C678F9C7D106}" destId="{EB21F691-0BD9-4DFD-A75C-DB12E01FAC37}" srcOrd="1" destOrd="0" presId="urn:microsoft.com/office/officeart/2005/8/layout/vList2"/>
    <dgm:cxn modelId="{022F5F7E-FFC6-4582-BD48-E727467142B3}" type="presParOf" srcId="{54B39732-3F26-4F1C-BAFD-C678F9C7D106}" destId="{7238F80B-4DB8-4376-BD04-E891D28B6A43}" srcOrd="2" destOrd="0" presId="urn:microsoft.com/office/officeart/2005/8/layout/vList2"/>
    <dgm:cxn modelId="{9F2E33F6-6E59-4FC4-A9FC-4A917F100059}" type="presParOf" srcId="{54B39732-3F26-4F1C-BAFD-C678F9C7D106}" destId="{2E018C84-4589-4CDC-A3F2-F0784E334DD4}" srcOrd="3" destOrd="0" presId="urn:microsoft.com/office/officeart/2005/8/layout/vList2"/>
    <dgm:cxn modelId="{27267C4E-FE4A-41FE-A2D2-AE379972B727}" type="presParOf" srcId="{54B39732-3F26-4F1C-BAFD-C678F9C7D106}" destId="{ADCEBB92-306D-4BD7-B00E-EA8FB30DD885}" srcOrd="4" destOrd="0" presId="urn:microsoft.com/office/officeart/2005/8/layout/vList2"/>
    <dgm:cxn modelId="{EE2544F1-DA69-4EA5-A86F-AACE2ECA55AE}" type="presParOf" srcId="{54B39732-3F26-4F1C-BAFD-C678F9C7D106}" destId="{54F663F2-FDA4-4A8A-842E-BD894E7E03CB}" srcOrd="5" destOrd="0" presId="urn:microsoft.com/office/officeart/2005/8/layout/vList2"/>
    <dgm:cxn modelId="{7CA68D0D-A120-474C-BBFC-D9F570EF971E}" type="presParOf" srcId="{54B39732-3F26-4F1C-BAFD-C678F9C7D106}" destId="{F637CC52-5D05-467F-83D0-76ED14F805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D123A-CB1D-4066-9409-AD56A4EA4C70}">
      <dsp:nvSpPr>
        <dsp:cNvPr id="0" name=""/>
        <dsp:cNvSpPr/>
      </dsp:nvSpPr>
      <dsp:spPr>
        <a:xfrm>
          <a:off x="0" y="519"/>
          <a:ext cx="501956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BB7F12-E32F-4E0A-89D0-41BFFE6D5B68}">
      <dsp:nvSpPr>
        <dsp:cNvPr id="0" name=""/>
        <dsp:cNvSpPr/>
      </dsp:nvSpPr>
      <dsp:spPr>
        <a:xfrm>
          <a:off x="0" y="519"/>
          <a:ext cx="5019561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Το Κεντρικό Νευρικό Σύστημα (ΚΝΣ) συντονίζει όλες τις λειτουργίες του οργανισμού.</a:t>
          </a:r>
        </a:p>
      </dsp:txBody>
      <dsp:txXfrm>
        <a:off x="0" y="519"/>
        <a:ext cx="5019561" cy="607712"/>
      </dsp:txXfrm>
    </dsp:sp>
    <dsp:sp modelId="{DDCA003F-124C-4AA1-958A-4D572BA9D093}">
      <dsp:nvSpPr>
        <dsp:cNvPr id="0" name=""/>
        <dsp:cNvSpPr/>
      </dsp:nvSpPr>
      <dsp:spPr>
        <a:xfrm>
          <a:off x="0" y="608231"/>
          <a:ext cx="5019561" cy="0"/>
        </a:xfrm>
        <a:prstGeom prst="line">
          <a:avLst/>
        </a:prstGeom>
        <a:gradFill rotWithShape="0">
          <a:gsLst>
            <a:gs pos="0">
              <a:schemeClr val="accent2">
                <a:hueOff val="-244839"/>
                <a:satOff val="-5416"/>
                <a:lumOff val="-1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244839"/>
                <a:satOff val="-5416"/>
                <a:lumOff val="-1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44839"/>
              <a:satOff val="-5416"/>
              <a:lumOff val="-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8D63A2-9BBA-4FCC-BC67-257D011FDDC3}">
      <dsp:nvSpPr>
        <dsp:cNvPr id="0" name=""/>
        <dsp:cNvSpPr/>
      </dsp:nvSpPr>
      <dsp:spPr>
        <a:xfrm>
          <a:off x="0" y="608231"/>
          <a:ext cx="5019561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Αποτελείται από:</a:t>
          </a:r>
        </a:p>
      </dsp:txBody>
      <dsp:txXfrm>
        <a:off x="0" y="608231"/>
        <a:ext cx="5019561" cy="607712"/>
      </dsp:txXfrm>
    </dsp:sp>
    <dsp:sp modelId="{10326E19-F657-469F-B9FA-C0745CB27E84}">
      <dsp:nvSpPr>
        <dsp:cNvPr id="0" name=""/>
        <dsp:cNvSpPr/>
      </dsp:nvSpPr>
      <dsp:spPr>
        <a:xfrm>
          <a:off x="0" y="1215943"/>
          <a:ext cx="5019561" cy="0"/>
        </a:xfrm>
        <a:prstGeom prst="line">
          <a:avLst/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89677"/>
              <a:satOff val="-10832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8974-16E1-4F9D-8F8D-5F31C5EC9E9B}">
      <dsp:nvSpPr>
        <dsp:cNvPr id="0" name=""/>
        <dsp:cNvSpPr/>
      </dsp:nvSpPr>
      <dsp:spPr>
        <a:xfrm>
          <a:off x="0" y="1215943"/>
          <a:ext cx="5019561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* Εγκέφαλο.</a:t>
          </a:r>
        </a:p>
      </dsp:txBody>
      <dsp:txXfrm>
        <a:off x="0" y="1215943"/>
        <a:ext cx="5019561" cy="607712"/>
      </dsp:txXfrm>
    </dsp:sp>
    <dsp:sp modelId="{7E344647-F4D7-47C5-9E3A-B5BCA489D288}">
      <dsp:nvSpPr>
        <dsp:cNvPr id="0" name=""/>
        <dsp:cNvSpPr/>
      </dsp:nvSpPr>
      <dsp:spPr>
        <a:xfrm>
          <a:off x="0" y="1823655"/>
          <a:ext cx="5019561" cy="0"/>
        </a:xfrm>
        <a:prstGeom prst="line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734515"/>
              <a:satOff val="-16247"/>
              <a:lumOff val="-3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772FAC-AD73-4818-B17A-A1EA73E1A5E6}">
      <dsp:nvSpPr>
        <dsp:cNvPr id="0" name=""/>
        <dsp:cNvSpPr/>
      </dsp:nvSpPr>
      <dsp:spPr>
        <a:xfrm>
          <a:off x="0" y="1823655"/>
          <a:ext cx="5019561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* Νωτιαίο μυελό.</a:t>
          </a:r>
        </a:p>
      </dsp:txBody>
      <dsp:txXfrm>
        <a:off x="0" y="1823655"/>
        <a:ext cx="5019561" cy="607712"/>
      </dsp:txXfrm>
    </dsp:sp>
    <dsp:sp modelId="{72504A89-A2B3-4115-9182-18AA61798A3E}">
      <dsp:nvSpPr>
        <dsp:cNvPr id="0" name=""/>
        <dsp:cNvSpPr/>
      </dsp:nvSpPr>
      <dsp:spPr>
        <a:xfrm>
          <a:off x="0" y="2431368"/>
          <a:ext cx="5019561" cy="0"/>
        </a:xfrm>
        <a:prstGeom prst="line">
          <a:avLst/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979354"/>
              <a:satOff val="-21663"/>
              <a:lumOff val="-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9E228D-A2DE-4918-BEDC-679CCFA280ED}">
      <dsp:nvSpPr>
        <dsp:cNvPr id="0" name=""/>
        <dsp:cNvSpPr/>
      </dsp:nvSpPr>
      <dsp:spPr>
        <a:xfrm>
          <a:off x="0" y="2431368"/>
          <a:ext cx="5019561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Προστατεύεται από:</a:t>
          </a:r>
        </a:p>
      </dsp:txBody>
      <dsp:txXfrm>
        <a:off x="0" y="2431368"/>
        <a:ext cx="5019561" cy="607712"/>
      </dsp:txXfrm>
    </dsp:sp>
    <dsp:sp modelId="{022C070F-0C9C-4BE1-AEAB-BA7CAF594561}">
      <dsp:nvSpPr>
        <dsp:cNvPr id="0" name=""/>
        <dsp:cNvSpPr/>
      </dsp:nvSpPr>
      <dsp:spPr>
        <a:xfrm>
          <a:off x="0" y="3039080"/>
          <a:ext cx="5019561" cy="0"/>
        </a:xfrm>
        <a:prstGeom prst="line">
          <a:avLst/>
        </a:prstGeom>
        <a:gradFill rotWithShape="0">
          <a:gsLst>
            <a:gs pos="0">
              <a:schemeClr val="accent2">
                <a:hueOff val="-1224192"/>
                <a:satOff val="-27079"/>
                <a:lumOff val="-539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224192"/>
                <a:satOff val="-27079"/>
                <a:lumOff val="-539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224192"/>
              <a:satOff val="-27079"/>
              <a:lumOff val="-5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59087-4B48-4B25-950E-CF0F397880A4}">
      <dsp:nvSpPr>
        <dsp:cNvPr id="0" name=""/>
        <dsp:cNvSpPr/>
      </dsp:nvSpPr>
      <dsp:spPr>
        <a:xfrm>
          <a:off x="0" y="3039080"/>
          <a:ext cx="5019561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* Την κρανιακή κοιλότητα και το σπονδυλικό σωλήνα.</a:t>
          </a:r>
        </a:p>
      </dsp:txBody>
      <dsp:txXfrm>
        <a:off x="0" y="3039080"/>
        <a:ext cx="5019561" cy="607712"/>
      </dsp:txXfrm>
    </dsp:sp>
    <dsp:sp modelId="{70277D13-43E4-45BE-8F87-A7B48E16E6B7}">
      <dsp:nvSpPr>
        <dsp:cNvPr id="0" name=""/>
        <dsp:cNvSpPr/>
      </dsp:nvSpPr>
      <dsp:spPr>
        <a:xfrm>
          <a:off x="0" y="3646792"/>
          <a:ext cx="5019561" cy="0"/>
        </a:xfrm>
        <a:prstGeom prst="line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8652C-D62F-40EB-A3F5-55EFDD186F73}">
      <dsp:nvSpPr>
        <dsp:cNvPr id="0" name=""/>
        <dsp:cNvSpPr/>
      </dsp:nvSpPr>
      <dsp:spPr>
        <a:xfrm>
          <a:off x="0" y="3646792"/>
          <a:ext cx="5019561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* Τις μήνιγγες και το εγκεφαλονωτιαίο υγρό.</a:t>
          </a:r>
        </a:p>
      </dsp:txBody>
      <dsp:txXfrm>
        <a:off x="0" y="3646792"/>
        <a:ext cx="5019561" cy="607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E9B60-486A-4D27-9191-3A6684538776}">
      <dsp:nvSpPr>
        <dsp:cNvPr id="0" name=""/>
        <dsp:cNvSpPr/>
      </dsp:nvSpPr>
      <dsp:spPr>
        <a:xfrm>
          <a:off x="0" y="23416"/>
          <a:ext cx="3658792" cy="171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- Κυλινδρική στήλη νευρικού ιστού, προστατευμένη μέσα στο σπονδυλικό σωλήνα.</a:t>
          </a:r>
        </a:p>
      </dsp:txBody>
      <dsp:txXfrm>
        <a:off x="83616" y="107032"/>
        <a:ext cx="3491560" cy="1545648"/>
      </dsp:txXfrm>
    </dsp:sp>
    <dsp:sp modelId="{ABC3E455-718C-47D6-B1D6-FFF60E1C6500}">
      <dsp:nvSpPr>
        <dsp:cNvPr id="0" name=""/>
        <dsp:cNvSpPr/>
      </dsp:nvSpPr>
      <dsp:spPr>
        <a:xfrm>
          <a:off x="0" y="1805417"/>
          <a:ext cx="3658792" cy="171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- Ξεκινά από το ινιακό τρήμα και φτάνει μέχρι το δεύτερο οσφυϊκό σπόνδυλο.</a:t>
          </a:r>
        </a:p>
      </dsp:txBody>
      <dsp:txXfrm>
        <a:off x="83616" y="1889033"/>
        <a:ext cx="3491560" cy="1545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7FA9F-56F2-4114-919D-E3FED88EEC1D}">
      <dsp:nvSpPr>
        <dsp:cNvPr id="0" name=""/>
        <dsp:cNvSpPr/>
      </dsp:nvSpPr>
      <dsp:spPr>
        <a:xfrm>
          <a:off x="0" y="365142"/>
          <a:ext cx="2146833" cy="7765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Περιέχει:</a:t>
          </a:r>
          <a:endParaRPr lang="en-US" sz="1400" kern="1200"/>
        </a:p>
      </dsp:txBody>
      <dsp:txXfrm>
        <a:off x="37906" y="403048"/>
        <a:ext cx="2071021" cy="700702"/>
      </dsp:txXfrm>
    </dsp:sp>
    <dsp:sp modelId="{7238F80B-4DB8-4376-BD04-E891D28B6A43}">
      <dsp:nvSpPr>
        <dsp:cNvPr id="0" name=""/>
        <dsp:cNvSpPr/>
      </dsp:nvSpPr>
      <dsp:spPr>
        <a:xfrm>
          <a:off x="0" y="1181976"/>
          <a:ext cx="2146833" cy="7765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* Φαιά ουσία (κυτταρικά σώματα) σε σχήμα πεταλούδας.</a:t>
          </a:r>
          <a:endParaRPr lang="en-US" sz="1400" kern="1200"/>
        </a:p>
      </dsp:txBody>
      <dsp:txXfrm>
        <a:off x="37906" y="1219882"/>
        <a:ext cx="2071021" cy="700702"/>
      </dsp:txXfrm>
    </dsp:sp>
    <dsp:sp modelId="{ADCEBB92-306D-4BD7-B00E-EA8FB30DD885}">
      <dsp:nvSpPr>
        <dsp:cNvPr id="0" name=""/>
        <dsp:cNvSpPr/>
      </dsp:nvSpPr>
      <dsp:spPr>
        <a:xfrm>
          <a:off x="0" y="1998811"/>
          <a:ext cx="2146833" cy="7765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* Λευκή ουσία (νευράξονες) που συνδέει τον εγκέφαλο με το σώμα.</a:t>
          </a:r>
          <a:endParaRPr lang="en-US" sz="1400" kern="1200"/>
        </a:p>
      </dsp:txBody>
      <dsp:txXfrm>
        <a:off x="37906" y="2036717"/>
        <a:ext cx="2071021" cy="700702"/>
      </dsp:txXfrm>
    </dsp:sp>
    <dsp:sp modelId="{F637CC52-5D05-467F-83D0-76ED14F805BF}">
      <dsp:nvSpPr>
        <dsp:cNvPr id="0" name=""/>
        <dsp:cNvSpPr/>
      </dsp:nvSpPr>
      <dsp:spPr>
        <a:xfrm>
          <a:off x="0" y="2815645"/>
          <a:ext cx="2146833" cy="7765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- Φέρει 31 ζεύγη νωτιαίων νεύρων.</a:t>
          </a:r>
          <a:endParaRPr lang="en-US" sz="1400" kern="1200"/>
        </a:p>
      </dsp:txBody>
      <dsp:txXfrm>
        <a:off x="37906" y="2853551"/>
        <a:ext cx="2071021" cy="700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3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0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458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17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0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4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5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4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1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6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3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62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7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728807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 useBgFill="1">
        <p:nvSpPr>
          <p:cNvPr id="66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309" y="0"/>
            <a:ext cx="6099691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722" y="963613"/>
            <a:ext cx="4510277" cy="4149724"/>
          </a:xfrm>
        </p:spPr>
        <p:txBody>
          <a:bodyPr anchor="ctr">
            <a:normAutofit/>
          </a:bodyPr>
          <a:lstStyle/>
          <a:p>
            <a:r>
              <a:rPr lang="el-GR" sz="5200"/>
              <a:t>Κεντρικό Νευρικό Σύστημα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428" y="963612"/>
            <a:ext cx="1876702" cy="4149725"/>
          </a:xfrm>
        </p:spPr>
        <p:txBody>
          <a:bodyPr anchor="ctr">
            <a:normAutofit/>
          </a:bodyPr>
          <a:lstStyle/>
          <a:p>
            <a:pPr algn="r"/>
            <a:r>
              <a:rPr lang="el-GR">
                <a:solidFill>
                  <a:schemeClr val="tx1"/>
                </a:solidFill>
              </a:rPr>
              <a:t>Οργάνωση και Λειτουργία του Νευρικού Συστήματος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6" y="0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18518"/>
            <a:ext cx="7429499" cy="1478570"/>
          </a:xfrm>
        </p:spPr>
        <p:txBody>
          <a:bodyPr>
            <a:normAutofit/>
          </a:bodyPr>
          <a:lstStyle/>
          <a:p>
            <a:r>
              <a:t>Δομή των Εγκεφαλικών Ημισφαιρίων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249487"/>
            <a:ext cx="7429499" cy="3541714"/>
          </a:xfrm>
        </p:spPr>
        <p:txBody>
          <a:bodyPr>
            <a:normAutofit/>
          </a:bodyPr>
          <a:lstStyle/>
          <a:p>
            <a:r>
              <a:t>- Φλοιός ημισφαιρίων:</a:t>
            </a:r>
          </a:p>
          <a:p>
            <a:r>
              <a:t>  * Εξωτερικό στρώμα φαιάς ουσίας.</a:t>
            </a:r>
          </a:p>
          <a:p>
            <a:r>
              <a:t>  * Υπεύθυνος για συνειδητές λειτουργίες.</a:t>
            </a:r>
          </a:p>
          <a:p>
            <a:r>
              <a:t>- Λευκή ουσία:</a:t>
            </a:r>
          </a:p>
          <a:p>
            <a:r>
              <a:t>  * Κάτω από τον φλοιό.</a:t>
            </a:r>
          </a:p>
          <a:p>
            <a:r>
              <a:t>  * Περιέχει δέσμες νευρικών αποφυάδων.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23684" y="0"/>
            <a:ext cx="506016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75" y="-11384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" y="-2"/>
            <a:ext cx="3046144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3041715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" y="-9998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" y="-13238"/>
            <a:ext cx="3047039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97" y="1134681"/>
            <a:ext cx="2057483" cy="4255025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Εισαγωγή</a:t>
            </a: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34AB80D6-1098-F7D8-1E14-3A2F8179E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437267"/>
              </p:ext>
            </p:extLst>
          </p:nvPr>
        </p:nvGraphicFramePr>
        <p:xfrm>
          <a:off x="3496641" y="1134682"/>
          <a:ext cx="5019561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Νωτιαίος Μυελός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7C970C0-4BD5-5456-B63A-8EE5A716FAB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56058" y="2249486"/>
          <a:ext cx="3658792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Θέση περιεχομένου 8" descr="Εικόνα που περιέχει ασπόνδυλο, σκουλήκι&#10;&#10;Περιγραφή που δημιουργήθηκε αυτόματα">
            <a:extLst>
              <a:ext uri="{FF2B5EF4-FFF2-40B4-BE49-F238E27FC236}">
                <a16:creationId xmlns:a16="http://schemas.microsoft.com/office/drawing/2014/main" id="{C0A0EAE0-E488-1A5A-8C4A-A351C600E0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4570809" y="1829357"/>
            <a:ext cx="3251018" cy="452365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5" y="0"/>
            <a:ext cx="9040414" cy="6858001"/>
            <a:chOff x="-14288" y="0"/>
            <a:chExt cx="12053888" cy="685800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9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0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1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2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3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4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5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7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8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9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0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1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2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5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6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7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8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9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0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1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2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3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4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5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9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1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3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4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5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6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7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8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6697F791-5FFA-4164-899F-EB52EA72B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>
            <a:extLst>
              <a:ext uri="{FF2B5EF4-FFF2-40B4-BE49-F238E27FC236}">
                <a16:creationId xmlns:a16="http://schemas.microsoft.com/office/drawing/2014/main" id="{4E28A1A9-FB81-4816-AAEA-C3B430946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" y="-2"/>
            <a:ext cx="3046144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Rectangle 170">
            <a:extLst>
              <a:ext uri="{FF2B5EF4-FFF2-40B4-BE49-F238E27FC236}">
                <a16:creationId xmlns:a16="http://schemas.microsoft.com/office/drawing/2014/main" id="{B773AB25-A422-41AA-9737-5E04C1966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3041715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3" name="Picture 2">
            <a:extLst>
              <a:ext uri="{FF2B5EF4-FFF2-40B4-BE49-F238E27FC236}">
                <a16:creationId xmlns:a16="http://schemas.microsoft.com/office/drawing/2014/main" id="{AF0552B8-DE8C-40DF-B29F-1728E6A10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7" y="23283"/>
            <a:ext cx="305861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Τίτλος 7">
            <a:extLst>
              <a:ext uri="{FF2B5EF4-FFF2-40B4-BE49-F238E27FC236}">
                <a16:creationId xmlns:a16="http://schemas.microsoft.com/office/drawing/2014/main" id="{07EEBB5D-22D6-F2CF-2F75-67DD3A4B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9" y="618518"/>
            <a:ext cx="2138563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Νωτιαίος Μυελός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AD0D387-1584-4477-B5F8-52B50D4F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5604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6" name="Rectangle 5">
              <a:extLst>
                <a:ext uri="{FF2B5EF4-FFF2-40B4-BE49-F238E27FC236}">
                  <a16:creationId xmlns:a16="http://schemas.microsoft.com/office/drawing/2014/main" id="{22C90122-8CF0-4164-B596-168DE41D3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7" name="Freeform 6">
              <a:extLst>
                <a:ext uri="{FF2B5EF4-FFF2-40B4-BE49-F238E27FC236}">
                  <a16:creationId xmlns:a16="http://schemas.microsoft.com/office/drawing/2014/main" id="{E74D534E-37A6-4D27-9C47-0B2F0527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8" name="Freeform 7">
              <a:extLst>
                <a:ext uri="{FF2B5EF4-FFF2-40B4-BE49-F238E27FC236}">
                  <a16:creationId xmlns:a16="http://schemas.microsoft.com/office/drawing/2014/main" id="{1C1C156E-D2E0-468A-9B19-79521D69B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14C97F11-4F6C-4DFF-89BC-3AEA5B7FF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0" name="Freeform 9">
              <a:extLst>
                <a:ext uri="{FF2B5EF4-FFF2-40B4-BE49-F238E27FC236}">
                  <a16:creationId xmlns:a16="http://schemas.microsoft.com/office/drawing/2014/main" id="{773C2106-77CE-42E1-839F-925EAEBB2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" name="Freeform 10">
              <a:extLst>
                <a:ext uri="{FF2B5EF4-FFF2-40B4-BE49-F238E27FC236}">
                  <a16:creationId xmlns:a16="http://schemas.microsoft.com/office/drawing/2014/main" id="{E2807D33-BD1F-4B09-8D93-63C06DB3C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2" name="Freeform 11">
              <a:extLst>
                <a:ext uri="{FF2B5EF4-FFF2-40B4-BE49-F238E27FC236}">
                  <a16:creationId xmlns:a16="http://schemas.microsoft.com/office/drawing/2014/main" id="{84BDF3E8-157B-47D1-AF8E-FE1EFF06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3" name="Freeform 12">
              <a:extLst>
                <a:ext uri="{FF2B5EF4-FFF2-40B4-BE49-F238E27FC236}">
                  <a16:creationId xmlns:a16="http://schemas.microsoft.com/office/drawing/2014/main" id="{68B482B5-E0FD-406A-99B2-297DF3335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4" name="Freeform 13">
              <a:extLst>
                <a:ext uri="{FF2B5EF4-FFF2-40B4-BE49-F238E27FC236}">
                  <a16:creationId xmlns:a16="http://schemas.microsoft.com/office/drawing/2014/main" id="{B8750F30-12E8-410B-8709-78F1EF3BB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5" name="Freeform 14">
              <a:extLst>
                <a:ext uri="{FF2B5EF4-FFF2-40B4-BE49-F238E27FC236}">
                  <a16:creationId xmlns:a16="http://schemas.microsoft.com/office/drawing/2014/main" id="{DB2D030A-4700-4CC4-A971-F119F8372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6" name="Freeform 15">
              <a:extLst>
                <a:ext uri="{FF2B5EF4-FFF2-40B4-BE49-F238E27FC236}">
                  <a16:creationId xmlns:a16="http://schemas.microsoft.com/office/drawing/2014/main" id="{B4E516DB-F66E-4E88-8CAA-67153F5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7" name="Line 16">
              <a:extLst>
                <a:ext uri="{FF2B5EF4-FFF2-40B4-BE49-F238E27FC236}">
                  <a16:creationId xmlns:a16="http://schemas.microsoft.com/office/drawing/2014/main" id="{DF749FDD-DD56-4DC9-A379-77E110698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6AD95087-E0AF-45D3-B824-EFFCBBEC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9" name="Freeform 18">
              <a:extLst>
                <a:ext uri="{FF2B5EF4-FFF2-40B4-BE49-F238E27FC236}">
                  <a16:creationId xmlns:a16="http://schemas.microsoft.com/office/drawing/2014/main" id="{2D21010F-3DE2-4881-B9D5-3415C4E05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id="{2AFDF4BC-8E99-4A2C-9EF2-4B98A05C2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1" name="Freeform 20">
              <a:extLst>
                <a:ext uri="{FF2B5EF4-FFF2-40B4-BE49-F238E27FC236}">
                  <a16:creationId xmlns:a16="http://schemas.microsoft.com/office/drawing/2014/main" id="{BB8EAEE8-22EA-4103-A02E-5043474C4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2" name="Rectangle 21">
              <a:extLst>
                <a:ext uri="{FF2B5EF4-FFF2-40B4-BE49-F238E27FC236}">
                  <a16:creationId xmlns:a16="http://schemas.microsoft.com/office/drawing/2014/main" id="{7148ABD2-E447-429F-B97E-86494051C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3" name="Freeform 22">
              <a:extLst>
                <a:ext uri="{FF2B5EF4-FFF2-40B4-BE49-F238E27FC236}">
                  <a16:creationId xmlns:a16="http://schemas.microsoft.com/office/drawing/2014/main" id="{99900F4A-F8CA-456E-9FA0-34572621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" name="Freeform 23">
              <a:extLst>
                <a:ext uri="{FF2B5EF4-FFF2-40B4-BE49-F238E27FC236}">
                  <a16:creationId xmlns:a16="http://schemas.microsoft.com/office/drawing/2014/main" id="{DF5CD0A9-E49B-4968-886B-41C1A66D2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5" name="Freeform 24">
              <a:extLst>
                <a:ext uri="{FF2B5EF4-FFF2-40B4-BE49-F238E27FC236}">
                  <a16:creationId xmlns:a16="http://schemas.microsoft.com/office/drawing/2014/main" id="{7E462582-7383-4272-A323-85C9D137C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6" name="Freeform 25">
              <a:extLst>
                <a:ext uri="{FF2B5EF4-FFF2-40B4-BE49-F238E27FC236}">
                  <a16:creationId xmlns:a16="http://schemas.microsoft.com/office/drawing/2014/main" id="{CB472F67-7C37-4D80-B346-DE30D44B5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7" name="Freeform 26">
              <a:extLst>
                <a:ext uri="{FF2B5EF4-FFF2-40B4-BE49-F238E27FC236}">
                  <a16:creationId xmlns:a16="http://schemas.microsoft.com/office/drawing/2014/main" id="{19A8AE83-358F-4D4E-91C7-F09E3509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8" name="Freeform 27">
              <a:extLst>
                <a:ext uri="{FF2B5EF4-FFF2-40B4-BE49-F238E27FC236}">
                  <a16:creationId xmlns:a16="http://schemas.microsoft.com/office/drawing/2014/main" id="{C4B79436-9285-45DE-A9FB-B3DD75073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9" name="Freeform 28">
              <a:extLst>
                <a:ext uri="{FF2B5EF4-FFF2-40B4-BE49-F238E27FC236}">
                  <a16:creationId xmlns:a16="http://schemas.microsoft.com/office/drawing/2014/main" id="{B0BF8BF3-C90A-483A-B61E-13D2C41FB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0" name="Freeform 29">
              <a:extLst>
                <a:ext uri="{FF2B5EF4-FFF2-40B4-BE49-F238E27FC236}">
                  <a16:creationId xmlns:a16="http://schemas.microsoft.com/office/drawing/2014/main" id="{31011274-F329-444B-9B06-69DD2EC44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1" name="Freeform 30">
              <a:extLst>
                <a:ext uri="{FF2B5EF4-FFF2-40B4-BE49-F238E27FC236}">
                  <a16:creationId xmlns:a16="http://schemas.microsoft.com/office/drawing/2014/main" id="{DB8B1D39-5B9A-4B4E-849B-A5821A246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2" name="Freeform 31">
              <a:extLst>
                <a:ext uri="{FF2B5EF4-FFF2-40B4-BE49-F238E27FC236}">
                  <a16:creationId xmlns:a16="http://schemas.microsoft.com/office/drawing/2014/main" id="{336ECD63-75C2-4A32-A31B-30BB30972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19" name="Θέση περιεχομένου 118" descr="Εικόνα που περιέχει διάγραμμα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DD3A1E5-5112-EBD8-E1C6-3498ED0B6B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33833" y="1816258"/>
            <a:ext cx="5133034" cy="3220979"/>
          </a:xfrm>
          <a:prstGeom prst="rect">
            <a:avLst/>
          </a:prstGeom>
        </p:spPr>
      </p:pic>
      <p:graphicFrame>
        <p:nvGraphicFramePr>
          <p:cNvPr id="11" name="Θέση περιεχομένου 8">
            <a:extLst>
              <a:ext uri="{FF2B5EF4-FFF2-40B4-BE49-F238E27FC236}">
                <a16:creationId xmlns:a16="http://schemas.microsoft.com/office/drawing/2014/main" id="{A09DC0CF-274D-D0CC-1150-9ACE1FEC06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12193"/>
              </p:ext>
            </p:extLst>
          </p:nvPr>
        </p:nvGraphicFramePr>
        <p:xfrm>
          <a:off x="633465" y="2249487"/>
          <a:ext cx="2146833" cy="3957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160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Λειτουργίες του Νωτιαίου Μυελού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Περιέχει κέντρα αντανακλαστικών λειτουργιών.</a:t>
            </a:r>
          </a:p>
          <a:p>
            <a:r>
              <a:t>- Συνδέει τον εγκέφαλο με τα νωτιαία νεύρα.</a:t>
            </a:r>
          </a:p>
          <a:p>
            <a:r>
              <a:t>- Διαμεσολαβεί στη μεταφορά πληροφοριών από και προς τον εγκέφαλο.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Εγκέφαλος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- </a:t>
            </a:r>
            <a:r>
              <a:rPr dirty="0" err="1"/>
              <a:t>Το</a:t>
            </a:r>
            <a:r>
              <a:rPr dirty="0"/>
              <a:t> </a:t>
            </a:r>
            <a:r>
              <a:rPr dirty="0" err="1"/>
              <a:t>μεγ</a:t>
            </a:r>
            <a:r>
              <a:rPr dirty="0"/>
              <a:t>αλύτερο και πολυπλοκότερο μέρος του ΚΝΣ.</a:t>
            </a:r>
          </a:p>
          <a:p>
            <a:r>
              <a:rPr dirty="0"/>
              <a:t>- Περιέχει </a:t>
            </a:r>
            <a:r>
              <a:rPr dirty="0" err="1"/>
              <a:t>κέντρ</a:t>
            </a:r>
            <a:r>
              <a:rPr dirty="0"/>
              <a:t>α για:</a:t>
            </a:r>
          </a:p>
          <a:p>
            <a:r>
              <a:rPr dirty="0"/>
              <a:t>  * </a:t>
            </a:r>
            <a:r>
              <a:rPr dirty="0" err="1"/>
              <a:t>Αισθήσεις</a:t>
            </a:r>
            <a:r>
              <a:rPr dirty="0"/>
              <a:t>, α</a:t>
            </a:r>
            <a:r>
              <a:rPr dirty="0" err="1"/>
              <a:t>ντίληψη</a:t>
            </a:r>
            <a:r>
              <a:rPr dirty="0"/>
              <a:t>, </a:t>
            </a:r>
            <a:r>
              <a:rPr dirty="0" err="1"/>
              <a:t>συντονισμό</a:t>
            </a:r>
            <a:r>
              <a:rPr dirty="0"/>
              <a:t> </a:t>
            </a:r>
            <a:r>
              <a:rPr dirty="0" err="1"/>
              <a:t>κινήσεων</a:t>
            </a:r>
            <a:r>
              <a:rPr dirty="0"/>
              <a:t>.</a:t>
            </a:r>
          </a:p>
          <a:p>
            <a:r>
              <a:rPr dirty="0"/>
              <a:t>  * </a:t>
            </a:r>
            <a:r>
              <a:rPr dirty="0" err="1"/>
              <a:t>Ρύθμιση</a:t>
            </a:r>
            <a:r>
              <a:rPr dirty="0"/>
              <a:t> </a:t>
            </a:r>
            <a:r>
              <a:rPr dirty="0" err="1"/>
              <a:t>δρ</a:t>
            </a:r>
            <a:r>
              <a:rPr dirty="0"/>
              <a:t>αστηριοτήτων σπλάχνων.</a:t>
            </a:r>
          </a:p>
          <a:p>
            <a:r>
              <a:rPr dirty="0"/>
              <a:t>  * </a:t>
            </a:r>
            <a:r>
              <a:rPr dirty="0" err="1"/>
              <a:t>Ανώτερες</a:t>
            </a:r>
            <a:r>
              <a:rPr dirty="0"/>
              <a:t> π</a:t>
            </a:r>
            <a:r>
              <a:rPr dirty="0" err="1"/>
              <a:t>νευμ</a:t>
            </a:r>
            <a:r>
              <a:rPr dirty="0"/>
              <a:t>ατικές λειτουργίες.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926715" cy="6858001"/>
            <a:chOff x="0" y="0"/>
            <a:chExt cx="11902285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89" name="Group 13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104E29E-2100-67A8-8493-5870F8DC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030" y="618518"/>
            <a:ext cx="2460753" cy="1478570"/>
          </a:xfrm>
        </p:spPr>
        <p:txBody>
          <a:bodyPr anchor="b">
            <a:normAutofit/>
          </a:bodyPr>
          <a:lstStyle/>
          <a:p>
            <a:r>
              <a:rPr lang="el-GR" sz="2400">
                <a:solidFill>
                  <a:srgbClr val="FFFFFF"/>
                </a:solidFill>
              </a:rPr>
              <a:t>Εγκέφαλος</a:t>
            </a:r>
          </a:p>
        </p:txBody>
      </p:sp>
      <p:sp useBgFill="1">
        <p:nvSpPr>
          <p:cNvPr id="55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211" y="808057"/>
            <a:ext cx="5064346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σκίτσο/σχέδιο, ζωγραφιά, διάγραμμα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E6222A98-CF68-1961-C898-510B0FEF8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41" y="2285928"/>
            <a:ext cx="4584286" cy="2280682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A74A52-A600-818C-EEB4-6A12B0A42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030" y="2249487"/>
            <a:ext cx="2460753" cy="3541714"/>
          </a:xfrm>
        </p:spPr>
        <p:txBody>
          <a:bodyPr>
            <a:normAutofit/>
          </a:bodyPr>
          <a:lstStyle/>
          <a:p>
            <a:r>
              <a:rPr lang="el-GR" sz="1600">
                <a:solidFill>
                  <a:srgbClr val="FFFFFF"/>
                </a:solidFill>
              </a:rPr>
              <a:t>- Χωρίζεται σε:</a:t>
            </a:r>
          </a:p>
          <a:p>
            <a:r>
              <a:rPr lang="el-GR" sz="1600">
                <a:solidFill>
                  <a:srgbClr val="FFFFFF"/>
                </a:solidFill>
              </a:rPr>
              <a:t>  * Εγκεφαλικά ημισφαίρια.</a:t>
            </a:r>
          </a:p>
          <a:p>
            <a:r>
              <a:rPr lang="el-GR" sz="1600">
                <a:solidFill>
                  <a:srgbClr val="FFFFFF"/>
                </a:solidFill>
              </a:rPr>
              <a:t>  * Στέλεχος.</a:t>
            </a:r>
          </a:p>
          <a:p>
            <a:r>
              <a:rPr lang="el-GR" sz="1600">
                <a:solidFill>
                  <a:srgbClr val="FFFFFF"/>
                </a:solidFill>
              </a:rPr>
              <a:t>  * Παρεγκεφαλίδα.</a:t>
            </a:r>
          </a:p>
        </p:txBody>
      </p:sp>
    </p:spTree>
    <p:extLst>
      <p:ext uri="{BB962C8B-B14F-4D97-AF65-F5344CB8AC3E}">
        <p14:creationId xmlns:p14="http://schemas.microsoft.com/office/powerpoint/2010/main" val="3028105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Εγκεφαλικά Ημισφαίρια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Το σημαντικότερο τμήμα του εγκεφάλου.</a:t>
            </a:r>
          </a:p>
          <a:p>
            <a:r>
              <a:t>- Χαρακτηρίζονται από:</a:t>
            </a:r>
          </a:p>
          <a:p>
            <a:r>
              <a:t>  * Έλικες (προεξοχές) και αύλακες (αυλακώσεις).</a:t>
            </a:r>
          </a:p>
          <a:p>
            <a:r>
              <a:t>  * Επιμήκη σχισμή που χωρίζει τα δύο ημισφαίρια.</a:t>
            </a:r>
          </a:p>
          <a:p>
            <a:r>
              <a:t>- Χωρίζονται σε λοβούς:</a:t>
            </a:r>
          </a:p>
          <a:p>
            <a:r>
              <a:t>  * Μετωπιαίος, βρεγματικός, κροταφικός, ινιακός.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6159886-6DCD-2B6D-CA82-96B19A8348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01191"/>
            <a:ext cx="5805488" cy="3541713"/>
          </a:xfrm>
        </p:spPr>
      </p:pic>
      <p:pic>
        <p:nvPicPr>
          <p:cNvPr id="7" name="Εικόνα 6" descr="Εικόνα που περιέχει Μυαλό&#10;&#10;Περιγραφή που δημιουργήθηκε αυτόματα">
            <a:extLst>
              <a:ext uri="{FF2B5EF4-FFF2-40B4-BE49-F238E27FC236}">
                <a16:creationId xmlns:a16="http://schemas.microsoft.com/office/drawing/2014/main" id="{E42CB6D8-9F10-DE9D-3F95-1109221A4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10" y="3642904"/>
            <a:ext cx="5805487" cy="31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20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Κύκλωμα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Κύκλωμα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Κύκλωμα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19</TotalTime>
  <Words>294</Words>
  <Application>Microsoft Office PowerPoint</Application>
  <PresentationFormat>Προβολή στην οθόνη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Tw Cen MT</vt:lpstr>
      <vt:lpstr>Κύκλωμα</vt:lpstr>
      <vt:lpstr>Κεντρικό Νευρικό Σύστημα</vt:lpstr>
      <vt:lpstr>Εισαγωγή</vt:lpstr>
      <vt:lpstr>Νωτιαίος Μυελός</vt:lpstr>
      <vt:lpstr>Νωτιαίος Μυελός</vt:lpstr>
      <vt:lpstr>Λειτουργίες του Νωτιαίου Μυελού</vt:lpstr>
      <vt:lpstr>Εγκέφαλος</vt:lpstr>
      <vt:lpstr>Εγκέφαλος</vt:lpstr>
      <vt:lpstr>Εγκεφαλικά Ημισφαίρια</vt:lpstr>
      <vt:lpstr>Παρουσίαση του PowerPoint</vt:lpstr>
      <vt:lpstr>Δομή των Εγκεφαλικών Ημισφαιρίων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Δήμητρα-Γεωργία Λαύκα</dc:creator>
  <cp:keywords/>
  <dc:description>generated using python-pptx</dc:description>
  <cp:lastModifiedBy>Δήμητρα-Γεωργία Λαύκα</cp:lastModifiedBy>
  <cp:revision>3</cp:revision>
  <dcterms:created xsi:type="dcterms:W3CDTF">2013-01-27T09:14:16Z</dcterms:created>
  <dcterms:modified xsi:type="dcterms:W3CDTF">2024-12-12T09:32:52Z</dcterms:modified>
  <cp:category/>
</cp:coreProperties>
</file>