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67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C6943-FCD7-44E9-947D-01F8AE75F5E7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6C99328-E19B-4C0C-819A-079C21C27C1C}">
      <dgm:prSet/>
      <dgm:spPr/>
      <dgm:t>
        <a:bodyPr/>
        <a:lstStyle/>
        <a:p>
          <a:r>
            <a:rPr lang="en-US"/>
            <a:t>- Χωρίζεται σε κινητικές, αισθητικές και συνειρμικές περιοχές.</a:t>
          </a:r>
        </a:p>
      </dgm:t>
    </dgm:pt>
    <dgm:pt modelId="{1EEFFD34-21AB-401D-932F-0CC429DB137D}" type="parTrans" cxnId="{3EF1C1C9-FD9C-4F65-8607-5E74B2C01397}">
      <dgm:prSet/>
      <dgm:spPr/>
      <dgm:t>
        <a:bodyPr/>
        <a:lstStyle/>
        <a:p>
          <a:endParaRPr lang="en-US"/>
        </a:p>
      </dgm:t>
    </dgm:pt>
    <dgm:pt modelId="{AD7F5299-7273-48AE-BB39-0CD8A8746D1B}" type="sibTrans" cxnId="{3EF1C1C9-FD9C-4F65-8607-5E74B2C01397}">
      <dgm:prSet/>
      <dgm:spPr/>
      <dgm:t>
        <a:bodyPr/>
        <a:lstStyle/>
        <a:p>
          <a:endParaRPr lang="en-US"/>
        </a:p>
      </dgm:t>
    </dgm:pt>
    <dgm:pt modelId="{6E68AEF9-FED5-4558-A614-275F7B60840F}">
      <dgm:prSet/>
      <dgm:spPr/>
      <dgm:t>
        <a:bodyPr/>
        <a:lstStyle/>
        <a:p>
          <a:r>
            <a:rPr lang="en-US"/>
            <a:t>- Κινητικές Περιοχές:</a:t>
          </a:r>
        </a:p>
      </dgm:t>
    </dgm:pt>
    <dgm:pt modelId="{9070BCA3-511B-4A0E-9741-BEF258DA0B99}" type="parTrans" cxnId="{180A8D04-BABC-4B3D-98CA-079C12E9887A}">
      <dgm:prSet/>
      <dgm:spPr/>
      <dgm:t>
        <a:bodyPr/>
        <a:lstStyle/>
        <a:p>
          <a:endParaRPr lang="en-US"/>
        </a:p>
      </dgm:t>
    </dgm:pt>
    <dgm:pt modelId="{BE1A5583-0D2F-4725-BEB7-D0B9726E74F6}" type="sibTrans" cxnId="{180A8D04-BABC-4B3D-98CA-079C12E9887A}">
      <dgm:prSet/>
      <dgm:spPr/>
      <dgm:t>
        <a:bodyPr/>
        <a:lstStyle/>
        <a:p>
          <a:endParaRPr lang="en-US"/>
        </a:p>
      </dgm:t>
    </dgm:pt>
    <dgm:pt modelId="{4776DA2C-BF2C-402D-ACE6-537A24CEDD4F}">
      <dgm:prSet/>
      <dgm:spPr/>
      <dgm:t>
        <a:bodyPr/>
        <a:lstStyle/>
        <a:p>
          <a:r>
            <a:rPr lang="en-US"/>
            <a:t>* Εντοπίζονται στο μετωπιαίο λοβό.</a:t>
          </a:r>
        </a:p>
      </dgm:t>
    </dgm:pt>
    <dgm:pt modelId="{C202E787-3935-4620-9E63-0503BDC04F6A}" type="parTrans" cxnId="{282F2793-1CC8-4A08-B834-E5881323C735}">
      <dgm:prSet/>
      <dgm:spPr/>
      <dgm:t>
        <a:bodyPr/>
        <a:lstStyle/>
        <a:p>
          <a:endParaRPr lang="en-US"/>
        </a:p>
      </dgm:t>
    </dgm:pt>
    <dgm:pt modelId="{BF5ACE2A-1FE4-4AE0-A228-26F44DFE881D}" type="sibTrans" cxnId="{282F2793-1CC8-4A08-B834-E5881323C735}">
      <dgm:prSet/>
      <dgm:spPr/>
      <dgm:t>
        <a:bodyPr/>
        <a:lstStyle/>
        <a:p>
          <a:endParaRPr lang="en-US"/>
        </a:p>
      </dgm:t>
    </dgm:pt>
    <dgm:pt modelId="{635B0636-792A-4DB4-A16B-A9C329A81362}">
      <dgm:prSet/>
      <dgm:spPr/>
      <dgm:t>
        <a:bodyPr/>
        <a:lstStyle/>
        <a:p>
          <a:r>
            <a:rPr lang="en-US"/>
            <a:t>* Ελέγχουν τις κινήσεις των σκελετικών μυών.</a:t>
          </a:r>
        </a:p>
      </dgm:t>
    </dgm:pt>
    <dgm:pt modelId="{0CB22BC1-8E70-4999-A626-34C75A7F4935}" type="parTrans" cxnId="{6E51BBA5-133E-4228-8BE8-77EE0AAE8D11}">
      <dgm:prSet/>
      <dgm:spPr/>
      <dgm:t>
        <a:bodyPr/>
        <a:lstStyle/>
        <a:p>
          <a:endParaRPr lang="en-US"/>
        </a:p>
      </dgm:t>
    </dgm:pt>
    <dgm:pt modelId="{B80DA3A4-658B-4B2B-9F1D-D98D6494F804}" type="sibTrans" cxnId="{6E51BBA5-133E-4228-8BE8-77EE0AAE8D11}">
      <dgm:prSet/>
      <dgm:spPr/>
      <dgm:t>
        <a:bodyPr/>
        <a:lstStyle/>
        <a:p>
          <a:endParaRPr lang="en-US"/>
        </a:p>
      </dgm:t>
    </dgm:pt>
    <dgm:pt modelId="{954E297B-E272-4747-BA77-CF51E97D9BAB}">
      <dgm:prSet/>
      <dgm:spPr/>
      <dgm:t>
        <a:bodyPr/>
        <a:lstStyle/>
        <a:p>
          <a:r>
            <a:rPr lang="en-US"/>
            <a:t>- Αισθητικές Περιοχές:</a:t>
          </a:r>
        </a:p>
      </dgm:t>
    </dgm:pt>
    <dgm:pt modelId="{80830A03-BB07-4D3C-9747-7E895B907AB1}" type="parTrans" cxnId="{DE0C84AE-2CC3-4112-AD4F-793B9C8C4645}">
      <dgm:prSet/>
      <dgm:spPr/>
      <dgm:t>
        <a:bodyPr/>
        <a:lstStyle/>
        <a:p>
          <a:endParaRPr lang="en-US"/>
        </a:p>
      </dgm:t>
    </dgm:pt>
    <dgm:pt modelId="{07344F02-2FEA-44E7-AEDC-DE38186A549F}" type="sibTrans" cxnId="{DE0C84AE-2CC3-4112-AD4F-793B9C8C4645}">
      <dgm:prSet/>
      <dgm:spPr/>
      <dgm:t>
        <a:bodyPr/>
        <a:lstStyle/>
        <a:p>
          <a:endParaRPr lang="en-US"/>
        </a:p>
      </dgm:t>
    </dgm:pt>
    <dgm:pt modelId="{74765BC8-5D52-48BC-8800-3DC378479E35}">
      <dgm:prSet/>
      <dgm:spPr/>
      <dgm:t>
        <a:bodyPr/>
        <a:lstStyle/>
        <a:p>
          <a:r>
            <a:rPr lang="en-US"/>
            <a:t>* Βρίσκονται στον βρεγματικό, ινιακό και κροταφικό λοβό.</a:t>
          </a:r>
        </a:p>
      </dgm:t>
    </dgm:pt>
    <dgm:pt modelId="{17FB58D1-24A7-41A2-9E84-D674F48C8514}" type="parTrans" cxnId="{677981A7-5A54-433C-B804-655B31DFE746}">
      <dgm:prSet/>
      <dgm:spPr/>
      <dgm:t>
        <a:bodyPr/>
        <a:lstStyle/>
        <a:p>
          <a:endParaRPr lang="en-US"/>
        </a:p>
      </dgm:t>
    </dgm:pt>
    <dgm:pt modelId="{5337ACF0-60F3-4EC0-A544-D0AE04502BBE}" type="sibTrans" cxnId="{677981A7-5A54-433C-B804-655B31DFE746}">
      <dgm:prSet/>
      <dgm:spPr/>
      <dgm:t>
        <a:bodyPr/>
        <a:lstStyle/>
        <a:p>
          <a:endParaRPr lang="en-US"/>
        </a:p>
      </dgm:t>
    </dgm:pt>
    <dgm:pt modelId="{3630A4E8-49A5-4FFF-AC39-A377BCB1EA19}">
      <dgm:prSet/>
      <dgm:spPr/>
      <dgm:t>
        <a:bodyPr/>
        <a:lstStyle/>
        <a:p>
          <a:r>
            <a:rPr lang="en-US"/>
            <a:t>* Υπεύθυνες για την ανάλυση και ερμηνεία αισθητικών ερεθισμάτων.</a:t>
          </a:r>
        </a:p>
      </dgm:t>
    </dgm:pt>
    <dgm:pt modelId="{0E09D9A9-011F-4DBA-95B1-781110B5715D}" type="parTrans" cxnId="{8CA2E5CA-354C-452C-9B83-F3769D708A03}">
      <dgm:prSet/>
      <dgm:spPr/>
      <dgm:t>
        <a:bodyPr/>
        <a:lstStyle/>
        <a:p>
          <a:endParaRPr lang="en-US"/>
        </a:p>
      </dgm:t>
    </dgm:pt>
    <dgm:pt modelId="{3AD411B4-25A6-456E-9859-6A8392AEFAF3}" type="sibTrans" cxnId="{8CA2E5CA-354C-452C-9B83-F3769D708A03}">
      <dgm:prSet/>
      <dgm:spPr/>
      <dgm:t>
        <a:bodyPr/>
        <a:lstStyle/>
        <a:p>
          <a:endParaRPr lang="en-US"/>
        </a:p>
      </dgm:t>
    </dgm:pt>
    <dgm:pt modelId="{B5D2ECFC-7953-4AD3-A293-3021DE65FB62}" type="pres">
      <dgm:prSet presAssocID="{43CC6943-FCD7-44E9-947D-01F8AE75F5E7}" presName="Name0" presStyleCnt="0">
        <dgm:presLayoutVars>
          <dgm:dir/>
          <dgm:resizeHandles val="exact"/>
        </dgm:presLayoutVars>
      </dgm:prSet>
      <dgm:spPr/>
    </dgm:pt>
    <dgm:pt modelId="{7F27C512-926C-4A07-A21E-883F53FE4AEB}" type="pres">
      <dgm:prSet presAssocID="{66C99328-E19B-4C0C-819A-079C21C27C1C}" presName="node" presStyleLbl="node1" presStyleIdx="0" presStyleCnt="7">
        <dgm:presLayoutVars>
          <dgm:bulletEnabled val="1"/>
        </dgm:presLayoutVars>
      </dgm:prSet>
      <dgm:spPr/>
    </dgm:pt>
    <dgm:pt modelId="{F731D0AF-6DB1-44B7-A882-81D0B9B04A45}" type="pres">
      <dgm:prSet presAssocID="{AD7F5299-7273-48AE-BB39-0CD8A8746D1B}" presName="sibTrans" presStyleLbl="sibTrans1D1" presStyleIdx="0" presStyleCnt="6"/>
      <dgm:spPr/>
    </dgm:pt>
    <dgm:pt modelId="{4D7DFC1E-C706-45AA-828E-5931DA044778}" type="pres">
      <dgm:prSet presAssocID="{AD7F5299-7273-48AE-BB39-0CD8A8746D1B}" presName="connectorText" presStyleLbl="sibTrans1D1" presStyleIdx="0" presStyleCnt="6"/>
      <dgm:spPr/>
    </dgm:pt>
    <dgm:pt modelId="{46E493E5-4571-4207-91E6-0D26685FC4AB}" type="pres">
      <dgm:prSet presAssocID="{6E68AEF9-FED5-4558-A614-275F7B60840F}" presName="node" presStyleLbl="node1" presStyleIdx="1" presStyleCnt="7">
        <dgm:presLayoutVars>
          <dgm:bulletEnabled val="1"/>
        </dgm:presLayoutVars>
      </dgm:prSet>
      <dgm:spPr/>
    </dgm:pt>
    <dgm:pt modelId="{20551FB6-6267-450A-92D0-1EAF345BA612}" type="pres">
      <dgm:prSet presAssocID="{BE1A5583-0D2F-4725-BEB7-D0B9726E74F6}" presName="sibTrans" presStyleLbl="sibTrans1D1" presStyleIdx="1" presStyleCnt="6"/>
      <dgm:spPr/>
    </dgm:pt>
    <dgm:pt modelId="{0D6AE1EC-9362-44A5-A902-0B83449305BF}" type="pres">
      <dgm:prSet presAssocID="{BE1A5583-0D2F-4725-BEB7-D0B9726E74F6}" presName="connectorText" presStyleLbl="sibTrans1D1" presStyleIdx="1" presStyleCnt="6"/>
      <dgm:spPr/>
    </dgm:pt>
    <dgm:pt modelId="{7EF3D313-E06F-4C0B-B84E-861FDEBE1094}" type="pres">
      <dgm:prSet presAssocID="{4776DA2C-BF2C-402D-ACE6-537A24CEDD4F}" presName="node" presStyleLbl="node1" presStyleIdx="2" presStyleCnt="7">
        <dgm:presLayoutVars>
          <dgm:bulletEnabled val="1"/>
        </dgm:presLayoutVars>
      </dgm:prSet>
      <dgm:spPr/>
    </dgm:pt>
    <dgm:pt modelId="{BB941AFB-DD60-4AD1-A61B-908B24B80436}" type="pres">
      <dgm:prSet presAssocID="{BF5ACE2A-1FE4-4AE0-A228-26F44DFE881D}" presName="sibTrans" presStyleLbl="sibTrans1D1" presStyleIdx="2" presStyleCnt="6"/>
      <dgm:spPr/>
    </dgm:pt>
    <dgm:pt modelId="{EB457BEC-89B0-4532-9D8E-27735799913F}" type="pres">
      <dgm:prSet presAssocID="{BF5ACE2A-1FE4-4AE0-A228-26F44DFE881D}" presName="connectorText" presStyleLbl="sibTrans1D1" presStyleIdx="2" presStyleCnt="6"/>
      <dgm:spPr/>
    </dgm:pt>
    <dgm:pt modelId="{EFDF1B17-DF4A-4267-826F-F321887B5D7B}" type="pres">
      <dgm:prSet presAssocID="{635B0636-792A-4DB4-A16B-A9C329A81362}" presName="node" presStyleLbl="node1" presStyleIdx="3" presStyleCnt="7">
        <dgm:presLayoutVars>
          <dgm:bulletEnabled val="1"/>
        </dgm:presLayoutVars>
      </dgm:prSet>
      <dgm:spPr/>
    </dgm:pt>
    <dgm:pt modelId="{CEE90381-3FAA-4C8B-83BB-952D28048427}" type="pres">
      <dgm:prSet presAssocID="{B80DA3A4-658B-4B2B-9F1D-D98D6494F804}" presName="sibTrans" presStyleLbl="sibTrans1D1" presStyleIdx="3" presStyleCnt="6"/>
      <dgm:spPr/>
    </dgm:pt>
    <dgm:pt modelId="{F783691E-5771-483E-8DB1-8D00B71672D1}" type="pres">
      <dgm:prSet presAssocID="{B80DA3A4-658B-4B2B-9F1D-D98D6494F804}" presName="connectorText" presStyleLbl="sibTrans1D1" presStyleIdx="3" presStyleCnt="6"/>
      <dgm:spPr/>
    </dgm:pt>
    <dgm:pt modelId="{DDB14825-182C-47F4-B22E-13F24765489A}" type="pres">
      <dgm:prSet presAssocID="{954E297B-E272-4747-BA77-CF51E97D9BAB}" presName="node" presStyleLbl="node1" presStyleIdx="4" presStyleCnt="7">
        <dgm:presLayoutVars>
          <dgm:bulletEnabled val="1"/>
        </dgm:presLayoutVars>
      </dgm:prSet>
      <dgm:spPr/>
    </dgm:pt>
    <dgm:pt modelId="{09FF1FB3-D8FB-4DE2-9ABF-1C8B560C1048}" type="pres">
      <dgm:prSet presAssocID="{07344F02-2FEA-44E7-AEDC-DE38186A549F}" presName="sibTrans" presStyleLbl="sibTrans1D1" presStyleIdx="4" presStyleCnt="6"/>
      <dgm:spPr/>
    </dgm:pt>
    <dgm:pt modelId="{7CE7DF59-3CC9-4398-8C28-BCA85DAA0870}" type="pres">
      <dgm:prSet presAssocID="{07344F02-2FEA-44E7-AEDC-DE38186A549F}" presName="connectorText" presStyleLbl="sibTrans1D1" presStyleIdx="4" presStyleCnt="6"/>
      <dgm:spPr/>
    </dgm:pt>
    <dgm:pt modelId="{CA6D23E6-93A3-4E42-AAA5-366CC4E133BF}" type="pres">
      <dgm:prSet presAssocID="{74765BC8-5D52-48BC-8800-3DC378479E35}" presName="node" presStyleLbl="node1" presStyleIdx="5" presStyleCnt="7">
        <dgm:presLayoutVars>
          <dgm:bulletEnabled val="1"/>
        </dgm:presLayoutVars>
      </dgm:prSet>
      <dgm:spPr/>
    </dgm:pt>
    <dgm:pt modelId="{0347E850-AE49-4B80-AF38-F0278FD7921D}" type="pres">
      <dgm:prSet presAssocID="{5337ACF0-60F3-4EC0-A544-D0AE04502BBE}" presName="sibTrans" presStyleLbl="sibTrans1D1" presStyleIdx="5" presStyleCnt="6"/>
      <dgm:spPr/>
    </dgm:pt>
    <dgm:pt modelId="{F870A8F5-F375-4E36-8391-F5EB98C317D6}" type="pres">
      <dgm:prSet presAssocID="{5337ACF0-60F3-4EC0-A544-D0AE04502BBE}" presName="connectorText" presStyleLbl="sibTrans1D1" presStyleIdx="5" presStyleCnt="6"/>
      <dgm:spPr/>
    </dgm:pt>
    <dgm:pt modelId="{945DAA47-2A84-4A63-AADE-32E85F4F92C6}" type="pres">
      <dgm:prSet presAssocID="{3630A4E8-49A5-4FFF-AC39-A377BCB1EA19}" presName="node" presStyleLbl="node1" presStyleIdx="6" presStyleCnt="7">
        <dgm:presLayoutVars>
          <dgm:bulletEnabled val="1"/>
        </dgm:presLayoutVars>
      </dgm:prSet>
      <dgm:spPr/>
    </dgm:pt>
  </dgm:ptLst>
  <dgm:cxnLst>
    <dgm:cxn modelId="{180A8D04-BABC-4B3D-98CA-079C12E9887A}" srcId="{43CC6943-FCD7-44E9-947D-01F8AE75F5E7}" destId="{6E68AEF9-FED5-4558-A614-275F7B60840F}" srcOrd="1" destOrd="0" parTransId="{9070BCA3-511B-4A0E-9741-BEF258DA0B99}" sibTransId="{BE1A5583-0D2F-4725-BEB7-D0B9726E74F6}"/>
    <dgm:cxn modelId="{516A8A06-CF65-48F8-AA39-8BF5509055DB}" type="presOf" srcId="{635B0636-792A-4DB4-A16B-A9C329A81362}" destId="{EFDF1B17-DF4A-4267-826F-F321887B5D7B}" srcOrd="0" destOrd="0" presId="urn:microsoft.com/office/officeart/2016/7/layout/RepeatingBendingProcessNew"/>
    <dgm:cxn modelId="{BD6C6428-B8E3-48C5-BAD4-9AB50AE1E118}" type="presOf" srcId="{66C99328-E19B-4C0C-819A-079C21C27C1C}" destId="{7F27C512-926C-4A07-A21E-883F53FE4AEB}" srcOrd="0" destOrd="0" presId="urn:microsoft.com/office/officeart/2016/7/layout/RepeatingBendingProcessNew"/>
    <dgm:cxn modelId="{869A0439-4200-4A27-AA72-644DED5A9FA1}" type="presOf" srcId="{BE1A5583-0D2F-4725-BEB7-D0B9726E74F6}" destId="{20551FB6-6267-450A-92D0-1EAF345BA612}" srcOrd="0" destOrd="0" presId="urn:microsoft.com/office/officeart/2016/7/layout/RepeatingBendingProcessNew"/>
    <dgm:cxn modelId="{22169E41-17BA-49E8-AEE1-DAA3805F3400}" type="presOf" srcId="{5337ACF0-60F3-4EC0-A544-D0AE04502BBE}" destId="{F870A8F5-F375-4E36-8391-F5EB98C317D6}" srcOrd="1" destOrd="0" presId="urn:microsoft.com/office/officeart/2016/7/layout/RepeatingBendingProcessNew"/>
    <dgm:cxn modelId="{9540046A-A084-4516-8839-28D3ACE2A950}" type="presOf" srcId="{07344F02-2FEA-44E7-AEDC-DE38186A549F}" destId="{7CE7DF59-3CC9-4398-8C28-BCA85DAA0870}" srcOrd="1" destOrd="0" presId="urn:microsoft.com/office/officeart/2016/7/layout/RepeatingBendingProcessNew"/>
    <dgm:cxn modelId="{87CF6B51-C367-4B8E-AF1D-2ABB1C73A876}" type="presOf" srcId="{BF5ACE2A-1FE4-4AE0-A228-26F44DFE881D}" destId="{EB457BEC-89B0-4532-9D8E-27735799913F}" srcOrd="1" destOrd="0" presId="urn:microsoft.com/office/officeart/2016/7/layout/RepeatingBendingProcessNew"/>
    <dgm:cxn modelId="{DACD2553-5ED8-4D68-8988-7DB7657F7CED}" type="presOf" srcId="{6E68AEF9-FED5-4558-A614-275F7B60840F}" destId="{46E493E5-4571-4207-91E6-0D26685FC4AB}" srcOrd="0" destOrd="0" presId="urn:microsoft.com/office/officeart/2016/7/layout/RepeatingBendingProcessNew"/>
    <dgm:cxn modelId="{EB7FFB53-5B0D-4C5D-ACEE-57C18CFE9A04}" type="presOf" srcId="{5337ACF0-60F3-4EC0-A544-D0AE04502BBE}" destId="{0347E850-AE49-4B80-AF38-F0278FD7921D}" srcOrd="0" destOrd="0" presId="urn:microsoft.com/office/officeart/2016/7/layout/RepeatingBendingProcessNew"/>
    <dgm:cxn modelId="{17B1FA55-8D7F-4199-B309-2BC19A6B6725}" type="presOf" srcId="{BE1A5583-0D2F-4725-BEB7-D0B9726E74F6}" destId="{0D6AE1EC-9362-44A5-A902-0B83449305BF}" srcOrd="1" destOrd="0" presId="urn:microsoft.com/office/officeart/2016/7/layout/RepeatingBendingProcessNew"/>
    <dgm:cxn modelId="{E17FD056-12F9-45B4-A350-E8B3FEE6635F}" type="presOf" srcId="{954E297B-E272-4747-BA77-CF51E97D9BAB}" destId="{DDB14825-182C-47F4-B22E-13F24765489A}" srcOrd="0" destOrd="0" presId="urn:microsoft.com/office/officeart/2016/7/layout/RepeatingBendingProcessNew"/>
    <dgm:cxn modelId="{92D5815A-0081-45F2-9BD4-5B243355C8B8}" type="presOf" srcId="{B80DA3A4-658B-4B2B-9F1D-D98D6494F804}" destId="{CEE90381-3FAA-4C8B-83BB-952D28048427}" srcOrd="0" destOrd="0" presId="urn:microsoft.com/office/officeart/2016/7/layout/RepeatingBendingProcessNew"/>
    <dgm:cxn modelId="{B20C8C8B-922F-479B-9B26-E4D95A77922A}" type="presOf" srcId="{B80DA3A4-658B-4B2B-9F1D-D98D6494F804}" destId="{F783691E-5771-483E-8DB1-8D00B71672D1}" srcOrd="1" destOrd="0" presId="urn:microsoft.com/office/officeart/2016/7/layout/RepeatingBendingProcessNew"/>
    <dgm:cxn modelId="{9416398D-B1F4-4C72-99C9-9AE1F1822386}" type="presOf" srcId="{3630A4E8-49A5-4FFF-AC39-A377BCB1EA19}" destId="{945DAA47-2A84-4A63-AADE-32E85F4F92C6}" srcOrd="0" destOrd="0" presId="urn:microsoft.com/office/officeart/2016/7/layout/RepeatingBendingProcessNew"/>
    <dgm:cxn modelId="{282F2793-1CC8-4A08-B834-E5881323C735}" srcId="{43CC6943-FCD7-44E9-947D-01F8AE75F5E7}" destId="{4776DA2C-BF2C-402D-ACE6-537A24CEDD4F}" srcOrd="2" destOrd="0" parTransId="{C202E787-3935-4620-9E63-0503BDC04F6A}" sibTransId="{BF5ACE2A-1FE4-4AE0-A228-26F44DFE881D}"/>
    <dgm:cxn modelId="{57CB9893-3128-4FB2-A6B4-791743CA6734}" type="presOf" srcId="{4776DA2C-BF2C-402D-ACE6-537A24CEDD4F}" destId="{7EF3D313-E06F-4C0B-B84E-861FDEBE1094}" srcOrd="0" destOrd="0" presId="urn:microsoft.com/office/officeart/2016/7/layout/RepeatingBendingProcessNew"/>
    <dgm:cxn modelId="{55CCE09B-B522-4855-8DF3-B3280AE980BD}" type="presOf" srcId="{74765BC8-5D52-48BC-8800-3DC378479E35}" destId="{CA6D23E6-93A3-4E42-AAA5-366CC4E133BF}" srcOrd="0" destOrd="0" presId="urn:microsoft.com/office/officeart/2016/7/layout/RepeatingBendingProcessNew"/>
    <dgm:cxn modelId="{BAD0AE9E-E8FB-4A15-9A9B-272C02F232E5}" type="presOf" srcId="{43CC6943-FCD7-44E9-947D-01F8AE75F5E7}" destId="{B5D2ECFC-7953-4AD3-A293-3021DE65FB62}" srcOrd="0" destOrd="0" presId="urn:microsoft.com/office/officeart/2016/7/layout/RepeatingBendingProcessNew"/>
    <dgm:cxn modelId="{6E51BBA5-133E-4228-8BE8-77EE0AAE8D11}" srcId="{43CC6943-FCD7-44E9-947D-01F8AE75F5E7}" destId="{635B0636-792A-4DB4-A16B-A9C329A81362}" srcOrd="3" destOrd="0" parTransId="{0CB22BC1-8E70-4999-A626-34C75A7F4935}" sibTransId="{B80DA3A4-658B-4B2B-9F1D-D98D6494F804}"/>
    <dgm:cxn modelId="{677981A7-5A54-433C-B804-655B31DFE746}" srcId="{43CC6943-FCD7-44E9-947D-01F8AE75F5E7}" destId="{74765BC8-5D52-48BC-8800-3DC378479E35}" srcOrd="5" destOrd="0" parTransId="{17FB58D1-24A7-41A2-9E84-D674F48C8514}" sibTransId="{5337ACF0-60F3-4EC0-A544-D0AE04502BBE}"/>
    <dgm:cxn modelId="{DE0C84AE-2CC3-4112-AD4F-793B9C8C4645}" srcId="{43CC6943-FCD7-44E9-947D-01F8AE75F5E7}" destId="{954E297B-E272-4747-BA77-CF51E97D9BAB}" srcOrd="4" destOrd="0" parTransId="{80830A03-BB07-4D3C-9747-7E895B907AB1}" sibTransId="{07344F02-2FEA-44E7-AEDC-DE38186A549F}"/>
    <dgm:cxn modelId="{60FB4EBB-C2DC-4189-8B72-0568E6F56F3F}" type="presOf" srcId="{AD7F5299-7273-48AE-BB39-0CD8A8746D1B}" destId="{4D7DFC1E-C706-45AA-828E-5931DA044778}" srcOrd="1" destOrd="0" presId="urn:microsoft.com/office/officeart/2016/7/layout/RepeatingBendingProcessNew"/>
    <dgm:cxn modelId="{3EF1C1C9-FD9C-4F65-8607-5E74B2C01397}" srcId="{43CC6943-FCD7-44E9-947D-01F8AE75F5E7}" destId="{66C99328-E19B-4C0C-819A-079C21C27C1C}" srcOrd="0" destOrd="0" parTransId="{1EEFFD34-21AB-401D-932F-0CC429DB137D}" sibTransId="{AD7F5299-7273-48AE-BB39-0CD8A8746D1B}"/>
    <dgm:cxn modelId="{8CA2E5CA-354C-452C-9B83-F3769D708A03}" srcId="{43CC6943-FCD7-44E9-947D-01F8AE75F5E7}" destId="{3630A4E8-49A5-4FFF-AC39-A377BCB1EA19}" srcOrd="6" destOrd="0" parTransId="{0E09D9A9-011F-4DBA-95B1-781110B5715D}" sibTransId="{3AD411B4-25A6-456E-9859-6A8392AEFAF3}"/>
    <dgm:cxn modelId="{DF6A51D4-DFB7-4770-9894-9629CE2494BA}" type="presOf" srcId="{AD7F5299-7273-48AE-BB39-0CD8A8746D1B}" destId="{F731D0AF-6DB1-44B7-A882-81D0B9B04A45}" srcOrd="0" destOrd="0" presId="urn:microsoft.com/office/officeart/2016/7/layout/RepeatingBendingProcessNew"/>
    <dgm:cxn modelId="{41AAF2E7-EE18-47AE-A09A-9BEDBA1ECA5B}" type="presOf" srcId="{BF5ACE2A-1FE4-4AE0-A228-26F44DFE881D}" destId="{BB941AFB-DD60-4AD1-A61B-908B24B80436}" srcOrd="0" destOrd="0" presId="urn:microsoft.com/office/officeart/2016/7/layout/RepeatingBendingProcessNew"/>
    <dgm:cxn modelId="{E3D4EEEF-FCFF-4A50-9987-ACD75BDAECAD}" type="presOf" srcId="{07344F02-2FEA-44E7-AEDC-DE38186A549F}" destId="{09FF1FB3-D8FB-4DE2-9ABF-1C8B560C1048}" srcOrd="0" destOrd="0" presId="urn:microsoft.com/office/officeart/2016/7/layout/RepeatingBendingProcessNew"/>
    <dgm:cxn modelId="{5FC60DBB-463A-40AF-B6A3-14B0091E546E}" type="presParOf" srcId="{B5D2ECFC-7953-4AD3-A293-3021DE65FB62}" destId="{7F27C512-926C-4A07-A21E-883F53FE4AEB}" srcOrd="0" destOrd="0" presId="urn:microsoft.com/office/officeart/2016/7/layout/RepeatingBendingProcessNew"/>
    <dgm:cxn modelId="{17519AB5-857F-4374-909A-847A90F10CB5}" type="presParOf" srcId="{B5D2ECFC-7953-4AD3-A293-3021DE65FB62}" destId="{F731D0AF-6DB1-44B7-A882-81D0B9B04A45}" srcOrd="1" destOrd="0" presId="urn:microsoft.com/office/officeart/2016/7/layout/RepeatingBendingProcessNew"/>
    <dgm:cxn modelId="{03FA866E-9B9D-4D1B-80C8-BD2550E242BE}" type="presParOf" srcId="{F731D0AF-6DB1-44B7-A882-81D0B9B04A45}" destId="{4D7DFC1E-C706-45AA-828E-5931DA044778}" srcOrd="0" destOrd="0" presId="urn:microsoft.com/office/officeart/2016/7/layout/RepeatingBendingProcessNew"/>
    <dgm:cxn modelId="{1BA0C72A-53A1-44A6-9208-2DE3B81BA670}" type="presParOf" srcId="{B5D2ECFC-7953-4AD3-A293-3021DE65FB62}" destId="{46E493E5-4571-4207-91E6-0D26685FC4AB}" srcOrd="2" destOrd="0" presId="urn:microsoft.com/office/officeart/2016/7/layout/RepeatingBendingProcessNew"/>
    <dgm:cxn modelId="{B2DC0C2F-F2A6-4BA7-9CEB-4DC30F8ED289}" type="presParOf" srcId="{B5D2ECFC-7953-4AD3-A293-3021DE65FB62}" destId="{20551FB6-6267-450A-92D0-1EAF345BA612}" srcOrd="3" destOrd="0" presId="urn:microsoft.com/office/officeart/2016/7/layout/RepeatingBendingProcessNew"/>
    <dgm:cxn modelId="{729F6806-BE6F-4E23-9347-32805A169E15}" type="presParOf" srcId="{20551FB6-6267-450A-92D0-1EAF345BA612}" destId="{0D6AE1EC-9362-44A5-A902-0B83449305BF}" srcOrd="0" destOrd="0" presId="urn:microsoft.com/office/officeart/2016/7/layout/RepeatingBendingProcessNew"/>
    <dgm:cxn modelId="{3E9B6214-E268-491A-9121-954F26F8E270}" type="presParOf" srcId="{B5D2ECFC-7953-4AD3-A293-3021DE65FB62}" destId="{7EF3D313-E06F-4C0B-B84E-861FDEBE1094}" srcOrd="4" destOrd="0" presId="urn:microsoft.com/office/officeart/2016/7/layout/RepeatingBendingProcessNew"/>
    <dgm:cxn modelId="{6B8AC126-2212-436A-A0ED-57261A7A999F}" type="presParOf" srcId="{B5D2ECFC-7953-4AD3-A293-3021DE65FB62}" destId="{BB941AFB-DD60-4AD1-A61B-908B24B80436}" srcOrd="5" destOrd="0" presId="urn:microsoft.com/office/officeart/2016/7/layout/RepeatingBendingProcessNew"/>
    <dgm:cxn modelId="{CDA14936-0CC1-4A59-A565-0165CFAB59EB}" type="presParOf" srcId="{BB941AFB-DD60-4AD1-A61B-908B24B80436}" destId="{EB457BEC-89B0-4532-9D8E-27735799913F}" srcOrd="0" destOrd="0" presId="urn:microsoft.com/office/officeart/2016/7/layout/RepeatingBendingProcessNew"/>
    <dgm:cxn modelId="{9C09BC9F-F0B3-4195-9D93-A2F95448722D}" type="presParOf" srcId="{B5D2ECFC-7953-4AD3-A293-3021DE65FB62}" destId="{EFDF1B17-DF4A-4267-826F-F321887B5D7B}" srcOrd="6" destOrd="0" presId="urn:microsoft.com/office/officeart/2016/7/layout/RepeatingBendingProcessNew"/>
    <dgm:cxn modelId="{471BD248-A8B7-4034-A6F5-ABFFE8B4C2EB}" type="presParOf" srcId="{B5D2ECFC-7953-4AD3-A293-3021DE65FB62}" destId="{CEE90381-3FAA-4C8B-83BB-952D28048427}" srcOrd="7" destOrd="0" presId="urn:microsoft.com/office/officeart/2016/7/layout/RepeatingBendingProcessNew"/>
    <dgm:cxn modelId="{3B746EBA-3107-453B-8134-49312B2B953E}" type="presParOf" srcId="{CEE90381-3FAA-4C8B-83BB-952D28048427}" destId="{F783691E-5771-483E-8DB1-8D00B71672D1}" srcOrd="0" destOrd="0" presId="urn:microsoft.com/office/officeart/2016/7/layout/RepeatingBendingProcessNew"/>
    <dgm:cxn modelId="{0D1F9B25-1784-45AB-9DE4-79AEF9398CF8}" type="presParOf" srcId="{B5D2ECFC-7953-4AD3-A293-3021DE65FB62}" destId="{DDB14825-182C-47F4-B22E-13F24765489A}" srcOrd="8" destOrd="0" presId="urn:microsoft.com/office/officeart/2016/7/layout/RepeatingBendingProcessNew"/>
    <dgm:cxn modelId="{D58C14EB-1A3D-40E1-A5B8-6E732B7629E0}" type="presParOf" srcId="{B5D2ECFC-7953-4AD3-A293-3021DE65FB62}" destId="{09FF1FB3-D8FB-4DE2-9ABF-1C8B560C1048}" srcOrd="9" destOrd="0" presId="urn:microsoft.com/office/officeart/2016/7/layout/RepeatingBendingProcessNew"/>
    <dgm:cxn modelId="{71BE477D-5E78-4626-9919-89A9141F1330}" type="presParOf" srcId="{09FF1FB3-D8FB-4DE2-9ABF-1C8B560C1048}" destId="{7CE7DF59-3CC9-4398-8C28-BCA85DAA0870}" srcOrd="0" destOrd="0" presId="urn:microsoft.com/office/officeart/2016/7/layout/RepeatingBendingProcessNew"/>
    <dgm:cxn modelId="{F95CA092-EE3F-49AC-992F-A4D60DC71F11}" type="presParOf" srcId="{B5D2ECFC-7953-4AD3-A293-3021DE65FB62}" destId="{CA6D23E6-93A3-4E42-AAA5-366CC4E133BF}" srcOrd="10" destOrd="0" presId="urn:microsoft.com/office/officeart/2016/7/layout/RepeatingBendingProcessNew"/>
    <dgm:cxn modelId="{AED9F4B9-4632-4A67-9C88-47CDDEA7CD45}" type="presParOf" srcId="{B5D2ECFC-7953-4AD3-A293-3021DE65FB62}" destId="{0347E850-AE49-4B80-AF38-F0278FD7921D}" srcOrd="11" destOrd="0" presId="urn:microsoft.com/office/officeart/2016/7/layout/RepeatingBendingProcessNew"/>
    <dgm:cxn modelId="{C06A2CC3-39BD-4837-9248-DFDCBFC78B39}" type="presParOf" srcId="{0347E850-AE49-4B80-AF38-F0278FD7921D}" destId="{F870A8F5-F375-4E36-8391-F5EB98C317D6}" srcOrd="0" destOrd="0" presId="urn:microsoft.com/office/officeart/2016/7/layout/RepeatingBendingProcessNew"/>
    <dgm:cxn modelId="{4C2796BC-612D-4868-80D5-6BD0412D8D53}" type="presParOf" srcId="{B5D2ECFC-7953-4AD3-A293-3021DE65FB62}" destId="{945DAA47-2A84-4A63-AADE-32E85F4F92C6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1D0AF-6DB1-44B7-A882-81D0B9B04A45}">
      <dsp:nvSpPr>
        <dsp:cNvPr id="0" name=""/>
        <dsp:cNvSpPr/>
      </dsp:nvSpPr>
      <dsp:spPr>
        <a:xfrm>
          <a:off x="2142483" y="479979"/>
          <a:ext cx="3718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96" y="45720"/>
              </a:lnTo>
            </a:path>
          </a:pathLst>
        </a:custGeom>
        <a:noFill/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8369" y="523686"/>
        <a:ext cx="20124" cy="4024"/>
      </dsp:txXfrm>
    </dsp:sp>
    <dsp:sp modelId="{7F27C512-926C-4A07-A21E-883F53FE4AEB}">
      <dsp:nvSpPr>
        <dsp:cNvPr id="0" name=""/>
        <dsp:cNvSpPr/>
      </dsp:nvSpPr>
      <dsp:spPr>
        <a:xfrm>
          <a:off x="394296" y="703"/>
          <a:ext cx="1749986" cy="10499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51" tIns="90011" rIns="85751" bIns="9001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Χωρίζεται σε κινητικές, αισθητικές και συνειρμικές περιοχές.</a:t>
          </a:r>
        </a:p>
      </dsp:txBody>
      <dsp:txXfrm>
        <a:off x="394296" y="703"/>
        <a:ext cx="1749986" cy="1049991"/>
      </dsp:txXfrm>
    </dsp:sp>
    <dsp:sp modelId="{20551FB6-6267-450A-92D0-1EAF345BA612}">
      <dsp:nvSpPr>
        <dsp:cNvPr id="0" name=""/>
        <dsp:cNvSpPr/>
      </dsp:nvSpPr>
      <dsp:spPr>
        <a:xfrm>
          <a:off x="1269289" y="1048895"/>
          <a:ext cx="2152483" cy="371896"/>
        </a:xfrm>
        <a:custGeom>
          <a:avLst/>
          <a:gdLst/>
          <a:ahLst/>
          <a:cxnLst/>
          <a:rect l="0" t="0" r="0" b="0"/>
          <a:pathLst>
            <a:path>
              <a:moveTo>
                <a:pt x="2152483" y="0"/>
              </a:moveTo>
              <a:lnTo>
                <a:pt x="2152483" y="203048"/>
              </a:lnTo>
              <a:lnTo>
                <a:pt x="0" y="203048"/>
              </a:lnTo>
              <a:lnTo>
                <a:pt x="0" y="371896"/>
              </a:lnTo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90786" y="1232831"/>
        <a:ext cx="109489" cy="4024"/>
      </dsp:txXfrm>
    </dsp:sp>
    <dsp:sp modelId="{46E493E5-4571-4207-91E6-0D26685FC4AB}">
      <dsp:nvSpPr>
        <dsp:cNvPr id="0" name=""/>
        <dsp:cNvSpPr/>
      </dsp:nvSpPr>
      <dsp:spPr>
        <a:xfrm>
          <a:off x="2546779" y="703"/>
          <a:ext cx="1749986" cy="10499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51" tIns="90011" rIns="85751" bIns="9001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Κινητικές Περιοχές:</a:t>
          </a:r>
        </a:p>
      </dsp:txBody>
      <dsp:txXfrm>
        <a:off x="2546779" y="703"/>
        <a:ext cx="1749986" cy="1049991"/>
      </dsp:txXfrm>
    </dsp:sp>
    <dsp:sp modelId="{BB941AFB-DD60-4AD1-A61B-908B24B80436}">
      <dsp:nvSpPr>
        <dsp:cNvPr id="0" name=""/>
        <dsp:cNvSpPr/>
      </dsp:nvSpPr>
      <dsp:spPr>
        <a:xfrm>
          <a:off x="2142483" y="1932468"/>
          <a:ext cx="3718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96" y="45720"/>
              </a:lnTo>
            </a:path>
          </a:pathLst>
        </a:custGeom>
        <a:noFill/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8369" y="1976175"/>
        <a:ext cx="20124" cy="4024"/>
      </dsp:txXfrm>
    </dsp:sp>
    <dsp:sp modelId="{7EF3D313-E06F-4C0B-B84E-861FDEBE1094}">
      <dsp:nvSpPr>
        <dsp:cNvPr id="0" name=""/>
        <dsp:cNvSpPr/>
      </dsp:nvSpPr>
      <dsp:spPr>
        <a:xfrm>
          <a:off x="394296" y="1453192"/>
          <a:ext cx="1749986" cy="10499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51" tIns="90011" rIns="85751" bIns="9001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* Εντοπίζονται στο μετωπιαίο λοβό.</a:t>
          </a:r>
        </a:p>
      </dsp:txBody>
      <dsp:txXfrm>
        <a:off x="394296" y="1453192"/>
        <a:ext cx="1749986" cy="1049991"/>
      </dsp:txXfrm>
    </dsp:sp>
    <dsp:sp modelId="{CEE90381-3FAA-4C8B-83BB-952D28048427}">
      <dsp:nvSpPr>
        <dsp:cNvPr id="0" name=""/>
        <dsp:cNvSpPr/>
      </dsp:nvSpPr>
      <dsp:spPr>
        <a:xfrm>
          <a:off x="1269289" y="2501384"/>
          <a:ext cx="2152483" cy="371896"/>
        </a:xfrm>
        <a:custGeom>
          <a:avLst/>
          <a:gdLst/>
          <a:ahLst/>
          <a:cxnLst/>
          <a:rect l="0" t="0" r="0" b="0"/>
          <a:pathLst>
            <a:path>
              <a:moveTo>
                <a:pt x="2152483" y="0"/>
              </a:moveTo>
              <a:lnTo>
                <a:pt x="2152483" y="203048"/>
              </a:lnTo>
              <a:lnTo>
                <a:pt x="0" y="203048"/>
              </a:lnTo>
              <a:lnTo>
                <a:pt x="0" y="371896"/>
              </a:lnTo>
            </a:path>
          </a:pathLst>
        </a:custGeom>
        <a:noFill/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90786" y="2685320"/>
        <a:ext cx="109489" cy="4024"/>
      </dsp:txXfrm>
    </dsp:sp>
    <dsp:sp modelId="{EFDF1B17-DF4A-4267-826F-F321887B5D7B}">
      <dsp:nvSpPr>
        <dsp:cNvPr id="0" name=""/>
        <dsp:cNvSpPr/>
      </dsp:nvSpPr>
      <dsp:spPr>
        <a:xfrm>
          <a:off x="2546779" y="1453192"/>
          <a:ext cx="1749986" cy="10499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51" tIns="90011" rIns="85751" bIns="9001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* Ελέγχουν τις κινήσεις των σκελετικών μυών.</a:t>
          </a:r>
        </a:p>
      </dsp:txBody>
      <dsp:txXfrm>
        <a:off x="2546779" y="1453192"/>
        <a:ext cx="1749986" cy="1049991"/>
      </dsp:txXfrm>
    </dsp:sp>
    <dsp:sp modelId="{09FF1FB3-D8FB-4DE2-9ABF-1C8B560C1048}">
      <dsp:nvSpPr>
        <dsp:cNvPr id="0" name=""/>
        <dsp:cNvSpPr/>
      </dsp:nvSpPr>
      <dsp:spPr>
        <a:xfrm>
          <a:off x="2142483" y="3384956"/>
          <a:ext cx="3718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96" y="45720"/>
              </a:lnTo>
            </a:path>
          </a:pathLst>
        </a:custGeom>
        <a:noFill/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8369" y="3428664"/>
        <a:ext cx="20124" cy="4024"/>
      </dsp:txXfrm>
    </dsp:sp>
    <dsp:sp modelId="{DDB14825-182C-47F4-B22E-13F24765489A}">
      <dsp:nvSpPr>
        <dsp:cNvPr id="0" name=""/>
        <dsp:cNvSpPr/>
      </dsp:nvSpPr>
      <dsp:spPr>
        <a:xfrm>
          <a:off x="394296" y="2905680"/>
          <a:ext cx="1749986" cy="104999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51" tIns="90011" rIns="85751" bIns="9001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Αισθητικές Περιοχές:</a:t>
          </a:r>
        </a:p>
      </dsp:txBody>
      <dsp:txXfrm>
        <a:off x="394296" y="2905680"/>
        <a:ext cx="1749986" cy="1049991"/>
      </dsp:txXfrm>
    </dsp:sp>
    <dsp:sp modelId="{0347E850-AE49-4B80-AF38-F0278FD7921D}">
      <dsp:nvSpPr>
        <dsp:cNvPr id="0" name=""/>
        <dsp:cNvSpPr/>
      </dsp:nvSpPr>
      <dsp:spPr>
        <a:xfrm>
          <a:off x="1269289" y="3953872"/>
          <a:ext cx="2152483" cy="371896"/>
        </a:xfrm>
        <a:custGeom>
          <a:avLst/>
          <a:gdLst/>
          <a:ahLst/>
          <a:cxnLst/>
          <a:rect l="0" t="0" r="0" b="0"/>
          <a:pathLst>
            <a:path>
              <a:moveTo>
                <a:pt x="2152483" y="0"/>
              </a:moveTo>
              <a:lnTo>
                <a:pt x="2152483" y="203048"/>
              </a:lnTo>
              <a:lnTo>
                <a:pt x="0" y="203048"/>
              </a:lnTo>
              <a:lnTo>
                <a:pt x="0" y="371896"/>
              </a:lnTo>
            </a:path>
          </a:pathLst>
        </a:custGeom>
        <a:noFill/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90786" y="4137808"/>
        <a:ext cx="109489" cy="4024"/>
      </dsp:txXfrm>
    </dsp:sp>
    <dsp:sp modelId="{CA6D23E6-93A3-4E42-AAA5-366CC4E133BF}">
      <dsp:nvSpPr>
        <dsp:cNvPr id="0" name=""/>
        <dsp:cNvSpPr/>
      </dsp:nvSpPr>
      <dsp:spPr>
        <a:xfrm>
          <a:off x="2546779" y="2905680"/>
          <a:ext cx="1749986" cy="10499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51" tIns="90011" rIns="85751" bIns="9001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* Βρίσκονται στον βρεγματικό, ινιακό και κροταφικό λοβό.</a:t>
          </a:r>
        </a:p>
      </dsp:txBody>
      <dsp:txXfrm>
        <a:off x="2546779" y="2905680"/>
        <a:ext cx="1749986" cy="1049991"/>
      </dsp:txXfrm>
    </dsp:sp>
    <dsp:sp modelId="{945DAA47-2A84-4A63-AADE-32E85F4F92C6}">
      <dsp:nvSpPr>
        <dsp:cNvPr id="0" name=""/>
        <dsp:cNvSpPr/>
      </dsp:nvSpPr>
      <dsp:spPr>
        <a:xfrm>
          <a:off x="394296" y="4358169"/>
          <a:ext cx="1749986" cy="10499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51" tIns="90011" rIns="85751" bIns="9001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* Υπεύθυνες για την ανάλυση και ερμηνεία αισθητικών ερεθισμάτων.</a:t>
          </a:r>
        </a:p>
      </dsp:txBody>
      <dsp:txXfrm>
        <a:off x="394296" y="4358169"/>
        <a:ext cx="1749986" cy="1049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302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3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4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5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7484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594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771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7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8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9673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592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63734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Λειτουργικές Περιοχές του Εγκεφάλου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Ανάλυση των Εγκεφαλικών Λειτουργιών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9" y="644525"/>
            <a:ext cx="2538247" cy="5408866"/>
          </a:xfrm>
        </p:spPr>
        <p:txBody>
          <a:bodyPr anchor="ctr">
            <a:normAutofit/>
          </a:bodyPr>
          <a:lstStyle/>
          <a:p>
            <a:r>
              <a:rPr lang="el-GR" sz="3500"/>
              <a:t>Φλοιός του Εγκεφάλου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DD51982-6503-12EF-43E6-7FD9C69F28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018405"/>
              </p:ext>
            </p:extLst>
          </p:nvPr>
        </p:nvGraphicFramePr>
        <p:xfrm>
          <a:off x="3881437" y="644525"/>
          <a:ext cx="4691063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606343-BADE-4565-AB89-E9EF7E253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14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E183BD-2932-401F-8B53-E247764B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 descr="Εικόνα που περιέχει Μυαλό, ζωγραφιά&#10;&#10;Περιγραφή που δημιουργήθηκε αυτόματα">
            <a:extLst>
              <a:ext uri="{FF2B5EF4-FFF2-40B4-BE49-F238E27FC236}">
                <a16:creationId xmlns:a16="http://schemas.microsoft.com/office/drawing/2014/main" id="{2CE46CDF-473A-9E0E-14B8-A39CF00A1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751" y="1294992"/>
            <a:ext cx="7940497" cy="4268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999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795" y="382385"/>
            <a:ext cx="4751503" cy="1492132"/>
          </a:xfrm>
        </p:spPr>
        <p:txBody>
          <a:bodyPr>
            <a:normAutofit/>
          </a:bodyPr>
          <a:lstStyle/>
          <a:p>
            <a:r>
              <a:t>Συνειρμικές Περιοχές</a:t>
            </a:r>
          </a:p>
        </p:txBody>
      </p:sp>
      <p:pic>
        <p:nvPicPr>
          <p:cNvPr id="5" name="Picture 4" descr="Χαρτοπόλεμος πολλών έγχρωμα">
            <a:extLst>
              <a:ext uri="{FF2B5EF4-FFF2-40B4-BE49-F238E27FC236}">
                <a16:creationId xmlns:a16="http://schemas.microsoft.com/office/drawing/2014/main" id="{0C85EC78-FFF9-99FD-956E-A91BB26E40D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9000" r="20895"/>
          <a:stretch/>
        </p:blipFill>
        <p:spPr>
          <a:xfrm>
            <a:off x="516325" y="-9525"/>
            <a:ext cx="3097367" cy="6867525"/>
          </a:xfrm>
          <a:prstGeom prst="rect">
            <a:avLst/>
          </a:prstGeom>
        </p:spPr>
      </p:pic>
      <p:sp>
        <p:nvSpPr>
          <p:cNvPr id="9" name="Freeform 6">
            <a:extLst>
              <a:ext uri="{FF2B5EF4-FFF2-40B4-BE49-F238E27FC236}">
                <a16:creationId xmlns:a16="http://schemas.microsoft.com/office/drawing/2014/main" id="{5402222E-F041-43A0-81BC-1B3F2EF76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64368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6795" y="2286001"/>
            <a:ext cx="4751503" cy="3593591"/>
          </a:xfrm>
        </p:spPr>
        <p:txBody>
          <a:bodyPr>
            <a:normAutofit/>
          </a:bodyPr>
          <a:lstStyle/>
          <a:p>
            <a:r>
              <a:t>- Καταλαμβάνουν το 50% του εγκεφαλικού φλοιού.</a:t>
            </a:r>
          </a:p>
          <a:p>
            <a:r>
              <a:t>- Σχετίζονται με ανώτερες πνευματικές λειτουργίες όπως:</a:t>
            </a:r>
          </a:p>
          <a:p>
            <a:r>
              <a:t>  * Μνήμη.</a:t>
            </a:r>
          </a:p>
          <a:p>
            <a:r>
              <a:t>  * Αιτιολόγηση.</a:t>
            </a:r>
          </a:p>
          <a:p>
            <a:r>
              <a:t>  * Έκφραση μέσω του λόγου.</a:t>
            </a:r>
          </a:p>
          <a:p>
            <a:r>
              <a:t>  * Κρίση και συναισθήματα.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D28A2-8EA4-4EF0-9056-3BDAA7290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C98F4480-8749-4E48-82BB-3A0F2F311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64368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49F694-12BA-47C4-9FF3-570372F3B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795" y="382385"/>
            <a:ext cx="4751503" cy="14921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r>
              <a:rPr lang="en-US" spc="200"/>
              <a:t>Στέλεχος του Εγκεφάλου</a:t>
            </a:r>
          </a:p>
        </p:txBody>
      </p:sp>
      <p:pic>
        <p:nvPicPr>
          <p:cNvPr id="6" name="Θέση περιεχομένου 5" descr="Εικόνα που περιέχει σκίτσο/σχέδιο, ζωγραφιά, διάγραμμα, τέχνη&#10;&#10;Περιγραφή που δημιουργήθηκε αυτόματα">
            <a:extLst>
              <a:ext uri="{FF2B5EF4-FFF2-40B4-BE49-F238E27FC236}">
                <a16:creationId xmlns:a16="http://schemas.microsoft.com/office/drawing/2014/main" id="{DFDCB3B9-A3CA-1D6E-78F3-E8BFB2D762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48158" r="29403" b="-1"/>
          <a:stretch/>
        </p:blipFill>
        <p:spPr>
          <a:xfrm>
            <a:off x="516325" y="-9525"/>
            <a:ext cx="3097367" cy="6867525"/>
          </a:xfrm>
          <a:prstGeom prst="rect">
            <a:avLst/>
          </a:prstGeom>
        </p:spPr>
      </p:pic>
      <p:sp>
        <p:nvSpPr>
          <p:cNvPr id="15" name="Freeform 6">
            <a:extLst>
              <a:ext uri="{FF2B5EF4-FFF2-40B4-BE49-F238E27FC236}">
                <a16:creationId xmlns:a16="http://schemas.microsoft.com/office/drawing/2014/main" id="{5402222E-F041-43A0-81BC-1B3F2EF76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64368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96795" y="2286001"/>
            <a:ext cx="4751503" cy="3593591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100000"/>
              </a:lnSpc>
            </a:pPr>
            <a:r>
              <a:rPr lang="en-US" sz="1400"/>
              <a:t>- Συνδέει τα εγκεφαλικά ημισφαίρια με τον νωτιαίο μυελό.</a:t>
            </a:r>
          </a:p>
          <a:p>
            <a:pPr defTabSz="914400">
              <a:lnSpc>
                <a:spcPct val="100000"/>
              </a:lnSpc>
            </a:pPr>
            <a:r>
              <a:rPr lang="en-US" sz="1400"/>
              <a:t>- Θάλαμος:</a:t>
            </a:r>
          </a:p>
          <a:p>
            <a:pPr defTabSz="914400">
              <a:lnSpc>
                <a:spcPct val="100000"/>
              </a:lnSpc>
            </a:pPr>
            <a:r>
              <a:rPr lang="en-US" sz="1400"/>
              <a:t>  * Διοχετεύει αισθητικές ώσεις στις περιοχές του φλοιού.</a:t>
            </a:r>
          </a:p>
          <a:p>
            <a:pPr defTabSz="914400">
              <a:lnSpc>
                <a:spcPct val="100000"/>
              </a:lnSpc>
            </a:pPr>
            <a:r>
              <a:rPr lang="en-US" sz="1400"/>
              <a:t>- Υποθάλαμος:</a:t>
            </a:r>
          </a:p>
          <a:p>
            <a:pPr defTabSz="914400">
              <a:lnSpc>
                <a:spcPct val="100000"/>
              </a:lnSpc>
            </a:pPr>
            <a:r>
              <a:rPr lang="en-US" sz="1400"/>
              <a:t>  * Κέντρο ομοιόστασης.</a:t>
            </a:r>
          </a:p>
          <a:p>
            <a:pPr defTabSz="914400">
              <a:lnSpc>
                <a:spcPct val="100000"/>
              </a:lnSpc>
            </a:pPr>
            <a:r>
              <a:rPr lang="en-US" sz="1400"/>
              <a:t>  * Ελέγχει το Αυτόνομο Νευρικό Σύστημα και την υπόφυση.</a:t>
            </a:r>
          </a:p>
          <a:p>
            <a:pPr defTabSz="914400">
              <a:lnSpc>
                <a:spcPct val="100000"/>
              </a:lnSpc>
            </a:pPr>
            <a:r>
              <a:rPr lang="en-US" sz="1400"/>
              <a:t>  * Ρυθμίζει τον ύπνο.</a:t>
            </a:r>
          </a:p>
          <a:p>
            <a:pPr defTabSz="914400">
              <a:lnSpc>
                <a:spcPct val="100000"/>
              </a:lnSpc>
            </a:pPr>
            <a:r>
              <a:rPr lang="en-US" sz="1400"/>
              <a:t>- Προμήκης:</a:t>
            </a:r>
          </a:p>
          <a:p>
            <a:pPr defTabSz="914400">
              <a:lnSpc>
                <a:spcPct val="100000"/>
              </a:lnSpc>
            </a:pPr>
            <a:r>
              <a:rPr lang="en-US" sz="1400"/>
              <a:t>  * Ελέγχει την αναπνοή, την καρδιακή λειτουργία και την αρτηριακή πίεση.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80D28A2-8EA4-4EF0-9056-3BDAA7290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C98F4480-8749-4E48-82BB-3A0F2F311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64368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49F694-12BA-47C4-9FF3-570372F3B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r>
              <a:rPr lang="en-US" spc="200"/>
              <a:t>Παρεγκεφαλίδα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8758" y="1349115"/>
            <a:ext cx="4511923" cy="4530477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100000"/>
              </a:lnSpc>
            </a:pPr>
            <a:r>
              <a:rPr lang="en-US" sz="1700" dirty="0"/>
              <a:t>- </a:t>
            </a:r>
            <a:r>
              <a:rPr lang="en-US" sz="1800" dirty="0"/>
              <a:t>Απ</a:t>
            </a:r>
            <a:r>
              <a:rPr lang="en-US" sz="1800" dirty="0" err="1"/>
              <a:t>οτελείτ</a:t>
            </a:r>
            <a:r>
              <a:rPr lang="en-US" sz="1800" dirty="0"/>
              <a:t>αι από δύο ημισφαίρια συνδεδεμένα με τον σκώληκα.</a:t>
            </a:r>
          </a:p>
          <a:p>
            <a:pPr defTabSz="914400">
              <a:lnSpc>
                <a:spcPct val="100000"/>
              </a:lnSpc>
            </a:pPr>
            <a:r>
              <a:rPr lang="en-US" sz="1800" dirty="0"/>
              <a:t>- </a:t>
            </a:r>
            <a:r>
              <a:rPr lang="en-US" sz="1800" dirty="0" err="1"/>
              <a:t>Δομή</a:t>
            </a:r>
            <a:r>
              <a:rPr lang="en-US" sz="1800" dirty="0"/>
              <a:t>:</a:t>
            </a:r>
          </a:p>
          <a:p>
            <a:pPr defTabSz="914400">
              <a:lnSpc>
                <a:spcPct val="100000"/>
              </a:lnSpc>
            </a:pPr>
            <a:r>
              <a:rPr lang="en-US" sz="1800" dirty="0"/>
              <a:t>  * </a:t>
            </a:r>
            <a:r>
              <a:rPr lang="en-US" sz="1800" dirty="0" err="1"/>
              <a:t>Εσωτερικά</a:t>
            </a:r>
            <a:r>
              <a:rPr lang="en-US" sz="1800" dirty="0"/>
              <a:t> από </a:t>
            </a:r>
            <a:r>
              <a:rPr lang="en-US" sz="1800" dirty="0" err="1"/>
              <a:t>λευκή</a:t>
            </a:r>
            <a:r>
              <a:rPr lang="en-US" sz="1800" dirty="0"/>
              <a:t> </a:t>
            </a:r>
            <a:r>
              <a:rPr lang="en-US" sz="1800" dirty="0" err="1"/>
              <a:t>ουσί</a:t>
            </a:r>
            <a:r>
              <a:rPr lang="en-US" sz="1800" dirty="0"/>
              <a:t>α.</a:t>
            </a:r>
          </a:p>
          <a:p>
            <a:pPr defTabSz="914400">
              <a:lnSpc>
                <a:spcPct val="100000"/>
              </a:lnSpc>
            </a:pPr>
            <a:r>
              <a:rPr lang="en-US" sz="1800" dirty="0"/>
              <a:t>  * </a:t>
            </a:r>
            <a:r>
              <a:rPr lang="en-US" sz="1800" dirty="0" err="1"/>
              <a:t>Εξωτερικά</a:t>
            </a:r>
            <a:r>
              <a:rPr lang="en-US" sz="1800" dirty="0"/>
              <a:t> από </a:t>
            </a:r>
            <a:r>
              <a:rPr lang="en-US" sz="1800" dirty="0" err="1"/>
              <a:t>φλοιό</a:t>
            </a:r>
            <a:r>
              <a:rPr lang="en-US" sz="1800" dirty="0"/>
              <a:t> φα</a:t>
            </a:r>
            <a:r>
              <a:rPr lang="en-US" sz="1800" dirty="0" err="1"/>
              <a:t>ιάς</a:t>
            </a:r>
            <a:r>
              <a:rPr lang="en-US" sz="1800" dirty="0"/>
              <a:t> </a:t>
            </a:r>
            <a:r>
              <a:rPr lang="en-US" sz="1800" dirty="0" err="1"/>
              <a:t>ουσί</a:t>
            </a:r>
            <a:r>
              <a:rPr lang="en-US" sz="1800" dirty="0"/>
              <a:t>ας.</a:t>
            </a:r>
          </a:p>
          <a:p>
            <a:pPr defTabSz="914400">
              <a:lnSpc>
                <a:spcPct val="100000"/>
              </a:lnSpc>
            </a:pPr>
            <a:r>
              <a:rPr lang="en-US" sz="1800" dirty="0"/>
              <a:t>- </a:t>
            </a:r>
            <a:r>
              <a:rPr lang="en-US" sz="1800" dirty="0" err="1"/>
              <a:t>Λειτουργίες</a:t>
            </a:r>
            <a:r>
              <a:rPr lang="en-US" sz="1800" dirty="0"/>
              <a:t>:</a:t>
            </a:r>
          </a:p>
          <a:p>
            <a:pPr defTabSz="914400">
              <a:lnSpc>
                <a:spcPct val="100000"/>
              </a:lnSpc>
            </a:pPr>
            <a:r>
              <a:rPr lang="en-US" sz="1800" dirty="0"/>
              <a:t>  * </a:t>
            </a:r>
            <a:r>
              <a:rPr lang="en-US" sz="1800" dirty="0" err="1"/>
              <a:t>Συντονισμός</a:t>
            </a:r>
            <a:r>
              <a:rPr lang="en-US" sz="1800" dirty="0"/>
              <a:t> </a:t>
            </a:r>
            <a:r>
              <a:rPr lang="en-US" sz="1800" dirty="0" err="1"/>
              <a:t>κινήσεων</a:t>
            </a:r>
            <a:r>
              <a:rPr lang="en-US" sz="1800" dirty="0"/>
              <a:t> </a:t>
            </a:r>
            <a:r>
              <a:rPr lang="en-US" sz="1800" dirty="0" err="1"/>
              <a:t>σκελετικών</a:t>
            </a:r>
            <a:r>
              <a:rPr lang="en-US" sz="1800" dirty="0"/>
              <a:t> </a:t>
            </a:r>
            <a:r>
              <a:rPr lang="en-US" sz="1800" dirty="0" err="1"/>
              <a:t>μυών</a:t>
            </a:r>
            <a:r>
              <a:rPr lang="en-US" sz="1800" dirty="0"/>
              <a:t>.</a:t>
            </a:r>
          </a:p>
          <a:p>
            <a:pPr defTabSz="914400">
              <a:lnSpc>
                <a:spcPct val="100000"/>
              </a:lnSpc>
            </a:pPr>
            <a:r>
              <a:rPr lang="en-US" sz="1800" dirty="0"/>
              <a:t>  * </a:t>
            </a:r>
            <a:r>
              <a:rPr lang="en-US" sz="1800" dirty="0" err="1"/>
              <a:t>Δι</a:t>
            </a:r>
            <a:r>
              <a:rPr lang="en-US" sz="1800" dirty="0"/>
              <a:t>ατήρηση μυϊκού τόνου και ισορροπίας.</a:t>
            </a:r>
          </a:p>
          <a:p>
            <a:pPr defTabSz="914400">
              <a:lnSpc>
                <a:spcPct val="100000"/>
              </a:lnSpc>
            </a:pPr>
            <a:r>
              <a:rPr lang="en-US" sz="1800" dirty="0"/>
              <a:t>  * </a:t>
            </a:r>
            <a:r>
              <a:rPr lang="en-US" sz="1800" dirty="0" err="1"/>
              <a:t>Δέχετ</a:t>
            </a:r>
            <a:r>
              <a:rPr lang="en-US" sz="1800" dirty="0"/>
              <a:t>αι αισθητικές ώσεις από όραση, ισορροπία και υποδοχείς στους τένοντες.</a:t>
            </a:r>
          </a:p>
        </p:txBody>
      </p:sp>
      <p:pic>
        <p:nvPicPr>
          <p:cNvPr id="6" name="Θέση περιεχομένου 5" descr="Εικόνα που περιέχει Μυαλό&#10;&#10;Περιγραφή που δημιουργήθηκε αυτόματα">
            <a:extLst>
              <a:ext uri="{FF2B5EF4-FFF2-40B4-BE49-F238E27FC236}">
                <a16:creationId xmlns:a16="http://schemas.microsoft.com/office/drawing/2014/main" id="{77839770-2950-FD67-47F1-56FAA166B6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28489" r="24130" b="-1"/>
          <a:stretch/>
        </p:blipFill>
        <p:spPr>
          <a:xfrm>
            <a:off x="5607844" y="1874517"/>
            <a:ext cx="2807492" cy="3505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Κάρτα">
  <a:themeElements>
    <a:clrScheme name="Κάρτα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Κάρτα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άρτα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TM10001106[[fn=Κάρτα]]</Template>
  <TotalTime>11</TotalTime>
  <Words>232</Words>
  <Application>Microsoft Office PowerPoint</Application>
  <PresentationFormat>Προβολή στην οθόνη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Impact</vt:lpstr>
      <vt:lpstr>Κάρτα</vt:lpstr>
      <vt:lpstr>Λειτουργικές Περιοχές του Εγκεφάλου</vt:lpstr>
      <vt:lpstr>Φλοιός του Εγκεφάλου</vt:lpstr>
      <vt:lpstr>Παρουσίαση του PowerPoint</vt:lpstr>
      <vt:lpstr>Συνειρμικές Περιοχές</vt:lpstr>
      <vt:lpstr>Στέλεχος του Εγκεφάλου</vt:lpstr>
      <vt:lpstr>Παρεγκεφαλίδα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2</cp:revision>
  <dcterms:created xsi:type="dcterms:W3CDTF">2013-01-27T09:14:16Z</dcterms:created>
  <dcterms:modified xsi:type="dcterms:W3CDTF">2024-12-13T06:54:08Z</dcterms:modified>
  <cp:category/>
</cp:coreProperties>
</file>