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67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D1ABFA-D290-4649-A08E-6A04A5DBDAFA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8F4BF5C-AEB8-4E8D-8462-418990358782}">
      <dgm:prSet/>
      <dgm:spPr/>
      <dgm:t>
        <a:bodyPr/>
        <a:lstStyle/>
        <a:p>
          <a:r>
            <a:rPr lang="en-US"/>
            <a:t>- Δυνατότητα αποθήκευσης και ανάκλησης πληροφοριών.</a:t>
          </a:r>
        </a:p>
      </dgm:t>
    </dgm:pt>
    <dgm:pt modelId="{B235F9CF-B742-460A-B93D-F483F653735A}" type="parTrans" cxnId="{5D8ABC50-16DC-4456-9FB4-5FC9849DB98F}">
      <dgm:prSet/>
      <dgm:spPr/>
      <dgm:t>
        <a:bodyPr/>
        <a:lstStyle/>
        <a:p>
          <a:endParaRPr lang="en-US"/>
        </a:p>
      </dgm:t>
    </dgm:pt>
    <dgm:pt modelId="{C76A2C03-5206-43E0-928F-15516A57CDF2}" type="sibTrans" cxnId="{5D8ABC50-16DC-4456-9FB4-5FC9849DB98F}">
      <dgm:prSet/>
      <dgm:spPr/>
      <dgm:t>
        <a:bodyPr/>
        <a:lstStyle/>
        <a:p>
          <a:endParaRPr lang="en-US"/>
        </a:p>
      </dgm:t>
    </dgm:pt>
    <dgm:pt modelId="{3EEE6DAE-DE8F-46F7-9801-0CCC1DD76262}">
      <dgm:prSet/>
      <dgm:spPr/>
      <dgm:t>
        <a:bodyPr/>
        <a:lstStyle/>
        <a:p>
          <a:r>
            <a:rPr lang="en-US"/>
            <a:t>- Διαδικασία απαραίτητη για μάθηση, λογική αιτιολόγηση, λόγο.</a:t>
          </a:r>
        </a:p>
      </dgm:t>
    </dgm:pt>
    <dgm:pt modelId="{B5838AC0-2427-4EF4-AD72-CE1F7DD58706}" type="parTrans" cxnId="{6E287A1A-4099-454B-A8D0-BDEF40F3511E}">
      <dgm:prSet/>
      <dgm:spPr/>
      <dgm:t>
        <a:bodyPr/>
        <a:lstStyle/>
        <a:p>
          <a:endParaRPr lang="en-US"/>
        </a:p>
      </dgm:t>
    </dgm:pt>
    <dgm:pt modelId="{48D5A9B3-6A4E-4012-AA63-67920050FC48}" type="sibTrans" cxnId="{6E287A1A-4099-454B-A8D0-BDEF40F3511E}">
      <dgm:prSet/>
      <dgm:spPr/>
      <dgm:t>
        <a:bodyPr/>
        <a:lstStyle/>
        <a:p>
          <a:endParaRPr lang="en-US"/>
        </a:p>
      </dgm:t>
    </dgm:pt>
    <dgm:pt modelId="{531AFA1A-C2A0-44DF-A6E5-91FD60135407}">
      <dgm:prSet/>
      <dgm:spPr/>
      <dgm:t>
        <a:bodyPr/>
        <a:lstStyle/>
        <a:p>
          <a:r>
            <a:rPr lang="en-US"/>
            <a:t>- Τύποι μνήμης:</a:t>
          </a:r>
        </a:p>
      </dgm:t>
    </dgm:pt>
    <dgm:pt modelId="{27750E27-1270-4B6D-9B45-DEAB34B08F95}" type="parTrans" cxnId="{D7D38033-31CA-4480-9CBE-E034812C1601}">
      <dgm:prSet/>
      <dgm:spPr/>
      <dgm:t>
        <a:bodyPr/>
        <a:lstStyle/>
        <a:p>
          <a:endParaRPr lang="en-US"/>
        </a:p>
      </dgm:t>
    </dgm:pt>
    <dgm:pt modelId="{0A2C9D80-97A3-4472-B601-D480BD60F2C8}" type="sibTrans" cxnId="{D7D38033-31CA-4480-9CBE-E034812C1601}">
      <dgm:prSet/>
      <dgm:spPr/>
      <dgm:t>
        <a:bodyPr/>
        <a:lstStyle/>
        <a:p>
          <a:endParaRPr lang="en-US"/>
        </a:p>
      </dgm:t>
    </dgm:pt>
    <dgm:pt modelId="{4529D55E-FF7C-40B0-A42E-072B17C7FC24}">
      <dgm:prSet/>
      <dgm:spPr/>
      <dgm:t>
        <a:bodyPr/>
        <a:lstStyle/>
        <a:p>
          <a:r>
            <a:rPr lang="en-US"/>
            <a:t>* Βραχυπρόθεσμη: Πληροφορίες παραμένουν για λίγα λεπτά.</a:t>
          </a:r>
        </a:p>
      </dgm:t>
    </dgm:pt>
    <dgm:pt modelId="{6E15A996-57EB-48E2-BDCD-F95D15C831ED}" type="parTrans" cxnId="{952F15BE-1945-48F7-B7D3-0E3CF72EE12C}">
      <dgm:prSet/>
      <dgm:spPr/>
      <dgm:t>
        <a:bodyPr/>
        <a:lstStyle/>
        <a:p>
          <a:endParaRPr lang="en-US"/>
        </a:p>
      </dgm:t>
    </dgm:pt>
    <dgm:pt modelId="{E6E9F647-3D0A-4B1E-B55D-677350D45C3F}" type="sibTrans" cxnId="{952F15BE-1945-48F7-B7D3-0E3CF72EE12C}">
      <dgm:prSet/>
      <dgm:spPr/>
      <dgm:t>
        <a:bodyPr/>
        <a:lstStyle/>
        <a:p>
          <a:endParaRPr lang="en-US"/>
        </a:p>
      </dgm:t>
    </dgm:pt>
    <dgm:pt modelId="{427F5C1B-7F17-47B7-B512-CF8EE4D3B213}">
      <dgm:prSet/>
      <dgm:spPr/>
      <dgm:t>
        <a:bodyPr/>
        <a:lstStyle/>
        <a:p>
          <a:r>
            <a:rPr lang="en-US"/>
            <a:t>* Μακροπρόθεσμη: Μόνιμες αλλαγές στα νευρικά κύτταρα.</a:t>
          </a:r>
        </a:p>
      </dgm:t>
    </dgm:pt>
    <dgm:pt modelId="{D0540CA7-B32E-4B44-BA1C-23E385434EF9}" type="parTrans" cxnId="{6390289F-9782-4400-93C3-F7079405EEBD}">
      <dgm:prSet/>
      <dgm:spPr/>
      <dgm:t>
        <a:bodyPr/>
        <a:lstStyle/>
        <a:p>
          <a:endParaRPr lang="en-US"/>
        </a:p>
      </dgm:t>
    </dgm:pt>
    <dgm:pt modelId="{2D86A95D-7D15-4FD9-B130-905D84084A3E}" type="sibTrans" cxnId="{6390289F-9782-4400-93C3-F7079405EEBD}">
      <dgm:prSet/>
      <dgm:spPr/>
      <dgm:t>
        <a:bodyPr/>
        <a:lstStyle/>
        <a:p>
          <a:endParaRPr lang="en-US"/>
        </a:p>
      </dgm:t>
    </dgm:pt>
    <dgm:pt modelId="{BFE1554C-B057-45A9-9DED-11AD6D35725C}" type="pres">
      <dgm:prSet presAssocID="{7AD1ABFA-D290-4649-A08E-6A04A5DBDAFA}" presName="vert0" presStyleCnt="0">
        <dgm:presLayoutVars>
          <dgm:dir/>
          <dgm:animOne val="branch"/>
          <dgm:animLvl val="lvl"/>
        </dgm:presLayoutVars>
      </dgm:prSet>
      <dgm:spPr/>
    </dgm:pt>
    <dgm:pt modelId="{07C705DA-B73D-460A-B6EF-6760491C3E5D}" type="pres">
      <dgm:prSet presAssocID="{E8F4BF5C-AEB8-4E8D-8462-418990358782}" presName="thickLine" presStyleLbl="alignNode1" presStyleIdx="0" presStyleCnt="5"/>
      <dgm:spPr/>
    </dgm:pt>
    <dgm:pt modelId="{03C56518-1E47-4700-8451-82730A600045}" type="pres">
      <dgm:prSet presAssocID="{E8F4BF5C-AEB8-4E8D-8462-418990358782}" presName="horz1" presStyleCnt="0"/>
      <dgm:spPr/>
    </dgm:pt>
    <dgm:pt modelId="{A1115F81-025D-4364-8D0A-73E5FF8614E5}" type="pres">
      <dgm:prSet presAssocID="{E8F4BF5C-AEB8-4E8D-8462-418990358782}" presName="tx1" presStyleLbl="revTx" presStyleIdx="0" presStyleCnt="5"/>
      <dgm:spPr/>
    </dgm:pt>
    <dgm:pt modelId="{00045E47-E3F3-47D1-9DD2-A24D177435B7}" type="pres">
      <dgm:prSet presAssocID="{E8F4BF5C-AEB8-4E8D-8462-418990358782}" presName="vert1" presStyleCnt="0"/>
      <dgm:spPr/>
    </dgm:pt>
    <dgm:pt modelId="{3F37AAE7-1E2B-451E-99B1-64A4E5C76BD5}" type="pres">
      <dgm:prSet presAssocID="{3EEE6DAE-DE8F-46F7-9801-0CCC1DD76262}" presName="thickLine" presStyleLbl="alignNode1" presStyleIdx="1" presStyleCnt="5"/>
      <dgm:spPr/>
    </dgm:pt>
    <dgm:pt modelId="{664DE709-44D0-47CB-8DB9-5774D02EF541}" type="pres">
      <dgm:prSet presAssocID="{3EEE6DAE-DE8F-46F7-9801-0CCC1DD76262}" presName="horz1" presStyleCnt="0"/>
      <dgm:spPr/>
    </dgm:pt>
    <dgm:pt modelId="{E8EEDC08-5782-4906-B351-632AD9418C41}" type="pres">
      <dgm:prSet presAssocID="{3EEE6DAE-DE8F-46F7-9801-0CCC1DD76262}" presName="tx1" presStyleLbl="revTx" presStyleIdx="1" presStyleCnt="5"/>
      <dgm:spPr/>
    </dgm:pt>
    <dgm:pt modelId="{A7A7F723-C912-4A46-961A-4BBCED6B5F9E}" type="pres">
      <dgm:prSet presAssocID="{3EEE6DAE-DE8F-46F7-9801-0CCC1DD76262}" presName="vert1" presStyleCnt="0"/>
      <dgm:spPr/>
    </dgm:pt>
    <dgm:pt modelId="{458CC7C6-B4B7-4043-9637-07B513B99EA4}" type="pres">
      <dgm:prSet presAssocID="{531AFA1A-C2A0-44DF-A6E5-91FD60135407}" presName="thickLine" presStyleLbl="alignNode1" presStyleIdx="2" presStyleCnt="5"/>
      <dgm:spPr/>
    </dgm:pt>
    <dgm:pt modelId="{D1BBBC88-0095-4048-AB83-8196AC459EEE}" type="pres">
      <dgm:prSet presAssocID="{531AFA1A-C2A0-44DF-A6E5-91FD60135407}" presName="horz1" presStyleCnt="0"/>
      <dgm:spPr/>
    </dgm:pt>
    <dgm:pt modelId="{05E47C2C-A5C2-4DA2-BD37-2F992E831091}" type="pres">
      <dgm:prSet presAssocID="{531AFA1A-C2A0-44DF-A6E5-91FD60135407}" presName="tx1" presStyleLbl="revTx" presStyleIdx="2" presStyleCnt="5"/>
      <dgm:spPr/>
    </dgm:pt>
    <dgm:pt modelId="{0CD01A21-6B25-46CC-B67D-BFA2228754E4}" type="pres">
      <dgm:prSet presAssocID="{531AFA1A-C2A0-44DF-A6E5-91FD60135407}" presName="vert1" presStyleCnt="0"/>
      <dgm:spPr/>
    </dgm:pt>
    <dgm:pt modelId="{B04953F3-F6E9-4EBC-A08F-009765C49269}" type="pres">
      <dgm:prSet presAssocID="{4529D55E-FF7C-40B0-A42E-072B17C7FC24}" presName="thickLine" presStyleLbl="alignNode1" presStyleIdx="3" presStyleCnt="5"/>
      <dgm:spPr/>
    </dgm:pt>
    <dgm:pt modelId="{93CE2178-434E-4332-82B3-77E3C74049AD}" type="pres">
      <dgm:prSet presAssocID="{4529D55E-FF7C-40B0-A42E-072B17C7FC24}" presName="horz1" presStyleCnt="0"/>
      <dgm:spPr/>
    </dgm:pt>
    <dgm:pt modelId="{67AB1981-8008-459F-8BF7-5DA9159205FC}" type="pres">
      <dgm:prSet presAssocID="{4529D55E-FF7C-40B0-A42E-072B17C7FC24}" presName="tx1" presStyleLbl="revTx" presStyleIdx="3" presStyleCnt="5"/>
      <dgm:spPr/>
    </dgm:pt>
    <dgm:pt modelId="{9FE82275-A141-4E83-A570-40D4DDCCCFD8}" type="pres">
      <dgm:prSet presAssocID="{4529D55E-FF7C-40B0-A42E-072B17C7FC24}" presName="vert1" presStyleCnt="0"/>
      <dgm:spPr/>
    </dgm:pt>
    <dgm:pt modelId="{F87A0FCE-EA37-457A-927B-8DD0197ED9C9}" type="pres">
      <dgm:prSet presAssocID="{427F5C1B-7F17-47B7-B512-CF8EE4D3B213}" presName="thickLine" presStyleLbl="alignNode1" presStyleIdx="4" presStyleCnt="5"/>
      <dgm:spPr/>
    </dgm:pt>
    <dgm:pt modelId="{B0C1737C-E6C2-4ED1-8146-C26E8AE8E35C}" type="pres">
      <dgm:prSet presAssocID="{427F5C1B-7F17-47B7-B512-CF8EE4D3B213}" presName="horz1" presStyleCnt="0"/>
      <dgm:spPr/>
    </dgm:pt>
    <dgm:pt modelId="{4B8C3D74-8D05-4F31-85F5-D437C1BBAB4C}" type="pres">
      <dgm:prSet presAssocID="{427F5C1B-7F17-47B7-B512-CF8EE4D3B213}" presName="tx1" presStyleLbl="revTx" presStyleIdx="4" presStyleCnt="5"/>
      <dgm:spPr/>
    </dgm:pt>
    <dgm:pt modelId="{77DDC94A-F9B5-490A-B441-EC7B17E8ACD0}" type="pres">
      <dgm:prSet presAssocID="{427F5C1B-7F17-47B7-B512-CF8EE4D3B213}" presName="vert1" presStyleCnt="0"/>
      <dgm:spPr/>
    </dgm:pt>
  </dgm:ptLst>
  <dgm:cxnLst>
    <dgm:cxn modelId="{6E287A1A-4099-454B-A8D0-BDEF40F3511E}" srcId="{7AD1ABFA-D290-4649-A08E-6A04A5DBDAFA}" destId="{3EEE6DAE-DE8F-46F7-9801-0CCC1DD76262}" srcOrd="1" destOrd="0" parTransId="{B5838AC0-2427-4EF4-AD72-CE1F7DD58706}" sibTransId="{48D5A9B3-6A4E-4012-AA63-67920050FC48}"/>
    <dgm:cxn modelId="{9BC0261C-E88B-4F81-B382-85F4886DA469}" type="presOf" srcId="{4529D55E-FF7C-40B0-A42E-072B17C7FC24}" destId="{67AB1981-8008-459F-8BF7-5DA9159205FC}" srcOrd="0" destOrd="0" presId="urn:microsoft.com/office/officeart/2008/layout/LinedList"/>
    <dgm:cxn modelId="{D7D38033-31CA-4480-9CBE-E034812C1601}" srcId="{7AD1ABFA-D290-4649-A08E-6A04A5DBDAFA}" destId="{531AFA1A-C2A0-44DF-A6E5-91FD60135407}" srcOrd="2" destOrd="0" parTransId="{27750E27-1270-4B6D-9B45-DEAB34B08F95}" sibTransId="{0A2C9D80-97A3-4472-B601-D480BD60F2C8}"/>
    <dgm:cxn modelId="{5D8ABC50-16DC-4456-9FB4-5FC9849DB98F}" srcId="{7AD1ABFA-D290-4649-A08E-6A04A5DBDAFA}" destId="{E8F4BF5C-AEB8-4E8D-8462-418990358782}" srcOrd="0" destOrd="0" parTransId="{B235F9CF-B742-460A-B93D-F483F653735A}" sibTransId="{C76A2C03-5206-43E0-928F-15516A57CDF2}"/>
    <dgm:cxn modelId="{233C299B-5935-40F5-85D1-CD036FB6C211}" type="presOf" srcId="{E8F4BF5C-AEB8-4E8D-8462-418990358782}" destId="{A1115F81-025D-4364-8D0A-73E5FF8614E5}" srcOrd="0" destOrd="0" presId="urn:microsoft.com/office/officeart/2008/layout/LinedList"/>
    <dgm:cxn modelId="{6390289F-9782-4400-93C3-F7079405EEBD}" srcId="{7AD1ABFA-D290-4649-A08E-6A04A5DBDAFA}" destId="{427F5C1B-7F17-47B7-B512-CF8EE4D3B213}" srcOrd="4" destOrd="0" parTransId="{D0540CA7-B32E-4B44-BA1C-23E385434EF9}" sibTransId="{2D86A95D-7D15-4FD9-B130-905D84084A3E}"/>
    <dgm:cxn modelId="{476666AE-EFA3-4418-9ED4-9D6783F4F480}" type="presOf" srcId="{427F5C1B-7F17-47B7-B512-CF8EE4D3B213}" destId="{4B8C3D74-8D05-4F31-85F5-D437C1BBAB4C}" srcOrd="0" destOrd="0" presId="urn:microsoft.com/office/officeart/2008/layout/LinedList"/>
    <dgm:cxn modelId="{E42B78B7-CB82-4A4A-BF65-ADAAE52718F6}" type="presOf" srcId="{531AFA1A-C2A0-44DF-A6E5-91FD60135407}" destId="{05E47C2C-A5C2-4DA2-BD37-2F992E831091}" srcOrd="0" destOrd="0" presId="urn:microsoft.com/office/officeart/2008/layout/LinedList"/>
    <dgm:cxn modelId="{952F15BE-1945-48F7-B7D3-0E3CF72EE12C}" srcId="{7AD1ABFA-D290-4649-A08E-6A04A5DBDAFA}" destId="{4529D55E-FF7C-40B0-A42E-072B17C7FC24}" srcOrd="3" destOrd="0" parTransId="{6E15A996-57EB-48E2-BDCD-F95D15C831ED}" sibTransId="{E6E9F647-3D0A-4B1E-B55D-677350D45C3F}"/>
    <dgm:cxn modelId="{601B0FBF-9617-405C-A20B-C861892DAA13}" type="presOf" srcId="{7AD1ABFA-D290-4649-A08E-6A04A5DBDAFA}" destId="{BFE1554C-B057-45A9-9DED-11AD6D35725C}" srcOrd="0" destOrd="0" presId="urn:microsoft.com/office/officeart/2008/layout/LinedList"/>
    <dgm:cxn modelId="{4485F7DB-3DFF-4421-AA7F-C81F276B97AB}" type="presOf" srcId="{3EEE6DAE-DE8F-46F7-9801-0CCC1DD76262}" destId="{E8EEDC08-5782-4906-B351-632AD9418C41}" srcOrd="0" destOrd="0" presId="urn:microsoft.com/office/officeart/2008/layout/LinedList"/>
    <dgm:cxn modelId="{7D2BA2E7-6A95-4E59-AE62-DC23FD2BC311}" type="presParOf" srcId="{BFE1554C-B057-45A9-9DED-11AD6D35725C}" destId="{07C705DA-B73D-460A-B6EF-6760491C3E5D}" srcOrd="0" destOrd="0" presId="urn:microsoft.com/office/officeart/2008/layout/LinedList"/>
    <dgm:cxn modelId="{5907B592-7153-472E-9B70-2967E3D152C9}" type="presParOf" srcId="{BFE1554C-B057-45A9-9DED-11AD6D35725C}" destId="{03C56518-1E47-4700-8451-82730A600045}" srcOrd="1" destOrd="0" presId="urn:microsoft.com/office/officeart/2008/layout/LinedList"/>
    <dgm:cxn modelId="{F356DB11-DCF7-45FF-ABEB-B650888C68EC}" type="presParOf" srcId="{03C56518-1E47-4700-8451-82730A600045}" destId="{A1115F81-025D-4364-8D0A-73E5FF8614E5}" srcOrd="0" destOrd="0" presId="urn:microsoft.com/office/officeart/2008/layout/LinedList"/>
    <dgm:cxn modelId="{89CD114C-A8C8-4B6D-96ED-CDC6B5A1CE24}" type="presParOf" srcId="{03C56518-1E47-4700-8451-82730A600045}" destId="{00045E47-E3F3-47D1-9DD2-A24D177435B7}" srcOrd="1" destOrd="0" presId="urn:microsoft.com/office/officeart/2008/layout/LinedList"/>
    <dgm:cxn modelId="{F939AE19-447C-4D48-BA9C-636DCEF3D06E}" type="presParOf" srcId="{BFE1554C-B057-45A9-9DED-11AD6D35725C}" destId="{3F37AAE7-1E2B-451E-99B1-64A4E5C76BD5}" srcOrd="2" destOrd="0" presId="urn:microsoft.com/office/officeart/2008/layout/LinedList"/>
    <dgm:cxn modelId="{84080BBE-A835-4A08-9BFF-7517D5F6E44F}" type="presParOf" srcId="{BFE1554C-B057-45A9-9DED-11AD6D35725C}" destId="{664DE709-44D0-47CB-8DB9-5774D02EF541}" srcOrd="3" destOrd="0" presId="urn:microsoft.com/office/officeart/2008/layout/LinedList"/>
    <dgm:cxn modelId="{886B1FD5-C8F2-404E-84A6-AF0DA871E8F2}" type="presParOf" srcId="{664DE709-44D0-47CB-8DB9-5774D02EF541}" destId="{E8EEDC08-5782-4906-B351-632AD9418C41}" srcOrd="0" destOrd="0" presId="urn:microsoft.com/office/officeart/2008/layout/LinedList"/>
    <dgm:cxn modelId="{D1F9F293-17F0-4252-A14F-13CB95F620DA}" type="presParOf" srcId="{664DE709-44D0-47CB-8DB9-5774D02EF541}" destId="{A7A7F723-C912-4A46-961A-4BBCED6B5F9E}" srcOrd="1" destOrd="0" presId="urn:microsoft.com/office/officeart/2008/layout/LinedList"/>
    <dgm:cxn modelId="{38C40EE3-79F2-4132-BA2B-AA06252AFD1D}" type="presParOf" srcId="{BFE1554C-B057-45A9-9DED-11AD6D35725C}" destId="{458CC7C6-B4B7-4043-9637-07B513B99EA4}" srcOrd="4" destOrd="0" presId="urn:microsoft.com/office/officeart/2008/layout/LinedList"/>
    <dgm:cxn modelId="{2E64A03A-1CD6-4508-AFC8-184700EEED3E}" type="presParOf" srcId="{BFE1554C-B057-45A9-9DED-11AD6D35725C}" destId="{D1BBBC88-0095-4048-AB83-8196AC459EEE}" srcOrd="5" destOrd="0" presId="urn:microsoft.com/office/officeart/2008/layout/LinedList"/>
    <dgm:cxn modelId="{0BB707AE-F473-47DB-978B-FC7482A75F6B}" type="presParOf" srcId="{D1BBBC88-0095-4048-AB83-8196AC459EEE}" destId="{05E47C2C-A5C2-4DA2-BD37-2F992E831091}" srcOrd="0" destOrd="0" presId="urn:microsoft.com/office/officeart/2008/layout/LinedList"/>
    <dgm:cxn modelId="{C41C1205-AE20-44EE-9E5E-19C11EB33EF7}" type="presParOf" srcId="{D1BBBC88-0095-4048-AB83-8196AC459EEE}" destId="{0CD01A21-6B25-46CC-B67D-BFA2228754E4}" srcOrd="1" destOrd="0" presId="urn:microsoft.com/office/officeart/2008/layout/LinedList"/>
    <dgm:cxn modelId="{B31CC3B1-F39E-4FA7-BDE2-5851D9A0E54A}" type="presParOf" srcId="{BFE1554C-B057-45A9-9DED-11AD6D35725C}" destId="{B04953F3-F6E9-4EBC-A08F-009765C49269}" srcOrd="6" destOrd="0" presId="urn:microsoft.com/office/officeart/2008/layout/LinedList"/>
    <dgm:cxn modelId="{FBCAA8BA-B62A-4233-817A-06308718F312}" type="presParOf" srcId="{BFE1554C-B057-45A9-9DED-11AD6D35725C}" destId="{93CE2178-434E-4332-82B3-77E3C74049AD}" srcOrd="7" destOrd="0" presId="urn:microsoft.com/office/officeart/2008/layout/LinedList"/>
    <dgm:cxn modelId="{8F6C14CB-BBCD-42FC-9E86-B8870BDF46A7}" type="presParOf" srcId="{93CE2178-434E-4332-82B3-77E3C74049AD}" destId="{67AB1981-8008-459F-8BF7-5DA9159205FC}" srcOrd="0" destOrd="0" presId="urn:microsoft.com/office/officeart/2008/layout/LinedList"/>
    <dgm:cxn modelId="{F4819D69-6B22-4293-AD97-153AD474E854}" type="presParOf" srcId="{93CE2178-434E-4332-82B3-77E3C74049AD}" destId="{9FE82275-A141-4E83-A570-40D4DDCCCFD8}" srcOrd="1" destOrd="0" presId="urn:microsoft.com/office/officeart/2008/layout/LinedList"/>
    <dgm:cxn modelId="{B83FF2A7-E0BF-4FA7-BDD4-A9B9C25EF12F}" type="presParOf" srcId="{BFE1554C-B057-45A9-9DED-11AD6D35725C}" destId="{F87A0FCE-EA37-457A-927B-8DD0197ED9C9}" srcOrd="8" destOrd="0" presId="urn:microsoft.com/office/officeart/2008/layout/LinedList"/>
    <dgm:cxn modelId="{721EB66F-9FE4-4ECB-B599-D8ECE284E535}" type="presParOf" srcId="{BFE1554C-B057-45A9-9DED-11AD6D35725C}" destId="{B0C1737C-E6C2-4ED1-8146-C26E8AE8E35C}" srcOrd="9" destOrd="0" presId="urn:microsoft.com/office/officeart/2008/layout/LinedList"/>
    <dgm:cxn modelId="{AE318855-F5FC-47A2-92CA-C3CC4CE2B66E}" type="presParOf" srcId="{B0C1737C-E6C2-4ED1-8146-C26E8AE8E35C}" destId="{4B8C3D74-8D05-4F31-85F5-D437C1BBAB4C}" srcOrd="0" destOrd="0" presId="urn:microsoft.com/office/officeart/2008/layout/LinedList"/>
    <dgm:cxn modelId="{46F50ABE-9753-44FC-A3E2-9F0CC1989F03}" type="presParOf" srcId="{B0C1737C-E6C2-4ED1-8146-C26E8AE8E35C}" destId="{77DDC94A-F9B5-490A-B441-EC7B17E8ACD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5176FE-02BB-4680-AF5D-68F4F029A39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82104DC-8577-420D-84A9-8CE84A9A2816}">
      <dgm:prSet/>
      <dgm:spPr/>
      <dgm:t>
        <a:bodyPr/>
        <a:lstStyle/>
        <a:p>
          <a:r>
            <a:rPr lang="el-GR"/>
            <a:t>Η βραχυπρόθεσμη μνήμη αφορά την παραμονή των πληροφοριών στον εγκέφαλο για λίγα μόνο λεπτά. </a:t>
          </a:r>
          <a:endParaRPr lang="en-US"/>
        </a:p>
      </dgm:t>
    </dgm:pt>
    <dgm:pt modelId="{1E4A5332-94F7-49DD-B9F3-95FD0239B17A}" type="parTrans" cxnId="{B87B3239-333D-4949-956E-2F05D36E72D8}">
      <dgm:prSet/>
      <dgm:spPr/>
      <dgm:t>
        <a:bodyPr/>
        <a:lstStyle/>
        <a:p>
          <a:endParaRPr lang="en-US"/>
        </a:p>
      </dgm:t>
    </dgm:pt>
    <dgm:pt modelId="{842BFF2D-6BC9-43E0-8C50-DEB0510563C1}" type="sibTrans" cxnId="{B87B3239-333D-4949-956E-2F05D36E72D8}">
      <dgm:prSet/>
      <dgm:spPr/>
      <dgm:t>
        <a:bodyPr/>
        <a:lstStyle/>
        <a:p>
          <a:endParaRPr lang="en-US"/>
        </a:p>
      </dgm:t>
    </dgm:pt>
    <dgm:pt modelId="{945BA971-966D-468A-A4BB-5E7A8C03AAE4}">
      <dgm:prSet/>
      <dgm:spPr/>
      <dgm:t>
        <a:bodyPr/>
        <a:lstStyle/>
        <a:p>
          <a:r>
            <a:rPr lang="el-GR"/>
            <a:t>Η βραχυπρόθεσμη μνήμη μπορεί να μετατραπεί σε μακροπρόθεσμη, η οποία σχετίζεται με μόνιμες δομικές και λειτουργικές αλλαγές στα νευρικά κύτταρα του εγκεφάλου. </a:t>
          </a:r>
          <a:endParaRPr lang="en-US"/>
        </a:p>
      </dgm:t>
    </dgm:pt>
    <dgm:pt modelId="{B6F2F186-EA01-4A39-8022-47B393E8DEAF}" type="parTrans" cxnId="{B024778F-EBDA-421A-85CD-25887F80DAFF}">
      <dgm:prSet/>
      <dgm:spPr/>
      <dgm:t>
        <a:bodyPr/>
        <a:lstStyle/>
        <a:p>
          <a:endParaRPr lang="en-US"/>
        </a:p>
      </dgm:t>
    </dgm:pt>
    <dgm:pt modelId="{AC90F265-D1AA-47C3-8F47-41AD58CBE44A}" type="sibTrans" cxnId="{B024778F-EBDA-421A-85CD-25887F80DAFF}">
      <dgm:prSet/>
      <dgm:spPr/>
      <dgm:t>
        <a:bodyPr/>
        <a:lstStyle/>
        <a:p>
          <a:endParaRPr lang="en-US"/>
        </a:p>
      </dgm:t>
    </dgm:pt>
    <dgm:pt modelId="{39D157A8-7D04-462A-B0B6-6F5DDCF019BC}">
      <dgm:prSet/>
      <dgm:spPr/>
      <dgm:t>
        <a:bodyPr/>
        <a:lstStyle/>
        <a:p>
          <a:r>
            <a:rPr lang="el-GR"/>
            <a:t>Το χρονικό διάστημα που απαιτείται για τη μετατροπή αυτή εξαρτάται από το είδος, την ένταση και τη συχνότητα του ερεθίσματος. </a:t>
          </a:r>
          <a:endParaRPr lang="en-US"/>
        </a:p>
      </dgm:t>
    </dgm:pt>
    <dgm:pt modelId="{D901B3EC-B877-4A89-9F9D-3781AFC27F51}" type="parTrans" cxnId="{0E89CA66-9345-41D8-82C2-B73AA9A88FD2}">
      <dgm:prSet/>
      <dgm:spPr/>
      <dgm:t>
        <a:bodyPr/>
        <a:lstStyle/>
        <a:p>
          <a:endParaRPr lang="en-US"/>
        </a:p>
      </dgm:t>
    </dgm:pt>
    <dgm:pt modelId="{55A102F4-A105-4BD4-8BB5-870AAD7955B1}" type="sibTrans" cxnId="{0E89CA66-9345-41D8-82C2-B73AA9A88FD2}">
      <dgm:prSet/>
      <dgm:spPr/>
      <dgm:t>
        <a:bodyPr/>
        <a:lstStyle/>
        <a:p>
          <a:endParaRPr lang="en-US"/>
        </a:p>
      </dgm:t>
    </dgm:pt>
    <dgm:pt modelId="{1AC9A8F7-DEB3-4FFB-8EF7-681B1024D166}">
      <dgm:prSet/>
      <dgm:spPr/>
      <dgm:t>
        <a:bodyPr/>
        <a:lstStyle/>
        <a:p>
          <a:r>
            <a:rPr lang="el-GR"/>
            <a:t>Ερεθίσματα πολύ έντονα ή επαναλαμβανόμενα, υπερβολικά ευχάριστα ή δυσάρεστα αποθηκεύονται ευκολότερα στη μακροπρόθεσμη μνήμη. </a:t>
          </a:r>
          <a:endParaRPr lang="en-US"/>
        </a:p>
      </dgm:t>
    </dgm:pt>
    <dgm:pt modelId="{5F37E959-3B6F-43B5-B8CB-C337F412F9C8}" type="parTrans" cxnId="{47A4A661-38C9-46D4-B4A0-4D48B3675BA0}">
      <dgm:prSet/>
      <dgm:spPr/>
      <dgm:t>
        <a:bodyPr/>
        <a:lstStyle/>
        <a:p>
          <a:endParaRPr lang="en-US"/>
        </a:p>
      </dgm:t>
    </dgm:pt>
    <dgm:pt modelId="{6BD4618D-7D49-483B-A431-CB64571C50BC}" type="sibTrans" cxnId="{47A4A661-38C9-46D4-B4A0-4D48B3675BA0}">
      <dgm:prSet/>
      <dgm:spPr/>
      <dgm:t>
        <a:bodyPr/>
        <a:lstStyle/>
        <a:p>
          <a:endParaRPr lang="en-US"/>
        </a:p>
      </dgm:t>
    </dgm:pt>
    <dgm:pt modelId="{2EBFC646-AD17-42E9-B863-4828B941AEBD}">
      <dgm:prSet/>
      <dgm:spPr/>
      <dgm:t>
        <a:bodyPr/>
        <a:lstStyle/>
        <a:p>
          <a:r>
            <a:rPr lang="el-GR"/>
            <a:t>Μερικές από τις πληροφορίες που αποθηκεύονται στη μακροπρόθεσμη μνήμη εξασθενούν με το χρόνο και τελικά διαγράφονται. </a:t>
          </a:r>
          <a:endParaRPr lang="en-US"/>
        </a:p>
      </dgm:t>
    </dgm:pt>
    <dgm:pt modelId="{E911F19C-D2B8-46AD-8172-265200126945}" type="parTrans" cxnId="{60D974B4-F930-42DB-A048-731E2CC228AA}">
      <dgm:prSet/>
      <dgm:spPr/>
      <dgm:t>
        <a:bodyPr/>
        <a:lstStyle/>
        <a:p>
          <a:endParaRPr lang="en-US"/>
        </a:p>
      </dgm:t>
    </dgm:pt>
    <dgm:pt modelId="{73C45E4C-2473-4796-B119-B755813A78E1}" type="sibTrans" cxnId="{60D974B4-F930-42DB-A048-731E2CC228AA}">
      <dgm:prSet/>
      <dgm:spPr/>
      <dgm:t>
        <a:bodyPr/>
        <a:lstStyle/>
        <a:p>
          <a:endParaRPr lang="en-US"/>
        </a:p>
      </dgm:t>
    </dgm:pt>
    <dgm:pt modelId="{DA1C5E4B-72F6-4471-86E6-100FBB3CA3F7}">
      <dgm:prSet/>
      <dgm:spPr/>
      <dgm:t>
        <a:bodyPr/>
        <a:lstStyle/>
        <a:p>
          <a:r>
            <a:rPr lang="el-GR"/>
            <a:t>Άλλες παραμένουν για πάντα ως τμήμα της συνείδησής μας, όπως είναι, για παράδειγμα, το όνομά μας.</a:t>
          </a:r>
          <a:endParaRPr lang="en-US"/>
        </a:p>
      </dgm:t>
    </dgm:pt>
    <dgm:pt modelId="{C169B136-B290-46F2-A53E-3BB862C58BF9}" type="parTrans" cxnId="{A6774747-9232-4CB9-861B-C0B666F61347}">
      <dgm:prSet/>
      <dgm:spPr/>
      <dgm:t>
        <a:bodyPr/>
        <a:lstStyle/>
        <a:p>
          <a:endParaRPr lang="en-US"/>
        </a:p>
      </dgm:t>
    </dgm:pt>
    <dgm:pt modelId="{9B61FD3C-0501-4D27-9221-01CC23B78C20}" type="sibTrans" cxnId="{A6774747-9232-4CB9-861B-C0B666F61347}">
      <dgm:prSet/>
      <dgm:spPr/>
      <dgm:t>
        <a:bodyPr/>
        <a:lstStyle/>
        <a:p>
          <a:endParaRPr lang="en-US"/>
        </a:p>
      </dgm:t>
    </dgm:pt>
    <dgm:pt modelId="{CD413949-541E-4EED-94C6-025F77C5B7FF}" type="pres">
      <dgm:prSet presAssocID="{AC5176FE-02BB-4680-AF5D-68F4F029A391}" presName="diagram" presStyleCnt="0">
        <dgm:presLayoutVars>
          <dgm:dir/>
          <dgm:resizeHandles val="exact"/>
        </dgm:presLayoutVars>
      </dgm:prSet>
      <dgm:spPr/>
    </dgm:pt>
    <dgm:pt modelId="{95E59BFB-023A-4F09-BEE5-44E081FC4B9B}" type="pres">
      <dgm:prSet presAssocID="{982104DC-8577-420D-84A9-8CE84A9A2816}" presName="node" presStyleLbl="node1" presStyleIdx="0" presStyleCnt="6">
        <dgm:presLayoutVars>
          <dgm:bulletEnabled val="1"/>
        </dgm:presLayoutVars>
      </dgm:prSet>
      <dgm:spPr/>
    </dgm:pt>
    <dgm:pt modelId="{0A6BDBCD-3EA5-4F29-B9B7-E8A02C0DD07B}" type="pres">
      <dgm:prSet presAssocID="{842BFF2D-6BC9-43E0-8C50-DEB0510563C1}" presName="sibTrans" presStyleCnt="0"/>
      <dgm:spPr/>
    </dgm:pt>
    <dgm:pt modelId="{E74F9B05-989F-4EE9-A2CE-3CBA9DB744AB}" type="pres">
      <dgm:prSet presAssocID="{945BA971-966D-468A-A4BB-5E7A8C03AAE4}" presName="node" presStyleLbl="node1" presStyleIdx="1" presStyleCnt="6">
        <dgm:presLayoutVars>
          <dgm:bulletEnabled val="1"/>
        </dgm:presLayoutVars>
      </dgm:prSet>
      <dgm:spPr/>
    </dgm:pt>
    <dgm:pt modelId="{7EA0B44D-D681-459A-A64E-EE64FF567F99}" type="pres">
      <dgm:prSet presAssocID="{AC90F265-D1AA-47C3-8F47-41AD58CBE44A}" presName="sibTrans" presStyleCnt="0"/>
      <dgm:spPr/>
    </dgm:pt>
    <dgm:pt modelId="{5BAF6B73-29A6-4828-90F8-208E67FD58CC}" type="pres">
      <dgm:prSet presAssocID="{39D157A8-7D04-462A-B0B6-6F5DDCF019BC}" presName="node" presStyleLbl="node1" presStyleIdx="2" presStyleCnt="6">
        <dgm:presLayoutVars>
          <dgm:bulletEnabled val="1"/>
        </dgm:presLayoutVars>
      </dgm:prSet>
      <dgm:spPr/>
    </dgm:pt>
    <dgm:pt modelId="{8A897A24-E34C-43C8-B436-6C81B23B532F}" type="pres">
      <dgm:prSet presAssocID="{55A102F4-A105-4BD4-8BB5-870AAD7955B1}" presName="sibTrans" presStyleCnt="0"/>
      <dgm:spPr/>
    </dgm:pt>
    <dgm:pt modelId="{D51CACDA-7944-4A30-99FD-31B979D43872}" type="pres">
      <dgm:prSet presAssocID="{1AC9A8F7-DEB3-4FFB-8EF7-681B1024D166}" presName="node" presStyleLbl="node1" presStyleIdx="3" presStyleCnt="6">
        <dgm:presLayoutVars>
          <dgm:bulletEnabled val="1"/>
        </dgm:presLayoutVars>
      </dgm:prSet>
      <dgm:spPr/>
    </dgm:pt>
    <dgm:pt modelId="{7AE9E8BC-B3A5-430C-B7ED-51DCC25522AE}" type="pres">
      <dgm:prSet presAssocID="{6BD4618D-7D49-483B-A431-CB64571C50BC}" presName="sibTrans" presStyleCnt="0"/>
      <dgm:spPr/>
    </dgm:pt>
    <dgm:pt modelId="{BEAC73F5-DE43-412C-ACA0-994AEE2D107A}" type="pres">
      <dgm:prSet presAssocID="{2EBFC646-AD17-42E9-B863-4828B941AEBD}" presName="node" presStyleLbl="node1" presStyleIdx="4" presStyleCnt="6">
        <dgm:presLayoutVars>
          <dgm:bulletEnabled val="1"/>
        </dgm:presLayoutVars>
      </dgm:prSet>
      <dgm:spPr/>
    </dgm:pt>
    <dgm:pt modelId="{DB64F6A1-3591-4423-B56B-C3949FDE43CF}" type="pres">
      <dgm:prSet presAssocID="{73C45E4C-2473-4796-B119-B755813A78E1}" presName="sibTrans" presStyleCnt="0"/>
      <dgm:spPr/>
    </dgm:pt>
    <dgm:pt modelId="{E545952C-3960-4603-BB9B-8C14D857ADA2}" type="pres">
      <dgm:prSet presAssocID="{DA1C5E4B-72F6-4471-86E6-100FBB3CA3F7}" presName="node" presStyleLbl="node1" presStyleIdx="5" presStyleCnt="6">
        <dgm:presLayoutVars>
          <dgm:bulletEnabled val="1"/>
        </dgm:presLayoutVars>
      </dgm:prSet>
      <dgm:spPr/>
    </dgm:pt>
  </dgm:ptLst>
  <dgm:cxnLst>
    <dgm:cxn modelId="{9823DE08-D306-4CD3-8A54-6AEDD2607004}" type="presOf" srcId="{39D157A8-7D04-462A-B0B6-6F5DDCF019BC}" destId="{5BAF6B73-29A6-4828-90F8-208E67FD58CC}" srcOrd="0" destOrd="0" presId="urn:microsoft.com/office/officeart/2005/8/layout/default"/>
    <dgm:cxn modelId="{66053E20-A735-4BD9-B690-A298FDD28E17}" type="presOf" srcId="{AC5176FE-02BB-4680-AF5D-68F4F029A391}" destId="{CD413949-541E-4EED-94C6-025F77C5B7FF}" srcOrd="0" destOrd="0" presId="urn:microsoft.com/office/officeart/2005/8/layout/default"/>
    <dgm:cxn modelId="{B87B3239-333D-4949-956E-2F05D36E72D8}" srcId="{AC5176FE-02BB-4680-AF5D-68F4F029A391}" destId="{982104DC-8577-420D-84A9-8CE84A9A2816}" srcOrd="0" destOrd="0" parTransId="{1E4A5332-94F7-49DD-B9F3-95FD0239B17A}" sibTransId="{842BFF2D-6BC9-43E0-8C50-DEB0510563C1}"/>
    <dgm:cxn modelId="{47A4A661-38C9-46D4-B4A0-4D48B3675BA0}" srcId="{AC5176FE-02BB-4680-AF5D-68F4F029A391}" destId="{1AC9A8F7-DEB3-4FFB-8EF7-681B1024D166}" srcOrd="3" destOrd="0" parTransId="{5F37E959-3B6F-43B5-B8CB-C337F412F9C8}" sibTransId="{6BD4618D-7D49-483B-A431-CB64571C50BC}"/>
    <dgm:cxn modelId="{0E89CA66-9345-41D8-82C2-B73AA9A88FD2}" srcId="{AC5176FE-02BB-4680-AF5D-68F4F029A391}" destId="{39D157A8-7D04-462A-B0B6-6F5DDCF019BC}" srcOrd="2" destOrd="0" parTransId="{D901B3EC-B877-4A89-9F9D-3781AFC27F51}" sibTransId="{55A102F4-A105-4BD4-8BB5-870AAD7955B1}"/>
    <dgm:cxn modelId="{A6774747-9232-4CB9-861B-C0B666F61347}" srcId="{AC5176FE-02BB-4680-AF5D-68F4F029A391}" destId="{DA1C5E4B-72F6-4471-86E6-100FBB3CA3F7}" srcOrd="5" destOrd="0" parTransId="{C169B136-B290-46F2-A53E-3BB862C58BF9}" sibTransId="{9B61FD3C-0501-4D27-9221-01CC23B78C20}"/>
    <dgm:cxn modelId="{8641DF4A-5ED1-45F4-B13B-CE115A94B1A4}" type="presOf" srcId="{1AC9A8F7-DEB3-4FFB-8EF7-681B1024D166}" destId="{D51CACDA-7944-4A30-99FD-31B979D43872}" srcOrd="0" destOrd="0" presId="urn:microsoft.com/office/officeart/2005/8/layout/default"/>
    <dgm:cxn modelId="{554C3957-2913-49F4-9020-CD153DFBC807}" type="presOf" srcId="{2EBFC646-AD17-42E9-B863-4828B941AEBD}" destId="{BEAC73F5-DE43-412C-ACA0-994AEE2D107A}" srcOrd="0" destOrd="0" presId="urn:microsoft.com/office/officeart/2005/8/layout/default"/>
    <dgm:cxn modelId="{B024778F-EBDA-421A-85CD-25887F80DAFF}" srcId="{AC5176FE-02BB-4680-AF5D-68F4F029A391}" destId="{945BA971-966D-468A-A4BB-5E7A8C03AAE4}" srcOrd="1" destOrd="0" parTransId="{B6F2F186-EA01-4A39-8022-47B393E8DEAF}" sibTransId="{AC90F265-D1AA-47C3-8F47-41AD58CBE44A}"/>
    <dgm:cxn modelId="{E987F0A7-8161-48C9-8D20-750EFA0099CB}" type="presOf" srcId="{945BA971-966D-468A-A4BB-5E7A8C03AAE4}" destId="{E74F9B05-989F-4EE9-A2CE-3CBA9DB744AB}" srcOrd="0" destOrd="0" presId="urn:microsoft.com/office/officeart/2005/8/layout/default"/>
    <dgm:cxn modelId="{430E91AC-FB8F-4AD1-A78C-DA2562EE7659}" type="presOf" srcId="{DA1C5E4B-72F6-4471-86E6-100FBB3CA3F7}" destId="{E545952C-3960-4603-BB9B-8C14D857ADA2}" srcOrd="0" destOrd="0" presId="urn:microsoft.com/office/officeart/2005/8/layout/default"/>
    <dgm:cxn modelId="{60D974B4-F930-42DB-A048-731E2CC228AA}" srcId="{AC5176FE-02BB-4680-AF5D-68F4F029A391}" destId="{2EBFC646-AD17-42E9-B863-4828B941AEBD}" srcOrd="4" destOrd="0" parTransId="{E911F19C-D2B8-46AD-8172-265200126945}" sibTransId="{73C45E4C-2473-4796-B119-B755813A78E1}"/>
    <dgm:cxn modelId="{6A1BC0BF-8A77-4AA7-A6C5-BD703BD262A7}" type="presOf" srcId="{982104DC-8577-420D-84A9-8CE84A9A2816}" destId="{95E59BFB-023A-4F09-BEE5-44E081FC4B9B}" srcOrd="0" destOrd="0" presId="urn:microsoft.com/office/officeart/2005/8/layout/default"/>
    <dgm:cxn modelId="{36084144-351D-4B28-9BD1-D1B39516D156}" type="presParOf" srcId="{CD413949-541E-4EED-94C6-025F77C5B7FF}" destId="{95E59BFB-023A-4F09-BEE5-44E081FC4B9B}" srcOrd="0" destOrd="0" presId="urn:microsoft.com/office/officeart/2005/8/layout/default"/>
    <dgm:cxn modelId="{641418DF-8BE8-43F4-8C93-C8AEF75540E2}" type="presParOf" srcId="{CD413949-541E-4EED-94C6-025F77C5B7FF}" destId="{0A6BDBCD-3EA5-4F29-B9B7-E8A02C0DD07B}" srcOrd="1" destOrd="0" presId="urn:microsoft.com/office/officeart/2005/8/layout/default"/>
    <dgm:cxn modelId="{31E763ED-AF03-4902-B4F0-9D540E90E6CB}" type="presParOf" srcId="{CD413949-541E-4EED-94C6-025F77C5B7FF}" destId="{E74F9B05-989F-4EE9-A2CE-3CBA9DB744AB}" srcOrd="2" destOrd="0" presId="urn:microsoft.com/office/officeart/2005/8/layout/default"/>
    <dgm:cxn modelId="{7A45BE47-DF3F-4FD1-8851-3BC3D169E78C}" type="presParOf" srcId="{CD413949-541E-4EED-94C6-025F77C5B7FF}" destId="{7EA0B44D-D681-459A-A64E-EE64FF567F99}" srcOrd="3" destOrd="0" presId="urn:microsoft.com/office/officeart/2005/8/layout/default"/>
    <dgm:cxn modelId="{BFAE821D-582D-44C3-BE3B-5E92D6E8444D}" type="presParOf" srcId="{CD413949-541E-4EED-94C6-025F77C5B7FF}" destId="{5BAF6B73-29A6-4828-90F8-208E67FD58CC}" srcOrd="4" destOrd="0" presId="urn:microsoft.com/office/officeart/2005/8/layout/default"/>
    <dgm:cxn modelId="{E9A7FF81-A1F4-49B0-9F82-A37E5FCD261A}" type="presParOf" srcId="{CD413949-541E-4EED-94C6-025F77C5B7FF}" destId="{8A897A24-E34C-43C8-B436-6C81B23B532F}" srcOrd="5" destOrd="0" presId="urn:microsoft.com/office/officeart/2005/8/layout/default"/>
    <dgm:cxn modelId="{A7C3AE31-C0C5-43CD-BEEE-66FE67691AB8}" type="presParOf" srcId="{CD413949-541E-4EED-94C6-025F77C5B7FF}" destId="{D51CACDA-7944-4A30-99FD-31B979D43872}" srcOrd="6" destOrd="0" presId="urn:microsoft.com/office/officeart/2005/8/layout/default"/>
    <dgm:cxn modelId="{0658C090-A81F-4E8A-90F8-518006FDC480}" type="presParOf" srcId="{CD413949-541E-4EED-94C6-025F77C5B7FF}" destId="{7AE9E8BC-B3A5-430C-B7ED-51DCC25522AE}" srcOrd="7" destOrd="0" presId="urn:microsoft.com/office/officeart/2005/8/layout/default"/>
    <dgm:cxn modelId="{1B9F2B7D-0CD6-4DA1-AF4A-3068B235E968}" type="presParOf" srcId="{CD413949-541E-4EED-94C6-025F77C5B7FF}" destId="{BEAC73F5-DE43-412C-ACA0-994AEE2D107A}" srcOrd="8" destOrd="0" presId="urn:microsoft.com/office/officeart/2005/8/layout/default"/>
    <dgm:cxn modelId="{6A72553F-6528-41F0-801B-BBBC561E9A2B}" type="presParOf" srcId="{CD413949-541E-4EED-94C6-025F77C5B7FF}" destId="{DB64F6A1-3591-4423-B56B-C3949FDE43CF}" srcOrd="9" destOrd="0" presId="urn:microsoft.com/office/officeart/2005/8/layout/default"/>
    <dgm:cxn modelId="{6476113B-8616-4DCE-85DA-B4B2895A1066}" type="presParOf" srcId="{CD413949-541E-4EED-94C6-025F77C5B7FF}" destId="{E545952C-3960-4603-BB9B-8C14D857ADA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CB350F-16FE-458D-AADB-607A15FE779A}" type="doc">
      <dgm:prSet loTypeId="urn:microsoft.com/office/officeart/2005/8/layout/process4" loCatId="process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90D6D30-BAAF-4585-B893-B55C8BDDA949}">
      <dgm:prSet/>
      <dgm:spPr/>
      <dgm:t>
        <a:bodyPr/>
        <a:lstStyle/>
        <a:p>
          <a:r>
            <a:rPr lang="el-GR"/>
            <a:t>Η μακροπρόθεσμη μνήμη περιλαμβάνει πολυάριθμα κυκλώματα νευρώνων, που εντοπίζονται σε διάφορες περιοχές του εγκεφάλου.  </a:t>
          </a:r>
          <a:endParaRPr lang="en-US"/>
        </a:p>
      </dgm:t>
    </dgm:pt>
    <dgm:pt modelId="{6313B119-EB15-42D9-BFD0-68239503D169}" type="parTrans" cxnId="{8D654D71-13A4-44B8-BDD6-A9995482ED20}">
      <dgm:prSet/>
      <dgm:spPr/>
      <dgm:t>
        <a:bodyPr/>
        <a:lstStyle/>
        <a:p>
          <a:endParaRPr lang="en-US"/>
        </a:p>
      </dgm:t>
    </dgm:pt>
    <dgm:pt modelId="{027A7836-BF38-4AE5-B22A-E7DBC585CFBC}" type="sibTrans" cxnId="{8D654D71-13A4-44B8-BDD6-A9995482ED20}">
      <dgm:prSet/>
      <dgm:spPr/>
      <dgm:t>
        <a:bodyPr/>
        <a:lstStyle/>
        <a:p>
          <a:endParaRPr lang="en-US"/>
        </a:p>
      </dgm:t>
    </dgm:pt>
    <dgm:pt modelId="{D573408A-3DC6-46D8-A0E3-7A9CF65BF125}">
      <dgm:prSet/>
      <dgm:spPr/>
      <dgm:t>
        <a:bodyPr/>
        <a:lstStyle/>
        <a:p>
          <a:r>
            <a:rPr lang="el-GR"/>
            <a:t>Τμήματα του ινιακού και του κροταφικού λοβού σχετίζονται με τη μνήμη προσώπων, λέξεων, εικόνων και ήχων. </a:t>
          </a:r>
          <a:endParaRPr lang="en-US"/>
        </a:p>
      </dgm:t>
    </dgm:pt>
    <dgm:pt modelId="{E2D25629-3B5C-49FC-8FEF-6D604A2EAC2E}" type="parTrans" cxnId="{9DFABD3D-4274-4FC0-B590-BEFA4C3D8FDB}">
      <dgm:prSet/>
      <dgm:spPr/>
      <dgm:t>
        <a:bodyPr/>
        <a:lstStyle/>
        <a:p>
          <a:endParaRPr lang="en-US"/>
        </a:p>
      </dgm:t>
    </dgm:pt>
    <dgm:pt modelId="{20BFE38C-1149-4601-BAFA-11D207F31F48}" type="sibTrans" cxnId="{9DFABD3D-4274-4FC0-B590-BEFA4C3D8FDB}">
      <dgm:prSet/>
      <dgm:spPr/>
      <dgm:t>
        <a:bodyPr/>
        <a:lstStyle/>
        <a:p>
          <a:endParaRPr lang="en-US"/>
        </a:p>
      </dgm:t>
    </dgm:pt>
    <dgm:pt modelId="{D3030C57-D077-4D26-8846-B9A21DB4CA5E}">
      <dgm:prSet/>
      <dgm:spPr/>
      <dgm:t>
        <a:bodyPr/>
        <a:lstStyle/>
        <a:p>
          <a:r>
            <a:rPr lang="el-GR"/>
            <a:t>Η ανάκληση από τη μνήμη ενός γεγονότος ή ενός αντικειμένου απαιτεί την ανάκληση και το συνδυασμό πληροφοριών αποθηκευμένων σε διάφορες περιοχές του εγκεφάλου. </a:t>
          </a:r>
          <a:endParaRPr lang="en-US"/>
        </a:p>
      </dgm:t>
    </dgm:pt>
    <dgm:pt modelId="{9ABE0D01-01D1-4F63-95F0-554B8257B68B}" type="parTrans" cxnId="{33A3FEAE-4FD5-4D9A-B085-B073BA9C672B}">
      <dgm:prSet/>
      <dgm:spPr/>
      <dgm:t>
        <a:bodyPr/>
        <a:lstStyle/>
        <a:p>
          <a:endParaRPr lang="en-US"/>
        </a:p>
      </dgm:t>
    </dgm:pt>
    <dgm:pt modelId="{59855C5B-1B49-469A-9AC0-719317E9F0D3}" type="sibTrans" cxnId="{33A3FEAE-4FD5-4D9A-B085-B073BA9C672B}">
      <dgm:prSet/>
      <dgm:spPr/>
      <dgm:t>
        <a:bodyPr/>
        <a:lstStyle/>
        <a:p>
          <a:endParaRPr lang="en-US"/>
        </a:p>
      </dgm:t>
    </dgm:pt>
    <dgm:pt modelId="{7C0807C0-B7ED-4AAA-8422-F87B1B8D7526}" type="pres">
      <dgm:prSet presAssocID="{60CB350F-16FE-458D-AADB-607A15FE779A}" presName="Name0" presStyleCnt="0">
        <dgm:presLayoutVars>
          <dgm:dir/>
          <dgm:animLvl val="lvl"/>
          <dgm:resizeHandles val="exact"/>
        </dgm:presLayoutVars>
      </dgm:prSet>
      <dgm:spPr/>
    </dgm:pt>
    <dgm:pt modelId="{4361AB87-D9C7-4DE6-BFB7-4FEA65E30C1A}" type="pres">
      <dgm:prSet presAssocID="{D3030C57-D077-4D26-8846-B9A21DB4CA5E}" presName="boxAndChildren" presStyleCnt="0"/>
      <dgm:spPr/>
    </dgm:pt>
    <dgm:pt modelId="{40B60D0E-144B-4D9A-AFDD-511F401BAD4E}" type="pres">
      <dgm:prSet presAssocID="{D3030C57-D077-4D26-8846-B9A21DB4CA5E}" presName="parentTextBox" presStyleLbl="node1" presStyleIdx="0" presStyleCnt="3"/>
      <dgm:spPr/>
    </dgm:pt>
    <dgm:pt modelId="{D35B78F3-ACDA-4F1F-846A-77F7721D9FF1}" type="pres">
      <dgm:prSet presAssocID="{20BFE38C-1149-4601-BAFA-11D207F31F48}" presName="sp" presStyleCnt="0"/>
      <dgm:spPr/>
    </dgm:pt>
    <dgm:pt modelId="{7FAC53C1-84B2-4768-843A-BC3A4B799B12}" type="pres">
      <dgm:prSet presAssocID="{D573408A-3DC6-46D8-A0E3-7A9CF65BF125}" presName="arrowAndChildren" presStyleCnt="0"/>
      <dgm:spPr/>
    </dgm:pt>
    <dgm:pt modelId="{76D186D9-DE42-4DB5-895F-886007722CED}" type="pres">
      <dgm:prSet presAssocID="{D573408A-3DC6-46D8-A0E3-7A9CF65BF125}" presName="parentTextArrow" presStyleLbl="node1" presStyleIdx="1" presStyleCnt="3"/>
      <dgm:spPr/>
    </dgm:pt>
    <dgm:pt modelId="{D8CE2ABA-9890-4CA4-B15A-7EA0F8BD6714}" type="pres">
      <dgm:prSet presAssocID="{027A7836-BF38-4AE5-B22A-E7DBC585CFBC}" presName="sp" presStyleCnt="0"/>
      <dgm:spPr/>
    </dgm:pt>
    <dgm:pt modelId="{EE4A6BEA-CCD6-47A3-A14C-F66C169ED77F}" type="pres">
      <dgm:prSet presAssocID="{290D6D30-BAAF-4585-B893-B55C8BDDA949}" presName="arrowAndChildren" presStyleCnt="0"/>
      <dgm:spPr/>
    </dgm:pt>
    <dgm:pt modelId="{0DB88057-18F5-41DD-91C2-A5B35D4DF752}" type="pres">
      <dgm:prSet presAssocID="{290D6D30-BAAF-4585-B893-B55C8BDDA949}" presName="parentTextArrow" presStyleLbl="node1" presStyleIdx="2" presStyleCnt="3"/>
      <dgm:spPr/>
    </dgm:pt>
  </dgm:ptLst>
  <dgm:cxnLst>
    <dgm:cxn modelId="{9DFABD3D-4274-4FC0-B590-BEFA4C3D8FDB}" srcId="{60CB350F-16FE-458D-AADB-607A15FE779A}" destId="{D573408A-3DC6-46D8-A0E3-7A9CF65BF125}" srcOrd="1" destOrd="0" parTransId="{E2D25629-3B5C-49FC-8FEF-6D604A2EAC2E}" sibTransId="{20BFE38C-1149-4601-BAFA-11D207F31F48}"/>
    <dgm:cxn modelId="{A6A4665F-4233-4193-BF5C-A28ECD17CBBC}" type="presOf" srcId="{60CB350F-16FE-458D-AADB-607A15FE779A}" destId="{7C0807C0-B7ED-4AAA-8422-F87B1B8D7526}" srcOrd="0" destOrd="0" presId="urn:microsoft.com/office/officeart/2005/8/layout/process4"/>
    <dgm:cxn modelId="{8D654D71-13A4-44B8-BDD6-A9995482ED20}" srcId="{60CB350F-16FE-458D-AADB-607A15FE779A}" destId="{290D6D30-BAAF-4585-B893-B55C8BDDA949}" srcOrd="0" destOrd="0" parTransId="{6313B119-EB15-42D9-BFD0-68239503D169}" sibTransId="{027A7836-BF38-4AE5-B22A-E7DBC585CFBC}"/>
    <dgm:cxn modelId="{BD859694-436E-48A4-9733-B67BCF1467CC}" type="presOf" srcId="{290D6D30-BAAF-4585-B893-B55C8BDDA949}" destId="{0DB88057-18F5-41DD-91C2-A5B35D4DF752}" srcOrd="0" destOrd="0" presId="urn:microsoft.com/office/officeart/2005/8/layout/process4"/>
    <dgm:cxn modelId="{33A3FEAE-4FD5-4D9A-B085-B073BA9C672B}" srcId="{60CB350F-16FE-458D-AADB-607A15FE779A}" destId="{D3030C57-D077-4D26-8846-B9A21DB4CA5E}" srcOrd="2" destOrd="0" parTransId="{9ABE0D01-01D1-4F63-95F0-554B8257B68B}" sibTransId="{59855C5B-1B49-469A-9AC0-719317E9F0D3}"/>
    <dgm:cxn modelId="{FD2586AF-7E21-417D-9B08-D9C909DD017A}" type="presOf" srcId="{D573408A-3DC6-46D8-A0E3-7A9CF65BF125}" destId="{76D186D9-DE42-4DB5-895F-886007722CED}" srcOrd="0" destOrd="0" presId="urn:microsoft.com/office/officeart/2005/8/layout/process4"/>
    <dgm:cxn modelId="{E00D4ED4-9B14-4EB5-AB1C-FFEEA562B10C}" type="presOf" srcId="{D3030C57-D077-4D26-8846-B9A21DB4CA5E}" destId="{40B60D0E-144B-4D9A-AFDD-511F401BAD4E}" srcOrd="0" destOrd="0" presId="urn:microsoft.com/office/officeart/2005/8/layout/process4"/>
    <dgm:cxn modelId="{518CB24E-F247-41E6-80CC-98F096D9169B}" type="presParOf" srcId="{7C0807C0-B7ED-4AAA-8422-F87B1B8D7526}" destId="{4361AB87-D9C7-4DE6-BFB7-4FEA65E30C1A}" srcOrd="0" destOrd="0" presId="urn:microsoft.com/office/officeart/2005/8/layout/process4"/>
    <dgm:cxn modelId="{C3E81E97-D7D6-40A5-948F-4F2839034604}" type="presParOf" srcId="{4361AB87-D9C7-4DE6-BFB7-4FEA65E30C1A}" destId="{40B60D0E-144B-4D9A-AFDD-511F401BAD4E}" srcOrd="0" destOrd="0" presId="urn:microsoft.com/office/officeart/2005/8/layout/process4"/>
    <dgm:cxn modelId="{FC152ECB-EA1D-4648-9BFD-B167CA6F0958}" type="presParOf" srcId="{7C0807C0-B7ED-4AAA-8422-F87B1B8D7526}" destId="{D35B78F3-ACDA-4F1F-846A-77F7721D9FF1}" srcOrd="1" destOrd="0" presId="urn:microsoft.com/office/officeart/2005/8/layout/process4"/>
    <dgm:cxn modelId="{443778AD-6D88-4477-9500-0D07BA9E786C}" type="presParOf" srcId="{7C0807C0-B7ED-4AAA-8422-F87B1B8D7526}" destId="{7FAC53C1-84B2-4768-843A-BC3A4B799B12}" srcOrd="2" destOrd="0" presId="urn:microsoft.com/office/officeart/2005/8/layout/process4"/>
    <dgm:cxn modelId="{F603BFCE-A130-4F41-B7C3-EA0B512ACA2A}" type="presParOf" srcId="{7FAC53C1-84B2-4768-843A-BC3A4B799B12}" destId="{76D186D9-DE42-4DB5-895F-886007722CED}" srcOrd="0" destOrd="0" presId="urn:microsoft.com/office/officeart/2005/8/layout/process4"/>
    <dgm:cxn modelId="{C539BCAA-0C8C-46CD-AB98-91E5495C7245}" type="presParOf" srcId="{7C0807C0-B7ED-4AAA-8422-F87B1B8D7526}" destId="{D8CE2ABA-9890-4CA4-B15A-7EA0F8BD6714}" srcOrd="3" destOrd="0" presId="urn:microsoft.com/office/officeart/2005/8/layout/process4"/>
    <dgm:cxn modelId="{BABFFC77-1741-44B6-9034-5AA504360416}" type="presParOf" srcId="{7C0807C0-B7ED-4AAA-8422-F87B1B8D7526}" destId="{EE4A6BEA-CCD6-47A3-A14C-F66C169ED77F}" srcOrd="4" destOrd="0" presId="urn:microsoft.com/office/officeart/2005/8/layout/process4"/>
    <dgm:cxn modelId="{04FDC1E4-4AF5-42F0-98D3-E1DBB9909CF1}" type="presParOf" srcId="{EE4A6BEA-CCD6-47A3-A14C-F66C169ED77F}" destId="{0DB88057-18F5-41DD-91C2-A5B35D4DF75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355DE5-54AC-4787-8F26-911F8AEC462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140F969-BA69-4872-A47E-4FC9A001D51B}">
      <dgm:prSet/>
      <dgm:spPr/>
      <dgm:t>
        <a:bodyPr/>
        <a:lstStyle/>
        <a:p>
          <a:r>
            <a:rPr lang="en-US"/>
            <a:t>- Απώλεια μνήμης λόγω:</a:t>
          </a:r>
        </a:p>
      </dgm:t>
    </dgm:pt>
    <dgm:pt modelId="{411A33FC-E787-4503-A3BA-A672B8E4F6CA}" type="parTrans" cxnId="{6648440C-A9EB-4BCE-85BD-5AC06EB0FC52}">
      <dgm:prSet/>
      <dgm:spPr/>
      <dgm:t>
        <a:bodyPr/>
        <a:lstStyle/>
        <a:p>
          <a:endParaRPr lang="en-US"/>
        </a:p>
      </dgm:t>
    </dgm:pt>
    <dgm:pt modelId="{DEC0BA50-9D51-4516-9EE6-DE7A2EA9432A}" type="sibTrans" cxnId="{6648440C-A9EB-4BCE-85BD-5AC06EB0FC52}">
      <dgm:prSet/>
      <dgm:spPr/>
      <dgm:t>
        <a:bodyPr/>
        <a:lstStyle/>
        <a:p>
          <a:endParaRPr lang="en-US"/>
        </a:p>
      </dgm:t>
    </dgm:pt>
    <dgm:pt modelId="{997A0283-216D-44B3-92ED-E35A6622E12F}">
      <dgm:prSet/>
      <dgm:spPr/>
      <dgm:t>
        <a:bodyPr/>
        <a:lstStyle/>
        <a:p>
          <a:r>
            <a:rPr lang="en-US"/>
            <a:t>* Τραυματισμού εγκεφάλου.</a:t>
          </a:r>
        </a:p>
      </dgm:t>
    </dgm:pt>
    <dgm:pt modelId="{9446402C-63A3-4EF7-8D46-C1D65F24E531}" type="parTrans" cxnId="{9989DB82-33C1-48CE-8A91-D4D9E016CFA4}">
      <dgm:prSet/>
      <dgm:spPr/>
      <dgm:t>
        <a:bodyPr/>
        <a:lstStyle/>
        <a:p>
          <a:endParaRPr lang="en-US"/>
        </a:p>
      </dgm:t>
    </dgm:pt>
    <dgm:pt modelId="{551DD197-A31E-4244-99BD-00466A0B1F64}" type="sibTrans" cxnId="{9989DB82-33C1-48CE-8A91-D4D9E016CFA4}">
      <dgm:prSet/>
      <dgm:spPr/>
      <dgm:t>
        <a:bodyPr/>
        <a:lstStyle/>
        <a:p>
          <a:endParaRPr lang="en-US"/>
        </a:p>
      </dgm:t>
    </dgm:pt>
    <dgm:pt modelId="{882311D4-4A0A-4BC7-B467-1DC883223AA4}">
      <dgm:prSet/>
      <dgm:spPr/>
      <dgm:t>
        <a:bodyPr/>
        <a:lstStyle/>
        <a:p>
          <a:r>
            <a:rPr lang="en-US"/>
            <a:t>* Ασθενειών.</a:t>
          </a:r>
        </a:p>
      </dgm:t>
    </dgm:pt>
    <dgm:pt modelId="{1AF500D4-DAB0-4AF3-91E6-C4E2DCF907D4}" type="parTrans" cxnId="{9B92C98F-4F4B-4B8E-BE22-A029CD6AADCB}">
      <dgm:prSet/>
      <dgm:spPr/>
      <dgm:t>
        <a:bodyPr/>
        <a:lstStyle/>
        <a:p>
          <a:endParaRPr lang="en-US"/>
        </a:p>
      </dgm:t>
    </dgm:pt>
    <dgm:pt modelId="{E9897FA7-6551-4138-B8E6-B9E73D1D3D87}" type="sibTrans" cxnId="{9B92C98F-4F4B-4B8E-BE22-A029CD6AADCB}">
      <dgm:prSet/>
      <dgm:spPr/>
      <dgm:t>
        <a:bodyPr/>
        <a:lstStyle/>
        <a:p>
          <a:endParaRPr lang="en-US"/>
        </a:p>
      </dgm:t>
    </dgm:pt>
    <dgm:pt modelId="{32D83E4E-AB13-461D-877C-C5FA39FF56BD}">
      <dgm:prSet/>
      <dgm:spPr/>
      <dgm:t>
        <a:bodyPr/>
        <a:lstStyle/>
        <a:p>
          <a:r>
            <a:rPr lang="en-US"/>
            <a:t>- Είδος απώλειας εξαρτάται από την επηρεασμένη περιοχή του εγκεφάλου:</a:t>
          </a:r>
        </a:p>
      </dgm:t>
    </dgm:pt>
    <dgm:pt modelId="{327C06D1-9F84-48C6-A903-29773F8112D6}" type="parTrans" cxnId="{F86E6AB1-E606-47B2-97D6-6CEC9F63D81F}">
      <dgm:prSet/>
      <dgm:spPr/>
      <dgm:t>
        <a:bodyPr/>
        <a:lstStyle/>
        <a:p>
          <a:endParaRPr lang="en-US"/>
        </a:p>
      </dgm:t>
    </dgm:pt>
    <dgm:pt modelId="{1272059D-A119-4EB9-9BEA-A9003D5AF4F1}" type="sibTrans" cxnId="{F86E6AB1-E606-47B2-97D6-6CEC9F63D81F}">
      <dgm:prSet/>
      <dgm:spPr/>
      <dgm:t>
        <a:bodyPr/>
        <a:lstStyle/>
        <a:p>
          <a:endParaRPr lang="en-US"/>
        </a:p>
      </dgm:t>
    </dgm:pt>
    <dgm:pt modelId="{61AC4957-8736-4F7B-A0E3-951DFD33E7DE}">
      <dgm:prSet/>
      <dgm:spPr/>
      <dgm:t>
        <a:bodyPr/>
        <a:lstStyle/>
        <a:p>
          <a:r>
            <a:rPr lang="en-US"/>
            <a:t>* Π.χ., τραυματισμός στον κροταφικό λοβό επηρεάζει τη μνήμη ήχων.</a:t>
          </a:r>
        </a:p>
      </dgm:t>
    </dgm:pt>
    <dgm:pt modelId="{45B8E84A-D705-4A99-A9C4-704D76EFAC73}" type="parTrans" cxnId="{63DD614A-AD76-468B-BD91-668136D0D44A}">
      <dgm:prSet/>
      <dgm:spPr/>
      <dgm:t>
        <a:bodyPr/>
        <a:lstStyle/>
        <a:p>
          <a:endParaRPr lang="en-US"/>
        </a:p>
      </dgm:t>
    </dgm:pt>
    <dgm:pt modelId="{9FE611D9-EADC-4778-A6B8-19B9A2F4E2DD}" type="sibTrans" cxnId="{63DD614A-AD76-468B-BD91-668136D0D44A}">
      <dgm:prSet/>
      <dgm:spPr/>
      <dgm:t>
        <a:bodyPr/>
        <a:lstStyle/>
        <a:p>
          <a:endParaRPr lang="en-US"/>
        </a:p>
      </dgm:t>
    </dgm:pt>
    <dgm:pt modelId="{6DDB4DD8-13CE-4142-ADE6-21EB54767D2D}" type="pres">
      <dgm:prSet presAssocID="{F4355DE5-54AC-4787-8F26-911F8AEC4621}" presName="root" presStyleCnt="0">
        <dgm:presLayoutVars>
          <dgm:dir/>
          <dgm:resizeHandles val="exact"/>
        </dgm:presLayoutVars>
      </dgm:prSet>
      <dgm:spPr/>
    </dgm:pt>
    <dgm:pt modelId="{8F8AB5EF-9249-4055-8469-9A0B2B29B358}" type="pres">
      <dgm:prSet presAssocID="{B140F969-BA69-4872-A47E-4FC9A001D51B}" presName="compNode" presStyleCnt="0"/>
      <dgm:spPr/>
    </dgm:pt>
    <dgm:pt modelId="{8E127D49-06E7-4CA1-B21E-238C1A9D3AE5}" type="pres">
      <dgm:prSet presAssocID="{B140F969-BA69-4872-A47E-4FC9A001D51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Υπότιτλοι"/>
        </a:ext>
      </dgm:extLst>
    </dgm:pt>
    <dgm:pt modelId="{6FFB3218-F6E1-4D14-9090-8CC70CB60CE2}" type="pres">
      <dgm:prSet presAssocID="{B140F969-BA69-4872-A47E-4FC9A001D51B}" presName="spaceRect" presStyleCnt="0"/>
      <dgm:spPr/>
    </dgm:pt>
    <dgm:pt modelId="{5363508C-7732-42D8-865B-B753177F533E}" type="pres">
      <dgm:prSet presAssocID="{B140F969-BA69-4872-A47E-4FC9A001D51B}" presName="textRect" presStyleLbl="revTx" presStyleIdx="0" presStyleCnt="5">
        <dgm:presLayoutVars>
          <dgm:chMax val="1"/>
          <dgm:chPref val="1"/>
        </dgm:presLayoutVars>
      </dgm:prSet>
      <dgm:spPr/>
    </dgm:pt>
    <dgm:pt modelId="{D6D79A57-5313-4FC4-85B6-EB78B5444F77}" type="pres">
      <dgm:prSet presAssocID="{DEC0BA50-9D51-4516-9EE6-DE7A2EA9432A}" presName="sibTrans" presStyleCnt="0"/>
      <dgm:spPr/>
    </dgm:pt>
    <dgm:pt modelId="{A27C2480-D58E-4089-8230-52ECAAEB8253}" type="pres">
      <dgm:prSet presAssocID="{997A0283-216D-44B3-92ED-E35A6622E12F}" presName="compNode" presStyleCnt="0"/>
      <dgm:spPr/>
    </dgm:pt>
    <dgm:pt modelId="{6BB1DE67-49B7-4965-938F-D58B5A162065}" type="pres">
      <dgm:prSet presAssocID="{997A0283-216D-44B3-92ED-E35A6622E12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ty Mask"/>
        </a:ext>
      </dgm:extLst>
    </dgm:pt>
    <dgm:pt modelId="{A20AFEE8-062C-4794-8D5E-E30D6090E232}" type="pres">
      <dgm:prSet presAssocID="{997A0283-216D-44B3-92ED-E35A6622E12F}" presName="spaceRect" presStyleCnt="0"/>
      <dgm:spPr/>
    </dgm:pt>
    <dgm:pt modelId="{6E5E5556-CE3D-45C4-A353-2C364EC9FF4A}" type="pres">
      <dgm:prSet presAssocID="{997A0283-216D-44B3-92ED-E35A6622E12F}" presName="textRect" presStyleLbl="revTx" presStyleIdx="1" presStyleCnt="5">
        <dgm:presLayoutVars>
          <dgm:chMax val="1"/>
          <dgm:chPref val="1"/>
        </dgm:presLayoutVars>
      </dgm:prSet>
      <dgm:spPr/>
    </dgm:pt>
    <dgm:pt modelId="{603EB28E-99C2-4DC0-A9C8-A89204FC688A}" type="pres">
      <dgm:prSet presAssocID="{551DD197-A31E-4244-99BD-00466A0B1F64}" presName="sibTrans" presStyleCnt="0"/>
      <dgm:spPr/>
    </dgm:pt>
    <dgm:pt modelId="{7D0B2C35-30D6-4A78-B52F-D0E8D63B0B23}" type="pres">
      <dgm:prSet presAssocID="{882311D4-4A0A-4BC7-B467-1DC883223AA4}" presName="compNode" presStyleCnt="0"/>
      <dgm:spPr/>
    </dgm:pt>
    <dgm:pt modelId="{2355F4F4-25FB-47BB-B3E2-318E04AF14B2}" type="pres">
      <dgm:prSet presAssocID="{882311D4-4A0A-4BC7-B467-1DC883223AA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Πυροτεχνήματα"/>
        </a:ext>
      </dgm:extLst>
    </dgm:pt>
    <dgm:pt modelId="{E72EDF71-14E4-493A-A112-592BAA87E190}" type="pres">
      <dgm:prSet presAssocID="{882311D4-4A0A-4BC7-B467-1DC883223AA4}" presName="spaceRect" presStyleCnt="0"/>
      <dgm:spPr/>
    </dgm:pt>
    <dgm:pt modelId="{9F5E8FAD-A56A-4CFD-A178-20B20549DF4E}" type="pres">
      <dgm:prSet presAssocID="{882311D4-4A0A-4BC7-B467-1DC883223AA4}" presName="textRect" presStyleLbl="revTx" presStyleIdx="2" presStyleCnt="5">
        <dgm:presLayoutVars>
          <dgm:chMax val="1"/>
          <dgm:chPref val="1"/>
        </dgm:presLayoutVars>
      </dgm:prSet>
      <dgm:spPr/>
    </dgm:pt>
    <dgm:pt modelId="{EE6B94EC-46E5-460B-9733-E661909A4C9E}" type="pres">
      <dgm:prSet presAssocID="{E9897FA7-6551-4138-B8E6-B9E73D1D3D87}" presName="sibTrans" presStyleCnt="0"/>
      <dgm:spPr/>
    </dgm:pt>
    <dgm:pt modelId="{D34A65C0-BF60-4CE7-89B4-B8580F54ED89}" type="pres">
      <dgm:prSet presAssocID="{32D83E4E-AB13-461D-877C-C5FA39FF56BD}" presName="compNode" presStyleCnt="0"/>
      <dgm:spPr/>
    </dgm:pt>
    <dgm:pt modelId="{1F29CC18-9529-473C-B315-6E9C2BBF9A3B}" type="pres">
      <dgm:prSet presAssocID="{32D83E4E-AB13-461D-877C-C5FA39FF56B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71501BEF-9A33-426C-ABBA-60CC36C0E2B3}" type="pres">
      <dgm:prSet presAssocID="{32D83E4E-AB13-461D-877C-C5FA39FF56BD}" presName="spaceRect" presStyleCnt="0"/>
      <dgm:spPr/>
    </dgm:pt>
    <dgm:pt modelId="{F2028CFF-E9F8-4903-8B22-E6A55BF888D0}" type="pres">
      <dgm:prSet presAssocID="{32D83E4E-AB13-461D-877C-C5FA39FF56BD}" presName="textRect" presStyleLbl="revTx" presStyleIdx="3" presStyleCnt="5">
        <dgm:presLayoutVars>
          <dgm:chMax val="1"/>
          <dgm:chPref val="1"/>
        </dgm:presLayoutVars>
      </dgm:prSet>
      <dgm:spPr/>
    </dgm:pt>
    <dgm:pt modelId="{38806C04-6D1F-44DC-AB4D-8887E96FE78F}" type="pres">
      <dgm:prSet presAssocID="{1272059D-A119-4EB9-9BEA-A9003D5AF4F1}" presName="sibTrans" presStyleCnt="0"/>
      <dgm:spPr/>
    </dgm:pt>
    <dgm:pt modelId="{880B2064-F97A-4FF7-ACDE-4A1558785477}" type="pres">
      <dgm:prSet presAssocID="{61AC4957-8736-4F7B-A0E3-951DFD33E7DE}" presName="compNode" presStyleCnt="0"/>
      <dgm:spPr/>
    </dgm:pt>
    <dgm:pt modelId="{BCB1CF3D-9113-4F95-8D1F-C66F217F5969}" type="pres">
      <dgm:prSet presAssocID="{61AC4957-8736-4F7B-A0E3-951DFD33E7D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ve Letter"/>
        </a:ext>
      </dgm:extLst>
    </dgm:pt>
    <dgm:pt modelId="{BC44D658-3FB1-4BA2-A30C-BA9025602D40}" type="pres">
      <dgm:prSet presAssocID="{61AC4957-8736-4F7B-A0E3-951DFD33E7DE}" presName="spaceRect" presStyleCnt="0"/>
      <dgm:spPr/>
    </dgm:pt>
    <dgm:pt modelId="{2917CAC8-5617-48C5-A0FD-67190160C792}" type="pres">
      <dgm:prSet presAssocID="{61AC4957-8736-4F7B-A0E3-951DFD33E7DE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9D8F706-3211-4174-BBD7-C478A87D0C09}" type="presOf" srcId="{997A0283-216D-44B3-92ED-E35A6622E12F}" destId="{6E5E5556-CE3D-45C4-A353-2C364EC9FF4A}" srcOrd="0" destOrd="0" presId="urn:microsoft.com/office/officeart/2018/2/layout/IconLabelList"/>
    <dgm:cxn modelId="{5725170C-8BA5-4420-AB66-2223E444EDEA}" type="presOf" srcId="{F4355DE5-54AC-4787-8F26-911F8AEC4621}" destId="{6DDB4DD8-13CE-4142-ADE6-21EB54767D2D}" srcOrd="0" destOrd="0" presId="urn:microsoft.com/office/officeart/2018/2/layout/IconLabelList"/>
    <dgm:cxn modelId="{6648440C-A9EB-4BCE-85BD-5AC06EB0FC52}" srcId="{F4355DE5-54AC-4787-8F26-911F8AEC4621}" destId="{B140F969-BA69-4872-A47E-4FC9A001D51B}" srcOrd="0" destOrd="0" parTransId="{411A33FC-E787-4503-A3BA-A672B8E4F6CA}" sibTransId="{DEC0BA50-9D51-4516-9EE6-DE7A2EA9432A}"/>
    <dgm:cxn modelId="{38DE0262-DFF1-4D61-BA51-BEA0712B323C}" type="presOf" srcId="{61AC4957-8736-4F7B-A0E3-951DFD33E7DE}" destId="{2917CAC8-5617-48C5-A0FD-67190160C792}" srcOrd="0" destOrd="0" presId="urn:microsoft.com/office/officeart/2018/2/layout/IconLabelList"/>
    <dgm:cxn modelId="{63DD614A-AD76-468B-BD91-668136D0D44A}" srcId="{F4355DE5-54AC-4787-8F26-911F8AEC4621}" destId="{61AC4957-8736-4F7B-A0E3-951DFD33E7DE}" srcOrd="4" destOrd="0" parTransId="{45B8E84A-D705-4A99-A9C4-704D76EFAC73}" sibTransId="{9FE611D9-EADC-4778-A6B8-19B9A2F4E2DD}"/>
    <dgm:cxn modelId="{9989DB82-33C1-48CE-8A91-D4D9E016CFA4}" srcId="{F4355DE5-54AC-4787-8F26-911F8AEC4621}" destId="{997A0283-216D-44B3-92ED-E35A6622E12F}" srcOrd="1" destOrd="0" parTransId="{9446402C-63A3-4EF7-8D46-C1D65F24E531}" sibTransId="{551DD197-A31E-4244-99BD-00466A0B1F64}"/>
    <dgm:cxn modelId="{9B92C98F-4F4B-4B8E-BE22-A029CD6AADCB}" srcId="{F4355DE5-54AC-4787-8F26-911F8AEC4621}" destId="{882311D4-4A0A-4BC7-B467-1DC883223AA4}" srcOrd="2" destOrd="0" parTransId="{1AF500D4-DAB0-4AF3-91E6-C4E2DCF907D4}" sibTransId="{E9897FA7-6551-4138-B8E6-B9E73D1D3D87}"/>
    <dgm:cxn modelId="{F86E6AB1-E606-47B2-97D6-6CEC9F63D81F}" srcId="{F4355DE5-54AC-4787-8F26-911F8AEC4621}" destId="{32D83E4E-AB13-461D-877C-C5FA39FF56BD}" srcOrd="3" destOrd="0" parTransId="{327C06D1-9F84-48C6-A903-29773F8112D6}" sibTransId="{1272059D-A119-4EB9-9BEA-A9003D5AF4F1}"/>
    <dgm:cxn modelId="{822920E9-87D4-4123-B0B7-FFEB646C9C57}" type="presOf" srcId="{B140F969-BA69-4872-A47E-4FC9A001D51B}" destId="{5363508C-7732-42D8-865B-B753177F533E}" srcOrd="0" destOrd="0" presId="urn:microsoft.com/office/officeart/2018/2/layout/IconLabelList"/>
    <dgm:cxn modelId="{51DA22F4-3CF0-4CA3-9E1A-8A58C5890F8A}" type="presOf" srcId="{32D83E4E-AB13-461D-877C-C5FA39FF56BD}" destId="{F2028CFF-E9F8-4903-8B22-E6A55BF888D0}" srcOrd="0" destOrd="0" presId="urn:microsoft.com/office/officeart/2018/2/layout/IconLabelList"/>
    <dgm:cxn modelId="{CC333FF4-43CC-4E13-92F7-26A1BEDB10B7}" type="presOf" srcId="{882311D4-4A0A-4BC7-B467-1DC883223AA4}" destId="{9F5E8FAD-A56A-4CFD-A178-20B20549DF4E}" srcOrd="0" destOrd="0" presId="urn:microsoft.com/office/officeart/2018/2/layout/IconLabelList"/>
    <dgm:cxn modelId="{8DAD39A7-2939-48A6-8573-7D35150DA09D}" type="presParOf" srcId="{6DDB4DD8-13CE-4142-ADE6-21EB54767D2D}" destId="{8F8AB5EF-9249-4055-8469-9A0B2B29B358}" srcOrd="0" destOrd="0" presId="urn:microsoft.com/office/officeart/2018/2/layout/IconLabelList"/>
    <dgm:cxn modelId="{375CEB80-A056-4566-A2AC-7B398C015D5B}" type="presParOf" srcId="{8F8AB5EF-9249-4055-8469-9A0B2B29B358}" destId="{8E127D49-06E7-4CA1-B21E-238C1A9D3AE5}" srcOrd="0" destOrd="0" presId="urn:microsoft.com/office/officeart/2018/2/layout/IconLabelList"/>
    <dgm:cxn modelId="{AA8E7D32-64C4-4174-A601-DB34934CBA81}" type="presParOf" srcId="{8F8AB5EF-9249-4055-8469-9A0B2B29B358}" destId="{6FFB3218-F6E1-4D14-9090-8CC70CB60CE2}" srcOrd="1" destOrd="0" presId="urn:microsoft.com/office/officeart/2018/2/layout/IconLabelList"/>
    <dgm:cxn modelId="{8DC55851-81F4-4EC0-A6ED-84957396AFB8}" type="presParOf" srcId="{8F8AB5EF-9249-4055-8469-9A0B2B29B358}" destId="{5363508C-7732-42D8-865B-B753177F533E}" srcOrd="2" destOrd="0" presId="urn:microsoft.com/office/officeart/2018/2/layout/IconLabelList"/>
    <dgm:cxn modelId="{4D643E73-9279-42FF-A74E-28D63A7AD559}" type="presParOf" srcId="{6DDB4DD8-13CE-4142-ADE6-21EB54767D2D}" destId="{D6D79A57-5313-4FC4-85B6-EB78B5444F77}" srcOrd="1" destOrd="0" presId="urn:microsoft.com/office/officeart/2018/2/layout/IconLabelList"/>
    <dgm:cxn modelId="{8220D6BA-F3CB-4995-9175-BA572DBEE161}" type="presParOf" srcId="{6DDB4DD8-13CE-4142-ADE6-21EB54767D2D}" destId="{A27C2480-D58E-4089-8230-52ECAAEB8253}" srcOrd="2" destOrd="0" presId="urn:microsoft.com/office/officeart/2018/2/layout/IconLabelList"/>
    <dgm:cxn modelId="{171DD404-76B5-48A6-A414-27E732EADC9D}" type="presParOf" srcId="{A27C2480-D58E-4089-8230-52ECAAEB8253}" destId="{6BB1DE67-49B7-4965-938F-D58B5A162065}" srcOrd="0" destOrd="0" presId="urn:microsoft.com/office/officeart/2018/2/layout/IconLabelList"/>
    <dgm:cxn modelId="{1C411600-BADD-4936-AF95-17446682970C}" type="presParOf" srcId="{A27C2480-D58E-4089-8230-52ECAAEB8253}" destId="{A20AFEE8-062C-4794-8D5E-E30D6090E232}" srcOrd="1" destOrd="0" presId="urn:microsoft.com/office/officeart/2018/2/layout/IconLabelList"/>
    <dgm:cxn modelId="{5C062777-D00D-414C-B248-F489A3BC996F}" type="presParOf" srcId="{A27C2480-D58E-4089-8230-52ECAAEB8253}" destId="{6E5E5556-CE3D-45C4-A353-2C364EC9FF4A}" srcOrd="2" destOrd="0" presId="urn:microsoft.com/office/officeart/2018/2/layout/IconLabelList"/>
    <dgm:cxn modelId="{293E1EE6-F6A5-4942-A6A0-AE5FB6448D95}" type="presParOf" srcId="{6DDB4DD8-13CE-4142-ADE6-21EB54767D2D}" destId="{603EB28E-99C2-4DC0-A9C8-A89204FC688A}" srcOrd="3" destOrd="0" presId="urn:microsoft.com/office/officeart/2018/2/layout/IconLabelList"/>
    <dgm:cxn modelId="{1492441F-F54D-4A10-B475-50C9631F0F0D}" type="presParOf" srcId="{6DDB4DD8-13CE-4142-ADE6-21EB54767D2D}" destId="{7D0B2C35-30D6-4A78-B52F-D0E8D63B0B23}" srcOrd="4" destOrd="0" presId="urn:microsoft.com/office/officeart/2018/2/layout/IconLabelList"/>
    <dgm:cxn modelId="{0579A0F4-0162-43BF-8C6E-373C99E603D4}" type="presParOf" srcId="{7D0B2C35-30D6-4A78-B52F-D0E8D63B0B23}" destId="{2355F4F4-25FB-47BB-B3E2-318E04AF14B2}" srcOrd="0" destOrd="0" presId="urn:microsoft.com/office/officeart/2018/2/layout/IconLabelList"/>
    <dgm:cxn modelId="{EB4EDCDA-DBE3-41DA-A519-BEDACB27B28D}" type="presParOf" srcId="{7D0B2C35-30D6-4A78-B52F-D0E8D63B0B23}" destId="{E72EDF71-14E4-493A-A112-592BAA87E190}" srcOrd="1" destOrd="0" presId="urn:microsoft.com/office/officeart/2018/2/layout/IconLabelList"/>
    <dgm:cxn modelId="{343AB725-D995-4CAC-94CC-3069F87321E3}" type="presParOf" srcId="{7D0B2C35-30D6-4A78-B52F-D0E8D63B0B23}" destId="{9F5E8FAD-A56A-4CFD-A178-20B20549DF4E}" srcOrd="2" destOrd="0" presId="urn:microsoft.com/office/officeart/2018/2/layout/IconLabelList"/>
    <dgm:cxn modelId="{DAC9046E-5D66-4698-B685-E56766085492}" type="presParOf" srcId="{6DDB4DD8-13CE-4142-ADE6-21EB54767D2D}" destId="{EE6B94EC-46E5-460B-9733-E661909A4C9E}" srcOrd="5" destOrd="0" presId="urn:microsoft.com/office/officeart/2018/2/layout/IconLabelList"/>
    <dgm:cxn modelId="{4C49C579-610E-4FA4-97DE-C7B44360538F}" type="presParOf" srcId="{6DDB4DD8-13CE-4142-ADE6-21EB54767D2D}" destId="{D34A65C0-BF60-4CE7-89B4-B8580F54ED89}" srcOrd="6" destOrd="0" presId="urn:microsoft.com/office/officeart/2018/2/layout/IconLabelList"/>
    <dgm:cxn modelId="{ECEC3CA3-B7E2-4201-9330-F65DCA946F06}" type="presParOf" srcId="{D34A65C0-BF60-4CE7-89B4-B8580F54ED89}" destId="{1F29CC18-9529-473C-B315-6E9C2BBF9A3B}" srcOrd="0" destOrd="0" presId="urn:microsoft.com/office/officeart/2018/2/layout/IconLabelList"/>
    <dgm:cxn modelId="{F481B4ED-F219-49E3-8985-4FBD947867E3}" type="presParOf" srcId="{D34A65C0-BF60-4CE7-89B4-B8580F54ED89}" destId="{71501BEF-9A33-426C-ABBA-60CC36C0E2B3}" srcOrd="1" destOrd="0" presId="urn:microsoft.com/office/officeart/2018/2/layout/IconLabelList"/>
    <dgm:cxn modelId="{6A75B709-C0DF-4D3E-98DE-71DE4C9F4016}" type="presParOf" srcId="{D34A65C0-BF60-4CE7-89B4-B8580F54ED89}" destId="{F2028CFF-E9F8-4903-8B22-E6A55BF888D0}" srcOrd="2" destOrd="0" presId="urn:microsoft.com/office/officeart/2018/2/layout/IconLabelList"/>
    <dgm:cxn modelId="{1C624693-8715-41FD-BDEA-AE55D6ED9192}" type="presParOf" srcId="{6DDB4DD8-13CE-4142-ADE6-21EB54767D2D}" destId="{38806C04-6D1F-44DC-AB4D-8887E96FE78F}" srcOrd="7" destOrd="0" presId="urn:microsoft.com/office/officeart/2018/2/layout/IconLabelList"/>
    <dgm:cxn modelId="{E54E8E64-E0F1-47D7-AB54-3703BD8306A0}" type="presParOf" srcId="{6DDB4DD8-13CE-4142-ADE6-21EB54767D2D}" destId="{880B2064-F97A-4FF7-ACDE-4A1558785477}" srcOrd="8" destOrd="0" presId="urn:microsoft.com/office/officeart/2018/2/layout/IconLabelList"/>
    <dgm:cxn modelId="{E25D7B9C-CE99-46A8-AC12-0F3AF55F0A14}" type="presParOf" srcId="{880B2064-F97A-4FF7-ACDE-4A1558785477}" destId="{BCB1CF3D-9113-4F95-8D1F-C66F217F5969}" srcOrd="0" destOrd="0" presId="urn:microsoft.com/office/officeart/2018/2/layout/IconLabelList"/>
    <dgm:cxn modelId="{FF8A0213-F4B5-4033-9E0D-DECF7A265F71}" type="presParOf" srcId="{880B2064-F97A-4FF7-ACDE-4A1558785477}" destId="{BC44D658-3FB1-4BA2-A30C-BA9025602D40}" srcOrd="1" destOrd="0" presId="urn:microsoft.com/office/officeart/2018/2/layout/IconLabelList"/>
    <dgm:cxn modelId="{ACEE07DD-9284-4F35-BBAF-497DDC9FCC1F}" type="presParOf" srcId="{880B2064-F97A-4FF7-ACDE-4A1558785477}" destId="{2917CAC8-5617-48C5-A0FD-67190160C79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705DA-B73D-460A-B6EF-6760491C3E5D}">
      <dsp:nvSpPr>
        <dsp:cNvPr id="0" name=""/>
        <dsp:cNvSpPr/>
      </dsp:nvSpPr>
      <dsp:spPr>
        <a:xfrm>
          <a:off x="0" y="588"/>
          <a:ext cx="490889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115F81-025D-4364-8D0A-73E5FF8614E5}">
      <dsp:nvSpPr>
        <dsp:cNvPr id="0" name=""/>
        <dsp:cNvSpPr/>
      </dsp:nvSpPr>
      <dsp:spPr>
        <a:xfrm>
          <a:off x="0" y="588"/>
          <a:ext cx="4908899" cy="963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Δυνατότητα αποθήκευσης και ανάκλησης πληροφοριών.</a:t>
          </a:r>
        </a:p>
      </dsp:txBody>
      <dsp:txXfrm>
        <a:off x="0" y="588"/>
        <a:ext cx="4908899" cy="963801"/>
      </dsp:txXfrm>
    </dsp:sp>
    <dsp:sp modelId="{3F37AAE7-1E2B-451E-99B1-64A4E5C76BD5}">
      <dsp:nvSpPr>
        <dsp:cNvPr id="0" name=""/>
        <dsp:cNvSpPr/>
      </dsp:nvSpPr>
      <dsp:spPr>
        <a:xfrm>
          <a:off x="0" y="964389"/>
          <a:ext cx="4908899" cy="0"/>
        </a:xfrm>
        <a:prstGeom prst="line">
          <a:avLst/>
        </a:prstGeom>
        <a:gradFill rotWithShape="0">
          <a:gsLst>
            <a:gs pos="0">
              <a:schemeClr val="accent2">
                <a:hueOff val="-777537"/>
                <a:satOff val="-4113"/>
                <a:lumOff val="-1568"/>
                <a:alphaOff val="0"/>
                <a:tint val="98000"/>
                <a:lumMod val="100000"/>
              </a:schemeClr>
            </a:gs>
            <a:gs pos="100000">
              <a:schemeClr val="accent2">
                <a:hueOff val="-777537"/>
                <a:satOff val="-4113"/>
                <a:lumOff val="-1568"/>
                <a:alphaOff val="0"/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2">
              <a:hueOff val="-777537"/>
              <a:satOff val="-4113"/>
              <a:lumOff val="-1568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EEDC08-5782-4906-B351-632AD9418C41}">
      <dsp:nvSpPr>
        <dsp:cNvPr id="0" name=""/>
        <dsp:cNvSpPr/>
      </dsp:nvSpPr>
      <dsp:spPr>
        <a:xfrm>
          <a:off x="0" y="964389"/>
          <a:ext cx="4908899" cy="963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Διαδικασία απαραίτητη για μάθηση, λογική αιτιολόγηση, λόγο.</a:t>
          </a:r>
        </a:p>
      </dsp:txBody>
      <dsp:txXfrm>
        <a:off x="0" y="964389"/>
        <a:ext cx="4908899" cy="963801"/>
      </dsp:txXfrm>
    </dsp:sp>
    <dsp:sp modelId="{458CC7C6-B4B7-4043-9637-07B513B99EA4}">
      <dsp:nvSpPr>
        <dsp:cNvPr id="0" name=""/>
        <dsp:cNvSpPr/>
      </dsp:nvSpPr>
      <dsp:spPr>
        <a:xfrm>
          <a:off x="0" y="1928190"/>
          <a:ext cx="4908899" cy="0"/>
        </a:xfrm>
        <a:prstGeom prst="line">
          <a:avLst/>
        </a:prstGeom>
        <a:gradFill rotWithShape="0">
          <a:gsLst>
            <a:gs pos="0">
              <a:schemeClr val="accent2">
                <a:hueOff val="-1555074"/>
                <a:satOff val="-8227"/>
                <a:lumOff val="-3137"/>
                <a:alphaOff val="0"/>
                <a:tint val="98000"/>
                <a:lumMod val="100000"/>
              </a:schemeClr>
            </a:gs>
            <a:gs pos="100000">
              <a:schemeClr val="accent2">
                <a:hueOff val="-1555074"/>
                <a:satOff val="-8227"/>
                <a:lumOff val="-3137"/>
                <a:alphaOff val="0"/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2">
              <a:hueOff val="-1555074"/>
              <a:satOff val="-8227"/>
              <a:lumOff val="-313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E47C2C-A5C2-4DA2-BD37-2F992E831091}">
      <dsp:nvSpPr>
        <dsp:cNvPr id="0" name=""/>
        <dsp:cNvSpPr/>
      </dsp:nvSpPr>
      <dsp:spPr>
        <a:xfrm>
          <a:off x="0" y="1928190"/>
          <a:ext cx="4908899" cy="963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Τύποι μνήμης:</a:t>
          </a:r>
        </a:p>
      </dsp:txBody>
      <dsp:txXfrm>
        <a:off x="0" y="1928190"/>
        <a:ext cx="4908899" cy="963801"/>
      </dsp:txXfrm>
    </dsp:sp>
    <dsp:sp modelId="{B04953F3-F6E9-4EBC-A08F-009765C49269}">
      <dsp:nvSpPr>
        <dsp:cNvPr id="0" name=""/>
        <dsp:cNvSpPr/>
      </dsp:nvSpPr>
      <dsp:spPr>
        <a:xfrm>
          <a:off x="0" y="2891991"/>
          <a:ext cx="4908899" cy="0"/>
        </a:xfrm>
        <a:prstGeom prst="line">
          <a:avLst/>
        </a:prstGeom>
        <a:gradFill rotWithShape="0">
          <a:gsLst>
            <a:gs pos="0">
              <a:schemeClr val="accent2">
                <a:hueOff val="-2332611"/>
                <a:satOff val="-12340"/>
                <a:lumOff val="-4705"/>
                <a:alphaOff val="0"/>
                <a:tint val="98000"/>
                <a:lumMod val="100000"/>
              </a:schemeClr>
            </a:gs>
            <a:gs pos="100000">
              <a:schemeClr val="accent2">
                <a:hueOff val="-2332611"/>
                <a:satOff val="-12340"/>
                <a:lumOff val="-4705"/>
                <a:alphaOff val="0"/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2">
              <a:hueOff val="-2332611"/>
              <a:satOff val="-12340"/>
              <a:lumOff val="-4705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AB1981-8008-459F-8BF7-5DA9159205FC}">
      <dsp:nvSpPr>
        <dsp:cNvPr id="0" name=""/>
        <dsp:cNvSpPr/>
      </dsp:nvSpPr>
      <dsp:spPr>
        <a:xfrm>
          <a:off x="0" y="2891991"/>
          <a:ext cx="4908899" cy="963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* Βραχυπρόθεσμη: Πληροφορίες παραμένουν για λίγα λεπτά.</a:t>
          </a:r>
        </a:p>
      </dsp:txBody>
      <dsp:txXfrm>
        <a:off x="0" y="2891991"/>
        <a:ext cx="4908899" cy="963801"/>
      </dsp:txXfrm>
    </dsp:sp>
    <dsp:sp modelId="{F87A0FCE-EA37-457A-927B-8DD0197ED9C9}">
      <dsp:nvSpPr>
        <dsp:cNvPr id="0" name=""/>
        <dsp:cNvSpPr/>
      </dsp:nvSpPr>
      <dsp:spPr>
        <a:xfrm>
          <a:off x="0" y="3855792"/>
          <a:ext cx="4908899" cy="0"/>
        </a:xfrm>
        <a:prstGeom prst="line">
          <a:avLst/>
        </a:prstGeom>
        <a:gradFill rotWithShape="0">
          <a:gsLst>
            <a:gs pos="0">
              <a:schemeClr val="accent2">
                <a:hueOff val="-3110148"/>
                <a:satOff val="-16453"/>
                <a:lumOff val="-6274"/>
                <a:alphaOff val="0"/>
                <a:tint val="98000"/>
                <a:lumMod val="100000"/>
              </a:schemeClr>
            </a:gs>
            <a:gs pos="100000">
              <a:schemeClr val="accent2">
                <a:hueOff val="-3110148"/>
                <a:satOff val="-16453"/>
                <a:lumOff val="-6274"/>
                <a:alphaOff val="0"/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2">
              <a:hueOff val="-3110148"/>
              <a:satOff val="-16453"/>
              <a:lumOff val="-6274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8C3D74-8D05-4F31-85F5-D437C1BBAB4C}">
      <dsp:nvSpPr>
        <dsp:cNvPr id="0" name=""/>
        <dsp:cNvSpPr/>
      </dsp:nvSpPr>
      <dsp:spPr>
        <a:xfrm>
          <a:off x="0" y="3855792"/>
          <a:ext cx="4908899" cy="963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* Μακροπρόθεσμη: Μόνιμες αλλαγές στα νευρικά κύτταρα.</a:t>
          </a:r>
        </a:p>
      </dsp:txBody>
      <dsp:txXfrm>
        <a:off x="0" y="3855792"/>
        <a:ext cx="4908899" cy="9638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59BFB-023A-4F09-BEE5-44E081FC4B9B}">
      <dsp:nvSpPr>
        <dsp:cNvPr id="0" name=""/>
        <dsp:cNvSpPr/>
      </dsp:nvSpPr>
      <dsp:spPr>
        <a:xfrm>
          <a:off x="0" y="474396"/>
          <a:ext cx="2428875" cy="1457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Η βραχυπρόθεσμη μνήμη αφορά την παραμονή των πληροφοριών στον εγκέφαλο για λίγα μόνο λεπτά. </a:t>
          </a:r>
          <a:endParaRPr lang="en-US" sz="1300" kern="1200"/>
        </a:p>
      </dsp:txBody>
      <dsp:txXfrm>
        <a:off x="0" y="474396"/>
        <a:ext cx="2428875" cy="1457324"/>
      </dsp:txXfrm>
    </dsp:sp>
    <dsp:sp modelId="{E74F9B05-989F-4EE9-A2CE-3CBA9DB744AB}">
      <dsp:nvSpPr>
        <dsp:cNvPr id="0" name=""/>
        <dsp:cNvSpPr/>
      </dsp:nvSpPr>
      <dsp:spPr>
        <a:xfrm>
          <a:off x="2671762" y="474396"/>
          <a:ext cx="2428875" cy="1457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Η βραχυπρόθεσμη μνήμη μπορεί να μετατραπεί σε μακροπρόθεσμη, η οποία σχετίζεται με μόνιμες δομικές και λειτουργικές αλλαγές στα νευρικά κύτταρα του εγκεφάλου. </a:t>
          </a:r>
          <a:endParaRPr lang="en-US" sz="1300" kern="1200"/>
        </a:p>
      </dsp:txBody>
      <dsp:txXfrm>
        <a:off x="2671762" y="474396"/>
        <a:ext cx="2428875" cy="1457324"/>
      </dsp:txXfrm>
    </dsp:sp>
    <dsp:sp modelId="{5BAF6B73-29A6-4828-90F8-208E67FD58CC}">
      <dsp:nvSpPr>
        <dsp:cNvPr id="0" name=""/>
        <dsp:cNvSpPr/>
      </dsp:nvSpPr>
      <dsp:spPr>
        <a:xfrm>
          <a:off x="5343525" y="474396"/>
          <a:ext cx="2428875" cy="1457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Το χρονικό διάστημα που απαιτείται για τη μετατροπή αυτή εξαρτάται από το είδος, την ένταση και τη συχνότητα του ερεθίσματος. </a:t>
          </a:r>
          <a:endParaRPr lang="en-US" sz="1300" kern="1200"/>
        </a:p>
      </dsp:txBody>
      <dsp:txXfrm>
        <a:off x="5343525" y="474396"/>
        <a:ext cx="2428875" cy="1457324"/>
      </dsp:txXfrm>
    </dsp:sp>
    <dsp:sp modelId="{D51CACDA-7944-4A30-99FD-31B979D43872}">
      <dsp:nvSpPr>
        <dsp:cNvPr id="0" name=""/>
        <dsp:cNvSpPr/>
      </dsp:nvSpPr>
      <dsp:spPr>
        <a:xfrm>
          <a:off x="0" y="2174609"/>
          <a:ext cx="2428875" cy="1457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Ερεθίσματα πολύ έντονα ή επαναλαμβανόμενα, υπερβολικά ευχάριστα ή δυσάρεστα αποθηκεύονται ευκολότερα στη μακροπρόθεσμη μνήμη. </a:t>
          </a:r>
          <a:endParaRPr lang="en-US" sz="1300" kern="1200"/>
        </a:p>
      </dsp:txBody>
      <dsp:txXfrm>
        <a:off x="0" y="2174609"/>
        <a:ext cx="2428875" cy="1457324"/>
      </dsp:txXfrm>
    </dsp:sp>
    <dsp:sp modelId="{BEAC73F5-DE43-412C-ACA0-994AEE2D107A}">
      <dsp:nvSpPr>
        <dsp:cNvPr id="0" name=""/>
        <dsp:cNvSpPr/>
      </dsp:nvSpPr>
      <dsp:spPr>
        <a:xfrm>
          <a:off x="2671762" y="2174609"/>
          <a:ext cx="2428875" cy="1457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Μερικές από τις πληροφορίες που αποθηκεύονται στη μακροπρόθεσμη μνήμη εξασθενούν με το χρόνο και τελικά διαγράφονται. </a:t>
          </a:r>
          <a:endParaRPr lang="en-US" sz="1300" kern="1200"/>
        </a:p>
      </dsp:txBody>
      <dsp:txXfrm>
        <a:off x="2671762" y="2174609"/>
        <a:ext cx="2428875" cy="1457324"/>
      </dsp:txXfrm>
    </dsp:sp>
    <dsp:sp modelId="{E545952C-3960-4603-BB9B-8C14D857ADA2}">
      <dsp:nvSpPr>
        <dsp:cNvPr id="0" name=""/>
        <dsp:cNvSpPr/>
      </dsp:nvSpPr>
      <dsp:spPr>
        <a:xfrm>
          <a:off x="5343525" y="2174609"/>
          <a:ext cx="2428875" cy="1457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Άλλες παραμένουν για πάντα ως τμήμα της συνείδησής μας, όπως είναι, για παράδειγμα, το όνομά μας.</a:t>
          </a:r>
          <a:endParaRPr lang="en-US" sz="1300" kern="1200"/>
        </a:p>
      </dsp:txBody>
      <dsp:txXfrm>
        <a:off x="5343525" y="2174609"/>
        <a:ext cx="2428875" cy="1457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60D0E-144B-4D9A-AFDD-511F401BAD4E}">
      <dsp:nvSpPr>
        <dsp:cNvPr id="0" name=""/>
        <dsp:cNvSpPr/>
      </dsp:nvSpPr>
      <dsp:spPr>
        <a:xfrm>
          <a:off x="0" y="3628406"/>
          <a:ext cx="4908899" cy="119092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Η ανάκληση από τη μνήμη ενός γεγονότος ή ενός αντικειμένου απαιτεί την ανάκληση και το συνδυασμό πληροφοριών αποθηκευμένων σε διάφορες περιοχές του εγκεφάλου. </a:t>
          </a:r>
          <a:endParaRPr lang="en-US" sz="1700" kern="1200"/>
        </a:p>
      </dsp:txBody>
      <dsp:txXfrm>
        <a:off x="0" y="3628406"/>
        <a:ext cx="4908899" cy="1190923"/>
      </dsp:txXfrm>
    </dsp:sp>
    <dsp:sp modelId="{76D186D9-DE42-4DB5-895F-886007722CED}">
      <dsp:nvSpPr>
        <dsp:cNvPr id="0" name=""/>
        <dsp:cNvSpPr/>
      </dsp:nvSpPr>
      <dsp:spPr>
        <a:xfrm rot="10800000">
          <a:off x="0" y="1814629"/>
          <a:ext cx="4908899" cy="1831640"/>
        </a:xfrm>
        <a:prstGeom prst="upArrowCallout">
          <a:avLst/>
        </a:prstGeom>
        <a:gradFill rotWithShape="0">
          <a:gsLst>
            <a:gs pos="0">
              <a:schemeClr val="accent5">
                <a:hueOff val="-1002469"/>
                <a:satOff val="551"/>
                <a:lumOff val="2647"/>
                <a:alphaOff val="0"/>
                <a:tint val="98000"/>
                <a:lumMod val="100000"/>
              </a:schemeClr>
            </a:gs>
            <a:gs pos="100000">
              <a:schemeClr val="accent5">
                <a:hueOff val="-1002469"/>
                <a:satOff val="551"/>
                <a:lumOff val="2647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Τμήματα του ινιακού και του κροταφικού λοβού σχετίζονται με τη μνήμη προσώπων, λέξεων, εικόνων και ήχων. </a:t>
          </a:r>
          <a:endParaRPr lang="en-US" sz="1700" kern="1200"/>
        </a:p>
      </dsp:txBody>
      <dsp:txXfrm rot="10800000">
        <a:off x="0" y="1814629"/>
        <a:ext cx="4908899" cy="1190145"/>
      </dsp:txXfrm>
    </dsp:sp>
    <dsp:sp modelId="{0DB88057-18F5-41DD-91C2-A5B35D4DF752}">
      <dsp:nvSpPr>
        <dsp:cNvPr id="0" name=""/>
        <dsp:cNvSpPr/>
      </dsp:nvSpPr>
      <dsp:spPr>
        <a:xfrm rot="10800000">
          <a:off x="0" y="852"/>
          <a:ext cx="4908899" cy="1831640"/>
        </a:xfrm>
        <a:prstGeom prst="upArrowCallout">
          <a:avLst/>
        </a:prstGeom>
        <a:gradFill rotWithShape="0">
          <a:gsLst>
            <a:gs pos="0">
              <a:schemeClr val="accent5">
                <a:hueOff val="-2004937"/>
                <a:satOff val="1102"/>
                <a:lumOff val="5294"/>
                <a:alphaOff val="0"/>
                <a:tint val="98000"/>
                <a:lumMod val="100000"/>
              </a:schemeClr>
            </a:gs>
            <a:gs pos="100000">
              <a:schemeClr val="accent5">
                <a:hueOff val="-2004937"/>
                <a:satOff val="1102"/>
                <a:lumOff val="5294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Η μακροπρόθεσμη μνήμη περιλαμβάνει πολυάριθμα κυκλώματα νευρώνων, που εντοπίζονται σε διάφορες περιοχές του εγκεφάλου.  </a:t>
          </a:r>
          <a:endParaRPr lang="en-US" sz="1700" kern="1200"/>
        </a:p>
      </dsp:txBody>
      <dsp:txXfrm rot="10800000">
        <a:off x="0" y="852"/>
        <a:ext cx="4908899" cy="11901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27D49-06E7-4CA1-B21E-238C1A9D3AE5}">
      <dsp:nvSpPr>
        <dsp:cNvPr id="0" name=""/>
        <dsp:cNvSpPr/>
      </dsp:nvSpPr>
      <dsp:spPr>
        <a:xfrm>
          <a:off x="364117" y="954640"/>
          <a:ext cx="592470" cy="5924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63508C-7732-42D8-865B-B753177F533E}">
      <dsp:nvSpPr>
        <dsp:cNvPr id="0" name=""/>
        <dsp:cNvSpPr/>
      </dsp:nvSpPr>
      <dsp:spPr>
        <a:xfrm>
          <a:off x="2051" y="1767389"/>
          <a:ext cx="1316601" cy="52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- Απώλεια μνήμης λόγω:</a:t>
          </a:r>
        </a:p>
      </dsp:txBody>
      <dsp:txXfrm>
        <a:off x="2051" y="1767389"/>
        <a:ext cx="1316601" cy="526640"/>
      </dsp:txXfrm>
    </dsp:sp>
    <dsp:sp modelId="{6BB1DE67-49B7-4965-938F-D58B5A162065}">
      <dsp:nvSpPr>
        <dsp:cNvPr id="0" name=""/>
        <dsp:cNvSpPr/>
      </dsp:nvSpPr>
      <dsp:spPr>
        <a:xfrm>
          <a:off x="1911124" y="954640"/>
          <a:ext cx="592470" cy="5924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5E5556-CE3D-45C4-A353-2C364EC9FF4A}">
      <dsp:nvSpPr>
        <dsp:cNvPr id="0" name=""/>
        <dsp:cNvSpPr/>
      </dsp:nvSpPr>
      <dsp:spPr>
        <a:xfrm>
          <a:off x="1549058" y="1767389"/>
          <a:ext cx="1316601" cy="52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* Τραυματισμού εγκεφάλου.</a:t>
          </a:r>
        </a:p>
      </dsp:txBody>
      <dsp:txXfrm>
        <a:off x="1549058" y="1767389"/>
        <a:ext cx="1316601" cy="526640"/>
      </dsp:txXfrm>
    </dsp:sp>
    <dsp:sp modelId="{2355F4F4-25FB-47BB-B3E2-318E04AF14B2}">
      <dsp:nvSpPr>
        <dsp:cNvPr id="0" name=""/>
        <dsp:cNvSpPr/>
      </dsp:nvSpPr>
      <dsp:spPr>
        <a:xfrm>
          <a:off x="3458130" y="954640"/>
          <a:ext cx="592470" cy="5924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5E8FAD-A56A-4CFD-A178-20B20549DF4E}">
      <dsp:nvSpPr>
        <dsp:cNvPr id="0" name=""/>
        <dsp:cNvSpPr/>
      </dsp:nvSpPr>
      <dsp:spPr>
        <a:xfrm>
          <a:off x="3096065" y="1767389"/>
          <a:ext cx="1316601" cy="52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* Ασθενειών.</a:t>
          </a:r>
        </a:p>
      </dsp:txBody>
      <dsp:txXfrm>
        <a:off x="3096065" y="1767389"/>
        <a:ext cx="1316601" cy="526640"/>
      </dsp:txXfrm>
    </dsp:sp>
    <dsp:sp modelId="{1F29CC18-9529-473C-B315-6E9C2BBF9A3B}">
      <dsp:nvSpPr>
        <dsp:cNvPr id="0" name=""/>
        <dsp:cNvSpPr/>
      </dsp:nvSpPr>
      <dsp:spPr>
        <a:xfrm>
          <a:off x="1137620" y="2623180"/>
          <a:ext cx="592470" cy="59247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28CFF-E9F8-4903-8B22-E6A55BF888D0}">
      <dsp:nvSpPr>
        <dsp:cNvPr id="0" name=""/>
        <dsp:cNvSpPr/>
      </dsp:nvSpPr>
      <dsp:spPr>
        <a:xfrm>
          <a:off x="775555" y="3435929"/>
          <a:ext cx="1316601" cy="52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- Είδος απώλειας εξαρτάται από την επηρεασμένη περιοχή του εγκεφάλου:</a:t>
          </a:r>
        </a:p>
      </dsp:txBody>
      <dsp:txXfrm>
        <a:off x="775555" y="3435929"/>
        <a:ext cx="1316601" cy="526640"/>
      </dsp:txXfrm>
    </dsp:sp>
    <dsp:sp modelId="{BCB1CF3D-9113-4F95-8D1F-C66F217F5969}">
      <dsp:nvSpPr>
        <dsp:cNvPr id="0" name=""/>
        <dsp:cNvSpPr/>
      </dsp:nvSpPr>
      <dsp:spPr>
        <a:xfrm>
          <a:off x="2684627" y="2623180"/>
          <a:ext cx="592470" cy="59247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7CAC8-5617-48C5-A0FD-67190160C792}">
      <dsp:nvSpPr>
        <dsp:cNvPr id="0" name=""/>
        <dsp:cNvSpPr/>
      </dsp:nvSpPr>
      <dsp:spPr>
        <a:xfrm>
          <a:off x="2322562" y="3435929"/>
          <a:ext cx="1316601" cy="52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* Π.χ., τραυματισμός στον κροταφικό λοβό επηρεάζει τη μνήμη ήχων.</a:t>
          </a:r>
        </a:p>
      </dsp:txBody>
      <dsp:txXfrm>
        <a:off x="2322562" y="3435929"/>
        <a:ext cx="1316601" cy="526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2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2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45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01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99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79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01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37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4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8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9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8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9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63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7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207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Ανώτερες Πνευματικές Λειτουργίες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Μνήμη, Μάθηση και Συμπεριφορά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F65CD9-825D-44BD-8681-D42D260D4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F64C47-BE0B-4DA4-A62F-C6922DD20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2"/>
            <a:ext cx="3094482" cy="6858002"/>
          </a:xfrm>
          <a:custGeom>
            <a:avLst/>
            <a:gdLst>
              <a:gd name="connsiteX0" fmla="*/ 4125976 w 4125976"/>
              <a:gd name="connsiteY0" fmla="*/ 0 h 6858002"/>
              <a:gd name="connsiteX1" fmla="*/ 1300393 w 4125976"/>
              <a:gd name="connsiteY1" fmla="*/ 0 h 6858002"/>
              <a:gd name="connsiteX2" fmla="*/ 1300393 w 4125976"/>
              <a:gd name="connsiteY2" fmla="*/ 2 h 6858002"/>
              <a:gd name="connsiteX3" fmla="*/ 1155520 w 4125976"/>
              <a:gd name="connsiteY3" fmla="*/ 2 h 6858002"/>
              <a:gd name="connsiteX4" fmla="*/ 1074856 w 4125976"/>
              <a:gd name="connsiteY4" fmla="*/ 88573 h 6858002"/>
              <a:gd name="connsiteX5" fmla="*/ 0 w 4125976"/>
              <a:gd name="connsiteY5" fmla="*/ 3396600 h 6858002"/>
              <a:gd name="connsiteX6" fmla="*/ 1222540 w 4125976"/>
              <a:gd name="connsiteY6" fmla="*/ 6858002 h 6858002"/>
              <a:gd name="connsiteX7" fmla="*/ 4125598 w 4125976"/>
              <a:gd name="connsiteY7" fmla="*/ 6858002 h 6858002"/>
              <a:gd name="connsiteX8" fmla="*/ 4125976 w 4125976"/>
              <a:gd name="connsiteY8" fmla="*/ 685760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5976" h="6858002">
                <a:moveTo>
                  <a:pt x="4125976" y="0"/>
                </a:moveTo>
                <a:lnTo>
                  <a:pt x="1300393" y="0"/>
                </a:lnTo>
                <a:lnTo>
                  <a:pt x="1300393" y="2"/>
                </a:lnTo>
                <a:lnTo>
                  <a:pt x="1155520" y="2"/>
                </a:lnTo>
                <a:lnTo>
                  <a:pt x="1074856" y="88573"/>
                </a:lnTo>
                <a:cubicBezTo>
                  <a:pt x="422987" y="841260"/>
                  <a:pt x="0" y="2042663"/>
                  <a:pt x="0" y="3396600"/>
                </a:cubicBezTo>
                <a:cubicBezTo>
                  <a:pt x="0" y="4846647"/>
                  <a:pt x="488259" y="6121285"/>
                  <a:pt x="1222540" y="6858002"/>
                </a:cubicBezTo>
                <a:cubicBezTo>
                  <a:pt x="4125598" y="6858002"/>
                  <a:pt x="4125598" y="6858002"/>
                  <a:pt x="4125598" y="6858002"/>
                </a:cubicBezTo>
                <a:lnTo>
                  <a:pt x="4125976" y="68576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43466"/>
            <a:ext cx="1943100" cy="4995333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Μνήμη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555DEC-3160-98D6-9884-BA1B40742A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857495"/>
              </p:ext>
            </p:extLst>
          </p:nvPr>
        </p:nvGraphicFramePr>
        <p:xfrm>
          <a:off x="3606450" y="901700"/>
          <a:ext cx="4908900" cy="4820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2A25AF-5639-61E3-919B-3DD78097B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ΜΝΗΜΗ</a:t>
            </a:r>
            <a:endParaRPr lang="el-GR" dirty="0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A0FCFB87-C00C-90E5-E4C6-C2EB2351E8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142068"/>
          <a:ext cx="7772400" cy="410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715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F65CD9-825D-44BD-8681-D42D260D4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F64C47-BE0B-4DA4-A62F-C6922DD20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2"/>
            <a:ext cx="3094482" cy="6858002"/>
          </a:xfrm>
          <a:custGeom>
            <a:avLst/>
            <a:gdLst>
              <a:gd name="connsiteX0" fmla="*/ 4125976 w 4125976"/>
              <a:gd name="connsiteY0" fmla="*/ 0 h 6858002"/>
              <a:gd name="connsiteX1" fmla="*/ 1300393 w 4125976"/>
              <a:gd name="connsiteY1" fmla="*/ 0 h 6858002"/>
              <a:gd name="connsiteX2" fmla="*/ 1300393 w 4125976"/>
              <a:gd name="connsiteY2" fmla="*/ 2 h 6858002"/>
              <a:gd name="connsiteX3" fmla="*/ 1155520 w 4125976"/>
              <a:gd name="connsiteY3" fmla="*/ 2 h 6858002"/>
              <a:gd name="connsiteX4" fmla="*/ 1074856 w 4125976"/>
              <a:gd name="connsiteY4" fmla="*/ 88573 h 6858002"/>
              <a:gd name="connsiteX5" fmla="*/ 0 w 4125976"/>
              <a:gd name="connsiteY5" fmla="*/ 3396600 h 6858002"/>
              <a:gd name="connsiteX6" fmla="*/ 1222540 w 4125976"/>
              <a:gd name="connsiteY6" fmla="*/ 6858002 h 6858002"/>
              <a:gd name="connsiteX7" fmla="*/ 4125598 w 4125976"/>
              <a:gd name="connsiteY7" fmla="*/ 6858002 h 6858002"/>
              <a:gd name="connsiteX8" fmla="*/ 4125976 w 4125976"/>
              <a:gd name="connsiteY8" fmla="*/ 685760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5976" h="6858002">
                <a:moveTo>
                  <a:pt x="4125976" y="0"/>
                </a:moveTo>
                <a:lnTo>
                  <a:pt x="1300393" y="0"/>
                </a:lnTo>
                <a:lnTo>
                  <a:pt x="1300393" y="2"/>
                </a:lnTo>
                <a:lnTo>
                  <a:pt x="1155520" y="2"/>
                </a:lnTo>
                <a:lnTo>
                  <a:pt x="1074856" y="88573"/>
                </a:lnTo>
                <a:cubicBezTo>
                  <a:pt x="422987" y="841260"/>
                  <a:pt x="0" y="2042663"/>
                  <a:pt x="0" y="3396600"/>
                </a:cubicBezTo>
                <a:cubicBezTo>
                  <a:pt x="0" y="4846647"/>
                  <a:pt x="488259" y="6121285"/>
                  <a:pt x="1222540" y="6858002"/>
                </a:cubicBezTo>
                <a:cubicBezTo>
                  <a:pt x="4125598" y="6858002"/>
                  <a:pt x="4125598" y="6858002"/>
                  <a:pt x="4125598" y="6858002"/>
                </a:cubicBezTo>
                <a:lnTo>
                  <a:pt x="4125976" y="68576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F20F0DB-A85E-814F-D7CD-7C193EF01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643466"/>
            <a:ext cx="1943100" cy="4995333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ΜΝΗΜΗ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EDE89D62-5AE6-7308-6EF8-71A7400D96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09976"/>
              </p:ext>
            </p:extLst>
          </p:nvPr>
        </p:nvGraphicFramePr>
        <p:xfrm>
          <a:off x="3606450" y="901700"/>
          <a:ext cx="4908900" cy="4820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8517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bg2">
                <a:shade val="96000"/>
                <a:satMod val="160000"/>
                <a:lumMod val="100000"/>
              </a:schemeClr>
            </a:gs>
          </a:gsLst>
          <a:lin ang="474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EB41F2-E181-4D4D-9131-A30F6B0AE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3D63CC92-C517-4C71-9222-4579252CD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1"/>
            <a:ext cx="9144000" cy="1703129"/>
          </a:xfrm>
          <a:custGeom>
            <a:avLst/>
            <a:gdLst>
              <a:gd name="connsiteX0" fmla="*/ 0 w 12192000"/>
              <a:gd name="connsiteY0" fmla="*/ 0 h 2270839"/>
              <a:gd name="connsiteX1" fmla="*/ 12192000 w 12192000"/>
              <a:gd name="connsiteY1" fmla="*/ 0 h 2270839"/>
              <a:gd name="connsiteX2" fmla="*/ 12192000 w 12192000"/>
              <a:gd name="connsiteY2" fmla="*/ 213719 h 2270839"/>
              <a:gd name="connsiteX3" fmla="*/ 12192000 w 12192000"/>
              <a:gd name="connsiteY3" fmla="*/ 471948 h 2270839"/>
              <a:gd name="connsiteX4" fmla="*/ 12192000 w 12192000"/>
              <a:gd name="connsiteY4" fmla="*/ 519830 h 2270839"/>
              <a:gd name="connsiteX5" fmla="*/ 12192000 w 12192000"/>
              <a:gd name="connsiteY5" fmla="*/ 744793 h 2270839"/>
              <a:gd name="connsiteX6" fmla="*/ 12192000 w 12192000"/>
              <a:gd name="connsiteY6" fmla="*/ 1754021 h 2270839"/>
              <a:gd name="connsiteX7" fmla="*/ 11957522 w 12192000"/>
              <a:gd name="connsiteY7" fmla="*/ 1797923 h 2270839"/>
              <a:gd name="connsiteX8" fmla="*/ 11679973 w 12192000"/>
              <a:gd name="connsiteY8" fmla="*/ 1847667 h 2270839"/>
              <a:gd name="connsiteX9" fmla="*/ 11401197 w 12192000"/>
              <a:gd name="connsiteY9" fmla="*/ 1896360 h 2270839"/>
              <a:gd name="connsiteX10" fmla="*/ 11121192 w 12192000"/>
              <a:gd name="connsiteY10" fmla="*/ 1938046 h 2270839"/>
              <a:gd name="connsiteX11" fmla="*/ 10842416 w 12192000"/>
              <a:gd name="connsiteY11" fmla="*/ 1980083 h 2270839"/>
              <a:gd name="connsiteX12" fmla="*/ 10562411 w 12192000"/>
              <a:gd name="connsiteY12" fmla="*/ 2019318 h 2270839"/>
              <a:gd name="connsiteX13" fmla="*/ 10286091 w 12192000"/>
              <a:gd name="connsiteY13" fmla="*/ 2052947 h 2270839"/>
              <a:gd name="connsiteX14" fmla="*/ 10006086 w 12192000"/>
              <a:gd name="connsiteY14" fmla="*/ 2084825 h 2270839"/>
              <a:gd name="connsiteX15" fmla="*/ 9727310 w 12192000"/>
              <a:gd name="connsiteY15" fmla="*/ 2113901 h 2270839"/>
              <a:gd name="connsiteX16" fmla="*/ 9453445 w 12192000"/>
              <a:gd name="connsiteY16" fmla="*/ 2139123 h 2270839"/>
              <a:gd name="connsiteX17" fmla="*/ 9175897 w 12192000"/>
              <a:gd name="connsiteY17" fmla="*/ 2164345 h 2270839"/>
              <a:gd name="connsiteX18" fmla="*/ 8902033 w 12192000"/>
              <a:gd name="connsiteY18" fmla="*/ 2185364 h 2270839"/>
              <a:gd name="connsiteX19" fmla="*/ 8628169 w 12192000"/>
              <a:gd name="connsiteY19" fmla="*/ 2201828 h 2270839"/>
              <a:gd name="connsiteX20" fmla="*/ 8355533 w 12192000"/>
              <a:gd name="connsiteY20" fmla="*/ 2218994 h 2270839"/>
              <a:gd name="connsiteX21" fmla="*/ 8085353 w 12192000"/>
              <a:gd name="connsiteY21" fmla="*/ 2233356 h 2270839"/>
              <a:gd name="connsiteX22" fmla="*/ 7817629 w 12192000"/>
              <a:gd name="connsiteY22" fmla="*/ 2243515 h 2270839"/>
              <a:gd name="connsiteX23" fmla="*/ 7549905 w 12192000"/>
              <a:gd name="connsiteY23" fmla="*/ 2252273 h 2270839"/>
              <a:gd name="connsiteX24" fmla="*/ 7284638 w 12192000"/>
              <a:gd name="connsiteY24" fmla="*/ 2260680 h 2270839"/>
              <a:gd name="connsiteX25" fmla="*/ 7023055 w 12192000"/>
              <a:gd name="connsiteY25" fmla="*/ 2264534 h 2270839"/>
              <a:gd name="connsiteX26" fmla="*/ 6761472 w 12192000"/>
              <a:gd name="connsiteY26" fmla="*/ 2268737 h 2270839"/>
              <a:gd name="connsiteX27" fmla="*/ 6503573 w 12192000"/>
              <a:gd name="connsiteY27" fmla="*/ 2270839 h 2270839"/>
              <a:gd name="connsiteX28" fmla="*/ 6248130 w 12192000"/>
              <a:gd name="connsiteY28" fmla="*/ 2268737 h 2270839"/>
              <a:gd name="connsiteX29" fmla="*/ 5995144 w 12192000"/>
              <a:gd name="connsiteY29" fmla="*/ 2268737 h 2270839"/>
              <a:gd name="connsiteX30" fmla="*/ 5744613 w 12192000"/>
              <a:gd name="connsiteY30" fmla="*/ 2264534 h 2270839"/>
              <a:gd name="connsiteX31" fmla="*/ 5498995 w 12192000"/>
              <a:gd name="connsiteY31" fmla="*/ 2258228 h 2270839"/>
              <a:gd name="connsiteX32" fmla="*/ 5255834 w 12192000"/>
              <a:gd name="connsiteY32" fmla="*/ 2252273 h 2270839"/>
              <a:gd name="connsiteX33" fmla="*/ 5017584 w 12192000"/>
              <a:gd name="connsiteY33" fmla="*/ 2245617 h 2270839"/>
              <a:gd name="connsiteX34" fmla="*/ 4780562 w 12192000"/>
              <a:gd name="connsiteY34" fmla="*/ 2235458 h 2270839"/>
              <a:gd name="connsiteX35" fmla="*/ 4547227 w 12192000"/>
              <a:gd name="connsiteY35" fmla="*/ 2224598 h 2270839"/>
              <a:gd name="connsiteX36" fmla="*/ 4318800 w 12192000"/>
              <a:gd name="connsiteY36" fmla="*/ 2214790 h 2270839"/>
              <a:gd name="connsiteX37" fmla="*/ 3873004 w 12192000"/>
              <a:gd name="connsiteY37" fmla="*/ 2187115 h 2270839"/>
              <a:gd name="connsiteX38" fmla="*/ 3445628 w 12192000"/>
              <a:gd name="connsiteY38" fmla="*/ 2157690 h 2270839"/>
              <a:gd name="connsiteX39" fmla="*/ 3035446 w 12192000"/>
              <a:gd name="connsiteY39" fmla="*/ 2126862 h 2270839"/>
              <a:gd name="connsiteX40" fmla="*/ 2647370 w 12192000"/>
              <a:gd name="connsiteY40" fmla="*/ 2092883 h 2270839"/>
              <a:gd name="connsiteX41" fmla="*/ 2276487 w 12192000"/>
              <a:gd name="connsiteY41" fmla="*/ 2057501 h 2270839"/>
              <a:gd name="connsiteX42" fmla="*/ 1932621 w 12192000"/>
              <a:gd name="connsiteY42" fmla="*/ 2019318 h 2270839"/>
              <a:gd name="connsiteX43" fmla="*/ 1609634 w 12192000"/>
              <a:gd name="connsiteY43" fmla="*/ 1981835 h 2270839"/>
              <a:gd name="connsiteX44" fmla="*/ 1312435 w 12192000"/>
              <a:gd name="connsiteY44" fmla="*/ 1944352 h 2270839"/>
              <a:gd name="connsiteX45" fmla="*/ 1039799 w 12192000"/>
              <a:gd name="connsiteY45" fmla="*/ 1908971 h 2270839"/>
              <a:gd name="connsiteX46" fmla="*/ 797865 w 12192000"/>
              <a:gd name="connsiteY46" fmla="*/ 1875341 h 2270839"/>
              <a:gd name="connsiteX47" fmla="*/ 579265 w 12192000"/>
              <a:gd name="connsiteY47" fmla="*/ 1843463 h 2270839"/>
              <a:gd name="connsiteX48" fmla="*/ 395052 w 12192000"/>
              <a:gd name="connsiteY48" fmla="*/ 1816840 h 2270839"/>
              <a:gd name="connsiteX49" fmla="*/ 240312 w 12192000"/>
              <a:gd name="connsiteY49" fmla="*/ 1791617 h 2270839"/>
              <a:gd name="connsiteX50" fmla="*/ 27853 w 12192000"/>
              <a:gd name="connsiteY50" fmla="*/ 1755536 h 2270839"/>
              <a:gd name="connsiteX51" fmla="*/ 0 w 12192000"/>
              <a:gd name="connsiteY51" fmla="*/ 1750823 h 2270839"/>
              <a:gd name="connsiteX52" fmla="*/ 0 w 12192000"/>
              <a:gd name="connsiteY52" fmla="*/ 744793 h 2270839"/>
              <a:gd name="connsiteX53" fmla="*/ 0 w 12192000"/>
              <a:gd name="connsiteY53" fmla="*/ 519830 h 2270839"/>
              <a:gd name="connsiteX54" fmla="*/ 0 w 12192000"/>
              <a:gd name="connsiteY54" fmla="*/ 471948 h 2270839"/>
              <a:gd name="connsiteX55" fmla="*/ 0 w 12192000"/>
              <a:gd name="connsiteY55" fmla="*/ 213719 h 227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000" h="2270839">
                <a:moveTo>
                  <a:pt x="0" y="0"/>
                </a:moveTo>
                <a:lnTo>
                  <a:pt x="12192000" y="0"/>
                </a:lnTo>
                <a:lnTo>
                  <a:pt x="12192000" y="213719"/>
                </a:lnTo>
                <a:lnTo>
                  <a:pt x="12192000" y="471948"/>
                </a:lnTo>
                <a:lnTo>
                  <a:pt x="12192000" y="519830"/>
                </a:lnTo>
                <a:lnTo>
                  <a:pt x="12192000" y="744793"/>
                </a:lnTo>
                <a:lnTo>
                  <a:pt x="12192000" y="1754021"/>
                </a:lnTo>
                <a:lnTo>
                  <a:pt x="11957522" y="1797923"/>
                </a:lnTo>
                <a:lnTo>
                  <a:pt x="11679973" y="1847667"/>
                </a:lnTo>
                <a:lnTo>
                  <a:pt x="11401197" y="1896360"/>
                </a:lnTo>
                <a:lnTo>
                  <a:pt x="11121192" y="1938046"/>
                </a:lnTo>
                <a:lnTo>
                  <a:pt x="10842416" y="1980083"/>
                </a:lnTo>
                <a:lnTo>
                  <a:pt x="10562411" y="2019318"/>
                </a:lnTo>
                <a:lnTo>
                  <a:pt x="10286091" y="2052947"/>
                </a:lnTo>
                <a:lnTo>
                  <a:pt x="10006086" y="2084825"/>
                </a:lnTo>
                <a:lnTo>
                  <a:pt x="9727310" y="2113901"/>
                </a:lnTo>
                <a:lnTo>
                  <a:pt x="9453445" y="2139123"/>
                </a:lnTo>
                <a:lnTo>
                  <a:pt x="9175897" y="2164345"/>
                </a:lnTo>
                <a:lnTo>
                  <a:pt x="8902033" y="2185364"/>
                </a:lnTo>
                <a:lnTo>
                  <a:pt x="8628169" y="2201828"/>
                </a:lnTo>
                <a:lnTo>
                  <a:pt x="8355533" y="2218994"/>
                </a:lnTo>
                <a:lnTo>
                  <a:pt x="8085353" y="2233356"/>
                </a:lnTo>
                <a:lnTo>
                  <a:pt x="7817629" y="2243515"/>
                </a:lnTo>
                <a:lnTo>
                  <a:pt x="7549905" y="2252273"/>
                </a:lnTo>
                <a:lnTo>
                  <a:pt x="7284638" y="2260680"/>
                </a:lnTo>
                <a:lnTo>
                  <a:pt x="7023055" y="2264534"/>
                </a:lnTo>
                <a:lnTo>
                  <a:pt x="6761472" y="2268737"/>
                </a:lnTo>
                <a:lnTo>
                  <a:pt x="6503573" y="2270839"/>
                </a:lnTo>
                <a:lnTo>
                  <a:pt x="6248130" y="2268737"/>
                </a:lnTo>
                <a:lnTo>
                  <a:pt x="5995144" y="2268737"/>
                </a:lnTo>
                <a:lnTo>
                  <a:pt x="5744613" y="2264534"/>
                </a:lnTo>
                <a:lnTo>
                  <a:pt x="5498995" y="2258228"/>
                </a:lnTo>
                <a:lnTo>
                  <a:pt x="5255834" y="2252273"/>
                </a:lnTo>
                <a:lnTo>
                  <a:pt x="5017584" y="2245617"/>
                </a:lnTo>
                <a:lnTo>
                  <a:pt x="4780562" y="2235458"/>
                </a:lnTo>
                <a:lnTo>
                  <a:pt x="4547227" y="2224598"/>
                </a:lnTo>
                <a:lnTo>
                  <a:pt x="4318800" y="2214790"/>
                </a:lnTo>
                <a:lnTo>
                  <a:pt x="3873004" y="2187115"/>
                </a:lnTo>
                <a:lnTo>
                  <a:pt x="3445628" y="2157690"/>
                </a:lnTo>
                <a:lnTo>
                  <a:pt x="3035446" y="2126862"/>
                </a:lnTo>
                <a:lnTo>
                  <a:pt x="2647370" y="2092883"/>
                </a:lnTo>
                <a:lnTo>
                  <a:pt x="2276487" y="2057501"/>
                </a:lnTo>
                <a:lnTo>
                  <a:pt x="1932621" y="2019318"/>
                </a:lnTo>
                <a:lnTo>
                  <a:pt x="1609634" y="1981835"/>
                </a:lnTo>
                <a:lnTo>
                  <a:pt x="1312435" y="1944352"/>
                </a:lnTo>
                <a:lnTo>
                  <a:pt x="1039799" y="1908971"/>
                </a:lnTo>
                <a:lnTo>
                  <a:pt x="797865" y="1875341"/>
                </a:lnTo>
                <a:lnTo>
                  <a:pt x="579265" y="1843463"/>
                </a:lnTo>
                <a:lnTo>
                  <a:pt x="395052" y="1816840"/>
                </a:lnTo>
                <a:lnTo>
                  <a:pt x="240312" y="1791617"/>
                </a:lnTo>
                <a:lnTo>
                  <a:pt x="27853" y="1755536"/>
                </a:lnTo>
                <a:lnTo>
                  <a:pt x="0" y="1750823"/>
                </a:lnTo>
                <a:lnTo>
                  <a:pt x="0" y="744793"/>
                </a:lnTo>
                <a:lnTo>
                  <a:pt x="0" y="519830"/>
                </a:lnTo>
                <a:lnTo>
                  <a:pt x="0" y="471948"/>
                </a:lnTo>
                <a:lnTo>
                  <a:pt x="0" y="213719"/>
                </a:lnTo>
                <a:close/>
              </a:path>
            </a:pathLst>
          </a:custGeom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716" y="1314451"/>
            <a:ext cx="7598569" cy="832757"/>
          </a:xfrm>
        </p:spPr>
        <p:txBody>
          <a:bodyPr>
            <a:normAutofit/>
          </a:bodyPr>
          <a:lstStyle/>
          <a:p>
            <a:pPr algn="ctr"/>
            <a:r>
              <a:t>Μάθηση</a:t>
            </a:r>
            <a:endParaRPr lang="el-GR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A39FDC-39F4-4CB7-873B-8D786EC02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0" b="63148"/>
          <a:stretch/>
        </p:blipFill>
        <p:spPr>
          <a:xfrm>
            <a:off x="3053443" y="857251"/>
            <a:ext cx="6088176" cy="1703129"/>
          </a:xfrm>
          <a:custGeom>
            <a:avLst/>
            <a:gdLst>
              <a:gd name="connsiteX0" fmla="*/ 0 w 8117568"/>
              <a:gd name="connsiteY0" fmla="*/ 0 h 2270839"/>
              <a:gd name="connsiteX1" fmla="*/ 8117568 w 8117568"/>
              <a:gd name="connsiteY1" fmla="*/ 0 h 2270839"/>
              <a:gd name="connsiteX2" fmla="*/ 8117568 w 8117568"/>
              <a:gd name="connsiteY2" fmla="*/ 1754616 h 2270839"/>
              <a:gd name="connsiteX3" fmla="*/ 7886265 w 8117568"/>
              <a:gd name="connsiteY3" fmla="*/ 1797923 h 2270839"/>
              <a:gd name="connsiteX4" fmla="*/ 7608716 w 8117568"/>
              <a:gd name="connsiteY4" fmla="*/ 1847667 h 2270839"/>
              <a:gd name="connsiteX5" fmla="*/ 7329940 w 8117568"/>
              <a:gd name="connsiteY5" fmla="*/ 1896360 h 2270839"/>
              <a:gd name="connsiteX6" fmla="*/ 7049935 w 8117568"/>
              <a:gd name="connsiteY6" fmla="*/ 1938046 h 2270839"/>
              <a:gd name="connsiteX7" fmla="*/ 6771159 w 8117568"/>
              <a:gd name="connsiteY7" fmla="*/ 1980083 h 2270839"/>
              <a:gd name="connsiteX8" fmla="*/ 6491154 w 8117568"/>
              <a:gd name="connsiteY8" fmla="*/ 2019318 h 2270839"/>
              <a:gd name="connsiteX9" fmla="*/ 6214834 w 8117568"/>
              <a:gd name="connsiteY9" fmla="*/ 2052947 h 2270839"/>
              <a:gd name="connsiteX10" fmla="*/ 5934829 w 8117568"/>
              <a:gd name="connsiteY10" fmla="*/ 2084825 h 2270839"/>
              <a:gd name="connsiteX11" fmla="*/ 5656053 w 8117568"/>
              <a:gd name="connsiteY11" fmla="*/ 2113901 h 2270839"/>
              <a:gd name="connsiteX12" fmla="*/ 5382188 w 8117568"/>
              <a:gd name="connsiteY12" fmla="*/ 2139123 h 2270839"/>
              <a:gd name="connsiteX13" fmla="*/ 5104640 w 8117568"/>
              <a:gd name="connsiteY13" fmla="*/ 2164345 h 2270839"/>
              <a:gd name="connsiteX14" fmla="*/ 4830776 w 8117568"/>
              <a:gd name="connsiteY14" fmla="*/ 2185364 h 2270839"/>
              <a:gd name="connsiteX15" fmla="*/ 4556912 w 8117568"/>
              <a:gd name="connsiteY15" fmla="*/ 2201828 h 2270839"/>
              <a:gd name="connsiteX16" fmla="*/ 4284276 w 8117568"/>
              <a:gd name="connsiteY16" fmla="*/ 2218994 h 2270839"/>
              <a:gd name="connsiteX17" fmla="*/ 4014096 w 8117568"/>
              <a:gd name="connsiteY17" fmla="*/ 2233356 h 2270839"/>
              <a:gd name="connsiteX18" fmla="*/ 3746372 w 8117568"/>
              <a:gd name="connsiteY18" fmla="*/ 2243515 h 2270839"/>
              <a:gd name="connsiteX19" fmla="*/ 3478648 w 8117568"/>
              <a:gd name="connsiteY19" fmla="*/ 2252273 h 2270839"/>
              <a:gd name="connsiteX20" fmla="*/ 3213381 w 8117568"/>
              <a:gd name="connsiteY20" fmla="*/ 2260680 h 2270839"/>
              <a:gd name="connsiteX21" fmla="*/ 2951798 w 8117568"/>
              <a:gd name="connsiteY21" fmla="*/ 2264534 h 2270839"/>
              <a:gd name="connsiteX22" fmla="*/ 2690215 w 8117568"/>
              <a:gd name="connsiteY22" fmla="*/ 2268737 h 2270839"/>
              <a:gd name="connsiteX23" fmla="*/ 2432316 w 8117568"/>
              <a:gd name="connsiteY23" fmla="*/ 2270839 h 2270839"/>
              <a:gd name="connsiteX24" fmla="*/ 2176873 w 8117568"/>
              <a:gd name="connsiteY24" fmla="*/ 2268737 h 2270839"/>
              <a:gd name="connsiteX25" fmla="*/ 1923887 w 8117568"/>
              <a:gd name="connsiteY25" fmla="*/ 2268737 h 2270839"/>
              <a:gd name="connsiteX26" fmla="*/ 1673356 w 8117568"/>
              <a:gd name="connsiteY26" fmla="*/ 2264534 h 2270839"/>
              <a:gd name="connsiteX27" fmla="*/ 1427738 w 8117568"/>
              <a:gd name="connsiteY27" fmla="*/ 2258228 h 2270839"/>
              <a:gd name="connsiteX28" fmla="*/ 1184577 w 8117568"/>
              <a:gd name="connsiteY28" fmla="*/ 2252273 h 2270839"/>
              <a:gd name="connsiteX29" fmla="*/ 946327 w 8117568"/>
              <a:gd name="connsiteY29" fmla="*/ 2245617 h 2270839"/>
              <a:gd name="connsiteX30" fmla="*/ 709305 w 8117568"/>
              <a:gd name="connsiteY30" fmla="*/ 2235458 h 2270839"/>
              <a:gd name="connsiteX31" fmla="*/ 475970 w 8117568"/>
              <a:gd name="connsiteY31" fmla="*/ 2224598 h 2270839"/>
              <a:gd name="connsiteX32" fmla="*/ 247543 w 8117568"/>
              <a:gd name="connsiteY32" fmla="*/ 2214790 h 2270839"/>
              <a:gd name="connsiteX33" fmla="*/ 0 w 8117568"/>
              <a:gd name="connsiteY33" fmla="*/ 2199423 h 227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117568" h="2270839">
                <a:moveTo>
                  <a:pt x="0" y="0"/>
                </a:moveTo>
                <a:lnTo>
                  <a:pt x="8117568" y="0"/>
                </a:lnTo>
                <a:lnTo>
                  <a:pt x="8117568" y="1754616"/>
                </a:lnTo>
                <a:lnTo>
                  <a:pt x="7886265" y="1797923"/>
                </a:lnTo>
                <a:lnTo>
                  <a:pt x="7608716" y="1847667"/>
                </a:lnTo>
                <a:lnTo>
                  <a:pt x="7329940" y="1896360"/>
                </a:lnTo>
                <a:lnTo>
                  <a:pt x="7049935" y="1938046"/>
                </a:lnTo>
                <a:lnTo>
                  <a:pt x="6771159" y="1980083"/>
                </a:lnTo>
                <a:lnTo>
                  <a:pt x="6491154" y="2019318"/>
                </a:lnTo>
                <a:lnTo>
                  <a:pt x="6214834" y="2052947"/>
                </a:lnTo>
                <a:lnTo>
                  <a:pt x="5934829" y="2084825"/>
                </a:lnTo>
                <a:lnTo>
                  <a:pt x="5656053" y="2113901"/>
                </a:lnTo>
                <a:lnTo>
                  <a:pt x="5382188" y="2139123"/>
                </a:lnTo>
                <a:lnTo>
                  <a:pt x="5104640" y="2164345"/>
                </a:lnTo>
                <a:lnTo>
                  <a:pt x="4830776" y="2185364"/>
                </a:lnTo>
                <a:lnTo>
                  <a:pt x="4556912" y="2201828"/>
                </a:lnTo>
                <a:lnTo>
                  <a:pt x="4284276" y="2218994"/>
                </a:lnTo>
                <a:lnTo>
                  <a:pt x="4014096" y="2233356"/>
                </a:lnTo>
                <a:lnTo>
                  <a:pt x="3746372" y="2243515"/>
                </a:lnTo>
                <a:lnTo>
                  <a:pt x="3478648" y="2252273"/>
                </a:lnTo>
                <a:lnTo>
                  <a:pt x="3213381" y="2260680"/>
                </a:lnTo>
                <a:lnTo>
                  <a:pt x="2951798" y="2264534"/>
                </a:lnTo>
                <a:lnTo>
                  <a:pt x="2690215" y="2268737"/>
                </a:lnTo>
                <a:lnTo>
                  <a:pt x="2432316" y="2270839"/>
                </a:lnTo>
                <a:lnTo>
                  <a:pt x="2176873" y="2268737"/>
                </a:lnTo>
                <a:lnTo>
                  <a:pt x="1923887" y="2268737"/>
                </a:lnTo>
                <a:lnTo>
                  <a:pt x="1673356" y="2264534"/>
                </a:lnTo>
                <a:lnTo>
                  <a:pt x="1427738" y="2258228"/>
                </a:lnTo>
                <a:lnTo>
                  <a:pt x="1184577" y="2252273"/>
                </a:lnTo>
                <a:lnTo>
                  <a:pt x="946327" y="2245617"/>
                </a:lnTo>
                <a:lnTo>
                  <a:pt x="709305" y="2235458"/>
                </a:lnTo>
                <a:lnTo>
                  <a:pt x="475970" y="2224598"/>
                </a:lnTo>
                <a:lnTo>
                  <a:pt x="247543" y="2214790"/>
                </a:lnTo>
                <a:lnTo>
                  <a:pt x="0" y="2199423"/>
                </a:lnTo>
                <a:close/>
              </a:path>
            </a:pathLst>
          </a:cu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1" y="2801680"/>
            <a:ext cx="8115300" cy="2398970"/>
          </a:xfrm>
        </p:spPr>
        <p:txBody>
          <a:bodyPr>
            <a:normAutofit/>
          </a:bodyPr>
          <a:lstStyle/>
          <a:p>
            <a:r>
              <a:rPr lang="el-GR">
                <a:solidFill>
                  <a:schemeClr val="bg1"/>
                </a:solidFill>
              </a:rPr>
              <a:t>- Διαδικασία απόκτησης νέας γνώσης.</a:t>
            </a:r>
          </a:p>
          <a:p>
            <a:r>
              <a:rPr lang="el-GR">
                <a:solidFill>
                  <a:schemeClr val="bg1"/>
                </a:solidFill>
              </a:rPr>
              <a:t>- Τύποι μάθησης:</a:t>
            </a:r>
          </a:p>
          <a:p>
            <a:r>
              <a:rPr lang="el-GR">
                <a:solidFill>
                  <a:schemeClr val="bg1"/>
                </a:solidFill>
              </a:rPr>
              <a:t>  * Εξοικείωση: Μη αντίδραση σε μη σημαντικά ερεθίσματα.</a:t>
            </a:r>
          </a:p>
          <a:p>
            <a:r>
              <a:rPr lang="el-GR">
                <a:solidFill>
                  <a:schemeClr val="bg1"/>
                </a:solidFill>
              </a:rPr>
              <a:t>  * Ευαισθητοποίηση: Ταχύτερη αντίδραση σε επώδυνα ερεθίσματα.</a:t>
            </a:r>
          </a:p>
          <a:p>
            <a:r>
              <a:rPr lang="el-GR">
                <a:solidFill>
                  <a:schemeClr val="bg1"/>
                </a:solidFill>
              </a:rPr>
              <a:t>  * Συνειρμική: Συσχέτιση δύο ή περισσότερων ερεθισμάτων.</a:t>
            </a:r>
          </a:p>
          <a:p>
            <a:r>
              <a:rPr lang="el-GR">
                <a:solidFill>
                  <a:schemeClr val="bg1"/>
                </a:solidFill>
              </a:rPr>
              <a:t>  * Αντίληψη: Χρήση προηγούμενων εμπειριών για επίλυση προβλημάτων.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bg2">
                <a:shade val="96000"/>
                <a:satMod val="160000"/>
                <a:lumMod val="100000"/>
              </a:schemeClr>
            </a:gs>
          </a:gsLst>
          <a:lin ang="474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EB41F2-E181-4D4D-9131-A30F6B0AE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3D63CC92-C517-4C71-9222-4579252CD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1"/>
            <a:ext cx="9144000" cy="1703129"/>
          </a:xfrm>
          <a:custGeom>
            <a:avLst/>
            <a:gdLst>
              <a:gd name="connsiteX0" fmla="*/ 0 w 12192000"/>
              <a:gd name="connsiteY0" fmla="*/ 0 h 2270839"/>
              <a:gd name="connsiteX1" fmla="*/ 12192000 w 12192000"/>
              <a:gd name="connsiteY1" fmla="*/ 0 h 2270839"/>
              <a:gd name="connsiteX2" fmla="*/ 12192000 w 12192000"/>
              <a:gd name="connsiteY2" fmla="*/ 213719 h 2270839"/>
              <a:gd name="connsiteX3" fmla="*/ 12192000 w 12192000"/>
              <a:gd name="connsiteY3" fmla="*/ 471948 h 2270839"/>
              <a:gd name="connsiteX4" fmla="*/ 12192000 w 12192000"/>
              <a:gd name="connsiteY4" fmla="*/ 519830 h 2270839"/>
              <a:gd name="connsiteX5" fmla="*/ 12192000 w 12192000"/>
              <a:gd name="connsiteY5" fmla="*/ 744793 h 2270839"/>
              <a:gd name="connsiteX6" fmla="*/ 12192000 w 12192000"/>
              <a:gd name="connsiteY6" fmla="*/ 1754021 h 2270839"/>
              <a:gd name="connsiteX7" fmla="*/ 11957522 w 12192000"/>
              <a:gd name="connsiteY7" fmla="*/ 1797923 h 2270839"/>
              <a:gd name="connsiteX8" fmla="*/ 11679973 w 12192000"/>
              <a:gd name="connsiteY8" fmla="*/ 1847667 h 2270839"/>
              <a:gd name="connsiteX9" fmla="*/ 11401197 w 12192000"/>
              <a:gd name="connsiteY9" fmla="*/ 1896360 h 2270839"/>
              <a:gd name="connsiteX10" fmla="*/ 11121192 w 12192000"/>
              <a:gd name="connsiteY10" fmla="*/ 1938046 h 2270839"/>
              <a:gd name="connsiteX11" fmla="*/ 10842416 w 12192000"/>
              <a:gd name="connsiteY11" fmla="*/ 1980083 h 2270839"/>
              <a:gd name="connsiteX12" fmla="*/ 10562411 w 12192000"/>
              <a:gd name="connsiteY12" fmla="*/ 2019318 h 2270839"/>
              <a:gd name="connsiteX13" fmla="*/ 10286091 w 12192000"/>
              <a:gd name="connsiteY13" fmla="*/ 2052947 h 2270839"/>
              <a:gd name="connsiteX14" fmla="*/ 10006086 w 12192000"/>
              <a:gd name="connsiteY14" fmla="*/ 2084825 h 2270839"/>
              <a:gd name="connsiteX15" fmla="*/ 9727310 w 12192000"/>
              <a:gd name="connsiteY15" fmla="*/ 2113901 h 2270839"/>
              <a:gd name="connsiteX16" fmla="*/ 9453445 w 12192000"/>
              <a:gd name="connsiteY16" fmla="*/ 2139123 h 2270839"/>
              <a:gd name="connsiteX17" fmla="*/ 9175897 w 12192000"/>
              <a:gd name="connsiteY17" fmla="*/ 2164345 h 2270839"/>
              <a:gd name="connsiteX18" fmla="*/ 8902033 w 12192000"/>
              <a:gd name="connsiteY18" fmla="*/ 2185364 h 2270839"/>
              <a:gd name="connsiteX19" fmla="*/ 8628169 w 12192000"/>
              <a:gd name="connsiteY19" fmla="*/ 2201828 h 2270839"/>
              <a:gd name="connsiteX20" fmla="*/ 8355533 w 12192000"/>
              <a:gd name="connsiteY20" fmla="*/ 2218994 h 2270839"/>
              <a:gd name="connsiteX21" fmla="*/ 8085353 w 12192000"/>
              <a:gd name="connsiteY21" fmla="*/ 2233356 h 2270839"/>
              <a:gd name="connsiteX22" fmla="*/ 7817629 w 12192000"/>
              <a:gd name="connsiteY22" fmla="*/ 2243515 h 2270839"/>
              <a:gd name="connsiteX23" fmla="*/ 7549905 w 12192000"/>
              <a:gd name="connsiteY23" fmla="*/ 2252273 h 2270839"/>
              <a:gd name="connsiteX24" fmla="*/ 7284638 w 12192000"/>
              <a:gd name="connsiteY24" fmla="*/ 2260680 h 2270839"/>
              <a:gd name="connsiteX25" fmla="*/ 7023055 w 12192000"/>
              <a:gd name="connsiteY25" fmla="*/ 2264534 h 2270839"/>
              <a:gd name="connsiteX26" fmla="*/ 6761472 w 12192000"/>
              <a:gd name="connsiteY26" fmla="*/ 2268737 h 2270839"/>
              <a:gd name="connsiteX27" fmla="*/ 6503573 w 12192000"/>
              <a:gd name="connsiteY27" fmla="*/ 2270839 h 2270839"/>
              <a:gd name="connsiteX28" fmla="*/ 6248130 w 12192000"/>
              <a:gd name="connsiteY28" fmla="*/ 2268737 h 2270839"/>
              <a:gd name="connsiteX29" fmla="*/ 5995144 w 12192000"/>
              <a:gd name="connsiteY29" fmla="*/ 2268737 h 2270839"/>
              <a:gd name="connsiteX30" fmla="*/ 5744613 w 12192000"/>
              <a:gd name="connsiteY30" fmla="*/ 2264534 h 2270839"/>
              <a:gd name="connsiteX31" fmla="*/ 5498995 w 12192000"/>
              <a:gd name="connsiteY31" fmla="*/ 2258228 h 2270839"/>
              <a:gd name="connsiteX32" fmla="*/ 5255834 w 12192000"/>
              <a:gd name="connsiteY32" fmla="*/ 2252273 h 2270839"/>
              <a:gd name="connsiteX33" fmla="*/ 5017584 w 12192000"/>
              <a:gd name="connsiteY33" fmla="*/ 2245617 h 2270839"/>
              <a:gd name="connsiteX34" fmla="*/ 4780562 w 12192000"/>
              <a:gd name="connsiteY34" fmla="*/ 2235458 h 2270839"/>
              <a:gd name="connsiteX35" fmla="*/ 4547227 w 12192000"/>
              <a:gd name="connsiteY35" fmla="*/ 2224598 h 2270839"/>
              <a:gd name="connsiteX36" fmla="*/ 4318800 w 12192000"/>
              <a:gd name="connsiteY36" fmla="*/ 2214790 h 2270839"/>
              <a:gd name="connsiteX37" fmla="*/ 3873004 w 12192000"/>
              <a:gd name="connsiteY37" fmla="*/ 2187115 h 2270839"/>
              <a:gd name="connsiteX38" fmla="*/ 3445628 w 12192000"/>
              <a:gd name="connsiteY38" fmla="*/ 2157690 h 2270839"/>
              <a:gd name="connsiteX39" fmla="*/ 3035446 w 12192000"/>
              <a:gd name="connsiteY39" fmla="*/ 2126862 h 2270839"/>
              <a:gd name="connsiteX40" fmla="*/ 2647370 w 12192000"/>
              <a:gd name="connsiteY40" fmla="*/ 2092883 h 2270839"/>
              <a:gd name="connsiteX41" fmla="*/ 2276487 w 12192000"/>
              <a:gd name="connsiteY41" fmla="*/ 2057501 h 2270839"/>
              <a:gd name="connsiteX42" fmla="*/ 1932621 w 12192000"/>
              <a:gd name="connsiteY42" fmla="*/ 2019318 h 2270839"/>
              <a:gd name="connsiteX43" fmla="*/ 1609634 w 12192000"/>
              <a:gd name="connsiteY43" fmla="*/ 1981835 h 2270839"/>
              <a:gd name="connsiteX44" fmla="*/ 1312435 w 12192000"/>
              <a:gd name="connsiteY44" fmla="*/ 1944352 h 2270839"/>
              <a:gd name="connsiteX45" fmla="*/ 1039799 w 12192000"/>
              <a:gd name="connsiteY45" fmla="*/ 1908971 h 2270839"/>
              <a:gd name="connsiteX46" fmla="*/ 797865 w 12192000"/>
              <a:gd name="connsiteY46" fmla="*/ 1875341 h 2270839"/>
              <a:gd name="connsiteX47" fmla="*/ 579265 w 12192000"/>
              <a:gd name="connsiteY47" fmla="*/ 1843463 h 2270839"/>
              <a:gd name="connsiteX48" fmla="*/ 395052 w 12192000"/>
              <a:gd name="connsiteY48" fmla="*/ 1816840 h 2270839"/>
              <a:gd name="connsiteX49" fmla="*/ 240312 w 12192000"/>
              <a:gd name="connsiteY49" fmla="*/ 1791617 h 2270839"/>
              <a:gd name="connsiteX50" fmla="*/ 27853 w 12192000"/>
              <a:gd name="connsiteY50" fmla="*/ 1755536 h 2270839"/>
              <a:gd name="connsiteX51" fmla="*/ 0 w 12192000"/>
              <a:gd name="connsiteY51" fmla="*/ 1750823 h 2270839"/>
              <a:gd name="connsiteX52" fmla="*/ 0 w 12192000"/>
              <a:gd name="connsiteY52" fmla="*/ 744793 h 2270839"/>
              <a:gd name="connsiteX53" fmla="*/ 0 w 12192000"/>
              <a:gd name="connsiteY53" fmla="*/ 519830 h 2270839"/>
              <a:gd name="connsiteX54" fmla="*/ 0 w 12192000"/>
              <a:gd name="connsiteY54" fmla="*/ 471948 h 2270839"/>
              <a:gd name="connsiteX55" fmla="*/ 0 w 12192000"/>
              <a:gd name="connsiteY55" fmla="*/ 213719 h 227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000" h="2270839">
                <a:moveTo>
                  <a:pt x="0" y="0"/>
                </a:moveTo>
                <a:lnTo>
                  <a:pt x="12192000" y="0"/>
                </a:lnTo>
                <a:lnTo>
                  <a:pt x="12192000" y="213719"/>
                </a:lnTo>
                <a:lnTo>
                  <a:pt x="12192000" y="471948"/>
                </a:lnTo>
                <a:lnTo>
                  <a:pt x="12192000" y="519830"/>
                </a:lnTo>
                <a:lnTo>
                  <a:pt x="12192000" y="744793"/>
                </a:lnTo>
                <a:lnTo>
                  <a:pt x="12192000" y="1754021"/>
                </a:lnTo>
                <a:lnTo>
                  <a:pt x="11957522" y="1797923"/>
                </a:lnTo>
                <a:lnTo>
                  <a:pt x="11679973" y="1847667"/>
                </a:lnTo>
                <a:lnTo>
                  <a:pt x="11401197" y="1896360"/>
                </a:lnTo>
                <a:lnTo>
                  <a:pt x="11121192" y="1938046"/>
                </a:lnTo>
                <a:lnTo>
                  <a:pt x="10842416" y="1980083"/>
                </a:lnTo>
                <a:lnTo>
                  <a:pt x="10562411" y="2019318"/>
                </a:lnTo>
                <a:lnTo>
                  <a:pt x="10286091" y="2052947"/>
                </a:lnTo>
                <a:lnTo>
                  <a:pt x="10006086" y="2084825"/>
                </a:lnTo>
                <a:lnTo>
                  <a:pt x="9727310" y="2113901"/>
                </a:lnTo>
                <a:lnTo>
                  <a:pt x="9453445" y="2139123"/>
                </a:lnTo>
                <a:lnTo>
                  <a:pt x="9175897" y="2164345"/>
                </a:lnTo>
                <a:lnTo>
                  <a:pt x="8902033" y="2185364"/>
                </a:lnTo>
                <a:lnTo>
                  <a:pt x="8628169" y="2201828"/>
                </a:lnTo>
                <a:lnTo>
                  <a:pt x="8355533" y="2218994"/>
                </a:lnTo>
                <a:lnTo>
                  <a:pt x="8085353" y="2233356"/>
                </a:lnTo>
                <a:lnTo>
                  <a:pt x="7817629" y="2243515"/>
                </a:lnTo>
                <a:lnTo>
                  <a:pt x="7549905" y="2252273"/>
                </a:lnTo>
                <a:lnTo>
                  <a:pt x="7284638" y="2260680"/>
                </a:lnTo>
                <a:lnTo>
                  <a:pt x="7023055" y="2264534"/>
                </a:lnTo>
                <a:lnTo>
                  <a:pt x="6761472" y="2268737"/>
                </a:lnTo>
                <a:lnTo>
                  <a:pt x="6503573" y="2270839"/>
                </a:lnTo>
                <a:lnTo>
                  <a:pt x="6248130" y="2268737"/>
                </a:lnTo>
                <a:lnTo>
                  <a:pt x="5995144" y="2268737"/>
                </a:lnTo>
                <a:lnTo>
                  <a:pt x="5744613" y="2264534"/>
                </a:lnTo>
                <a:lnTo>
                  <a:pt x="5498995" y="2258228"/>
                </a:lnTo>
                <a:lnTo>
                  <a:pt x="5255834" y="2252273"/>
                </a:lnTo>
                <a:lnTo>
                  <a:pt x="5017584" y="2245617"/>
                </a:lnTo>
                <a:lnTo>
                  <a:pt x="4780562" y="2235458"/>
                </a:lnTo>
                <a:lnTo>
                  <a:pt x="4547227" y="2224598"/>
                </a:lnTo>
                <a:lnTo>
                  <a:pt x="4318800" y="2214790"/>
                </a:lnTo>
                <a:lnTo>
                  <a:pt x="3873004" y="2187115"/>
                </a:lnTo>
                <a:lnTo>
                  <a:pt x="3445628" y="2157690"/>
                </a:lnTo>
                <a:lnTo>
                  <a:pt x="3035446" y="2126862"/>
                </a:lnTo>
                <a:lnTo>
                  <a:pt x="2647370" y="2092883"/>
                </a:lnTo>
                <a:lnTo>
                  <a:pt x="2276487" y="2057501"/>
                </a:lnTo>
                <a:lnTo>
                  <a:pt x="1932621" y="2019318"/>
                </a:lnTo>
                <a:lnTo>
                  <a:pt x="1609634" y="1981835"/>
                </a:lnTo>
                <a:lnTo>
                  <a:pt x="1312435" y="1944352"/>
                </a:lnTo>
                <a:lnTo>
                  <a:pt x="1039799" y="1908971"/>
                </a:lnTo>
                <a:lnTo>
                  <a:pt x="797865" y="1875341"/>
                </a:lnTo>
                <a:lnTo>
                  <a:pt x="579265" y="1843463"/>
                </a:lnTo>
                <a:lnTo>
                  <a:pt x="395052" y="1816840"/>
                </a:lnTo>
                <a:lnTo>
                  <a:pt x="240312" y="1791617"/>
                </a:lnTo>
                <a:lnTo>
                  <a:pt x="27853" y="1755536"/>
                </a:lnTo>
                <a:lnTo>
                  <a:pt x="0" y="1750823"/>
                </a:lnTo>
                <a:lnTo>
                  <a:pt x="0" y="744793"/>
                </a:lnTo>
                <a:lnTo>
                  <a:pt x="0" y="519830"/>
                </a:lnTo>
                <a:lnTo>
                  <a:pt x="0" y="471948"/>
                </a:lnTo>
                <a:lnTo>
                  <a:pt x="0" y="213719"/>
                </a:lnTo>
                <a:close/>
              </a:path>
            </a:pathLst>
          </a:custGeom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716" y="1314451"/>
            <a:ext cx="7598569" cy="832757"/>
          </a:xfrm>
        </p:spPr>
        <p:txBody>
          <a:bodyPr>
            <a:normAutofit/>
          </a:bodyPr>
          <a:lstStyle/>
          <a:p>
            <a:pPr algn="ctr"/>
            <a:r>
              <a:t>Συμπεριφορά</a:t>
            </a:r>
            <a:endParaRPr lang="el-GR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A39FDC-39F4-4CB7-873B-8D786EC02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0" b="63148"/>
          <a:stretch/>
        </p:blipFill>
        <p:spPr>
          <a:xfrm>
            <a:off x="3053443" y="857251"/>
            <a:ext cx="6088176" cy="1703129"/>
          </a:xfrm>
          <a:custGeom>
            <a:avLst/>
            <a:gdLst>
              <a:gd name="connsiteX0" fmla="*/ 0 w 8117568"/>
              <a:gd name="connsiteY0" fmla="*/ 0 h 2270839"/>
              <a:gd name="connsiteX1" fmla="*/ 8117568 w 8117568"/>
              <a:gd name="connsiteY1" fmla="*/ 0 h 2270839"/>
              <a:gd name="connsiteX2" fmla="*/ 8117568 w 8117568"/>
              <a:gd name="connsiteY2" fmla="*/ 1754616 h 2270839"/>
              <a:gd name="connsiteX3" fmla="*/ 7886265 w 8117568"/>
              <a:gd name="connsiteY3" fmla="*/ 1797923 h 2270839"/>
              <a:gd name="connsiteX4" fmla="*/ 7608716 w 8117568"/>
              <a:gd name="connsiteY4" fmla="*/ 1847667 h 2270839"/>
              <a:gd name="connsiteX5" fmla="*/ 7329940 w 8117568"/>
              <a:gd name="connsiteY5" fmla="*/ 1896360 h 2270839"/>
              <a:gd name="connsiteX6" fmla="*/ 7049935 w 8117568"/>
              <a:gd name="connsiteY6" fmla="*/ 1938046 h 2270839"/>
              <a:gd name="connsiteX7" fmla="*/ 6771159 w 8117568"/>
              <a:gd name="connsiteY7" fmla="*/ 1980083 h 2270839"/>
              <a:gd name="connsiteX8" fmla="*/ 6491154 w 8117568"/>
              <a:gd name="connsiteY8" fmla="*/ 2019318 h 2270839"/>
              <a:gd name="connsiteX9" fmla="*/ 6214834 w 8117568"/>
              <a:gd name="connsiteY9" fmla="*/ 2052947 h 2270839"/>
              <a:gd name="connsiteX10" fmla="*/ 5934829 w 8117568"/>
              <a:gd name="connsiteY10" fmla="*/ 2084825 h 2270839"/>
              <a:gd name="connsiteX11" fmla="*/ 5656053 w 8117568"/>
              <a:gd name="connsiteY11" fmla="*/ 2113901 h 2270839"/>
              <a:gd name="connsiteX12" fmla="*/ 5382188 w 8117568"/>
              <a:gd name="connsiteY12" fmla="*/ 2139123 h 2270839"/>
              <a:gd name="connsiteX13" fmla="*/ 5104640 w 8117568"/>
              <a:gd name="connsiteY13" fmla="*/ 2164345 h 2270839"/>
              <a:gd name="connsiteX14" fmla="*/ 4830776 w 8117568"/>
              <a:gd name="connsiteY14" fmla="*/ 2185364 h 2270839"/>
              <a:gd name="connsiteX15" fmla="*/ 4556912 w 8117568"/>
              <a:gd name="connsiteY15" fmla="*/ 2201828 h 2270839"/>
              <a:gd name="connsiteX16" fmla="*/ 4284276 w 8117568"/>
              <a:gd name="connsiteY16" fmla="*/ 2218994 h 2270839"/>
              <a:gd name="connsiteX17" fmla="*/ 4014096 w 8117568"/>
              <a:gd name="connsiteY17" fmla="*/ 2233356 h 2270839"/>
              <a:gd name="connsiteX18" fmla="*/ 3746372 w 8117568"/>
              <a:gd name="connsiteY18" fmla="*/ 2243515 h 2270839"/>
              <a:gd name="connsiteX19" fmla="*/ 3478648 w 8117568"/>
              <a:gd name="connsiteY19" fmla="*/ 2252273 h 2270839"/>
              <a:gd name="connsiteX20" fmla="*/ 3213381 w 8117568"/>
              <a:gd name="connsiteY20" fmla="*/ 2260680 h 2270839"/>
              <a:gd name="connsiteX21" fmla="*/ 2951798 w 8117568"/>
              <a:gd name="connsiteY21" fmla="*/ 2264534 h 2270839"/>
              <a:gd name="connsiteX22" fmla="*/ 2690215 w 8117568"/>
              <a:gd name="connsiteY22" fmla="*/ 2268737 h 2270839"/>
              <a:gd name="connsiteX23" fmla="*/ 2432316 w 8117568"/>
              <a:gd name="connsiteY23" fmla="*/ 2270839 h 2270839"/>
              <a:gd name="connsiteX24" fmla="*/ 2176873 w 8117568"/>
              <a:gd name="connsiteY24" fmla="*/ 2268737 h 2270839"/>
              <a:gd name="connsiteX25" fmla="*/ 1923887 w 8117568"/>
              <a:gd name="connsiteY25" fmla="*/ 2268737 h 2270839"/>
              <a:gd name="connsiteX26" fmla="*/ 1673356 w 8117568"/>
              <a:gd name="connsiteY26" fmla="*/ 2264534 h 2270839"/>
              <a:gd name="connsiteX27" fmla="*/ 1427738 w 8117568"/>
              <a:gd name="connsiteY27" fmla="*/ 2258228 h 2270839"/>
              <a:gd name="connsiteX28" fmla="*/ 1184577 w 8117568"/>
              <a:gd name="connsiteY28" fmla="*/ 2252273 h 2270839"/>
              <a:gd name="connsiteX29" fmla="*/ 946327 w 8117568"/>
              <a:gd name="connsiteY29" fmla="*/ 2245617 h 2270839"/>
              <a:gd name="connsiteX30" fmla="*/ 709305 w 8117568"/>
              <a:gd name="connsiteY30" fmla="*/ 2235458 h 2270839"/>
              <a:gd name="connsiteX31" fmla="*/ 475970 w 8117568"/>
              <a:gd name="connsiteY31" fmla="*/ 2224598 h 2270839"/>
              <a:gd name="connsiteX32" fmla="*/ 247543 w 8117568"/>
              <a:gd name="connsiteY32" fmla="*/ 2214790 h 2270839"/>
              <a:gd name="connsiteX33" fmla="*/ 0 w 8117568"/>
              <a:gd name="connsiteY33" fmla="*/ 2199423 h 227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117568" h="2270839">
                <a:moveTo>
                  <a:pt x="0" y="0"/>
                </a:moveTo>
                <a:lnTo>
                  <a:pt x="8117568" y="0"/>
                </a:lnTo>
                <a:lnTo>
                  <a:pt x="8117568" y="1754616"/>
                </a:lnTo>
                <a:lnTo>
                  <a:pt x="7886265" y="1797923"/>
                </a:lnTo>
                <a:lnTo>
                  <a:pt x="7608716" y="1847667"/>
                </a:lnTo>
                <a:lnTo>
                  <a:pt x="7329940" y="1896360"/>
                </a:lnTo>
                <a:lnTo>
                  <a:pt x="7049935" y="1938046"/>
                </a:lnTo>
                <a:lnTo>
                  <a:pt x="6771159" y="1980083"/>
                </a:lnTo>
                <a:lnTo>
                  <a:pt x="6491154" y="2019318"/>
                </a:lnTo>
                <a:lnTo>
                  <a:pt x="6214834" y="2052947"/>
                </a:lnTo>
                <a:lnTo>
                  <a:pt x="5934829" y="2084825"/>
                </a:lnTo>
                <a:lnTo>
                  <a:pt x="5656053" y="2113901"/>
                </a:lnTo>
                <a:lnTo>
                  <a:pt x="5382188" y="2139123"/>
                </a:lnTo>
                <a:lnTo>
                  <a:pt x="5104640" y="2164345"/>
                </a:lnTo>
                <a:lnTo>
                  <a:pt x="4830776" y="2185364"/>
                </a:lnTo>
                <a:lnTo>
                  <a:pt x="4556912" y="2201828"/>
                </a:lnTo>
                <a:lnTo>
                  <a:pt x="4284276" y="2218994"/>
                </a:lnTo>
                <a:lnTo>
                  <a:pt x="4014096" y="2233356"/>
                </a:lnTo>
                <a:lnTo>
                  <a:pt x="3746372" y="2243515"/>
                </a:lnTo>
                <a:lnTo>
                  <a:pt x="3478648" y="2252273"/>
                </a:lnTo>
                <a:lnTo>
                  <a:pt x="3213381" y="2260680"/>
                </a:lnTo>
                <a:lnTo>
                  <a:pt x="2951798" y="2264534"/>
                </a:lnTo>
                <a:lnTo>
                  <a:pt x="2690215" y="2268737"/>
                </a:lnTo>
                <a:lnTo>
                  <a:pt x="2432316" y="2270839"/>
                </a:lnTo>
                <a:lnTo>
                  <a:pt x="2176873" y="2268737"/>
                </a:lnTo>
                <a:lnTo>
                  <a:pt x="1923887" y="2268737"/>
                </a:lnTo>
                <a:lnTo>
                  <a:pt x="1673356" y="2264534"/>
                </a:lnTo>
                <a:lnTo>
                  <a:pt x="1427738" y="2258228"/>
                </a:lnTo>
                <a:lnTo>
                  <a:pt x="1184577" y="2252273"/>
                </a:lnTo>
                <a:lnTo>
                  <a:pt x="946327" y="2245617"/>
                </a:lnTo>
                <a:lnTo>
                  <a:pt x="709305" y="2235458"/>
                </a:lnTo>
                <a:lnTo>
                  <a:pt x="475970" y="2224598"/>
                </a:lnTo>
                <a:lnTo>
                  <a:pt x="247543" y="2214790"/>
                </a:lnTo>
                <a:lnTo>
                  <a:pt x="0" y="2199423"/>
                </a:lnTo>
                <a:close/>
              </a:path>
            </a:pathLst>
          </a:cu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1" y="2801680"/>
            <a:ext cx="8115300" cy="2398970"/>
          </a:xfrm>
        </p:spPr>
        <p:txBody>
          <a:bodyPr>
            <a:normAutofit/>
          </a:bodyPr>
          <a:lstStyle/>
          <a:p>
            <a:r>
              <a:rPr lang="el-GR">
                <a:solidFill>
                  <a:schemeClr val="bg1"/>
                </a:solidFill>
              </a:rPr>
              <a:t>- Απαντήσεις οργανισμού σε μεταβολές του περιβάλλοντος.</a:t>
            </a:r>
          </a:p>
          <a:p>
            <a:r>
              <a:rPr lang="el-GR">
                <a:solidFill>
                  <a:schemeClr val="bg1"/>
                </a:solidFill>
              </a:rPr>
              <a:t>- Καθορίζεται από γενετικούς και περιβαλλοντικούς παράγοντες.</a:t>
            </a:r>
          </a:p>
          <a:p>
            <a:r>
              <a:rPr lang="el-GR">
                <a:solidFill>
                  <a:schemeClr val="bg1"/>
                </a:solidFill>
              </a:rPr>
              <a:t>- Είδη συμπεριφοράς:</a:t>
            </a:r>
          </a:p>
          <a:p>
            <a:r>
              <a:rPr lang="el-GR">
                <a:solidFill>
                  <a:schemeClr val="bg1"/>
                </a:solidFill>
              </a:rPr>
              <a:t>  * Ενστικτώδης: Καθορίζεται από το γενετικό υλικό (π.χ. αντανακλαστικά).</a:t>
            </a:r>
          </a:p>
          <a:p>
            <a:r>
              <a:rPr lang="el-GR">
                <a:solidFill>
                  <a:schemeClr val="bg1"/>
                </a:solidFill>
              </a:rPr>
              <a:t>  * Τροποποιημένη: Διαμορφώνεται μέσω μάθησης (π.χ. εξοικείωση, ευαισθητοποίηση).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166780-9337-4437-95D3-5EA9D55AAA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3D0F40-BF1F-4120-945D-90C5AAD6E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81" y="0"/>
            <a:ext cx="3490721" cy="6856214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5640A69-3748-450C-8DDB-B2051AC04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893"/>
          <a:stretch/>
        </p:blipFill>
        <p:spPr>
          <a:xfrm>
            <a:off x="0" y="0"/>
            <a:ext cx="3483577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43466"/>
            <a:ext cx="2513648" cy="4995333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Αμνησία</a:t>
            </a: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6F4F323-644B-4A47-97E9-BFB73840F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8340" y="-2"/>
            <a:ext cx="5653278" cy="68562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E3D56D4-CCFB-22FD-230A-E8229708DA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553033"/>
              </p:ext>
            </p:extLst>
          </p:nvPr>
        </p:nvGraphicFramePr>
        <p:xfrm>
          <a:off x="4100631" y="804671"/>
          <a:ext cx="4414719" cy="4917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υράνιο">
  <a:themeElements>
    <a:clrScheme name="Ουράνιο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Ουράνιο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Ουράνιο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TM03457452[[fn=Ουράνιο]]</Template>
  <TotalTime>10</TotalTime>
  <Words>368</Words>
  <Application>Microsoft Office PowerPoint</Application>
  <PresentationFormat>Προβολή στην οθόνη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Ουράνιο</vt:lpstr>
      <vt:lpstr>Ανώτερες Πνευματικές Λειτουργίες</vt:lpstr>
      <vt:lpstr>Μνήμη</vt:lpstr>
      <vt:lpstr>ΜΝΗΜΗ</vt:lpstr>
      <vt:lpstr>ΜΝΗΜΗ</vt:lpstr>
      <vt:lpstr>Μάθηση</vt:lpstr>
      <vt:lpstr>Συμπεριφορά</vt:lpstr>
      <vt:lpstr>Αμνησία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3</cp:revision>
  <dcterms:created xsi:type="dcterms:W3CDTF">2013-01-27T09:14:16Z</dcterms:created>
  <dcterms:modified xsi:type="dcterms:W3CDTF">2024-12-13T07:07:21Z</dcterms:modified>
  <cp:category/>
</cp:coreProperties>
</file>