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2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0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0122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24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7269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70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33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6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9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4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8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8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9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1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5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2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2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Νευρικό Σύστημα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Δομή, Λειτουργίες και Ρόλοι του Νευρικού Συστήματος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νευρικό</a:t>
            </a:r>
            <a:r>
              <a:rPr dirty="0"/>
              <a:t> </a:t>
            </a:r>
            <a:r>
              <a:rPr dirty="0" err="1"/>
              <a:t>σύστημ</a:t>
            </a:r>
            <a:r>
              <a:rPr dirty="0"/>
              <a:t>α μαζί με το ενδοκρινικό σύστημα συμβάλλουν στην ομοιόσταση, ελέγχοντας τις λειτουργίες του οργανισμού.</a:t>
            </a:r>
            <a:endParaRPr lang="el-GR" dirty="0"/>
          </a:p>
          <a:p>
            <a:r>
              <a:rPr dirty="0"/>
              <a:t> Πα</a:t>
            </a:r>
            <a:r>
              <a:rPr dirty="0" err="1"/>
              <a:t>ρέχει</a:t>
            </a:r>
            <a:r>
              <a:rPr dirty="0"/>
              <a:t> </a:t>
            </a:r>
            <a:r>
              <a:rPr dirty="0" err="1"/>
              <a:t>την</a:t>
            </a:r>
            <a:r>
              <a:rPr dirty="0"/>
              <a:t> </a:t>
            </a:r>
            <a:r>
              <a:rPr dirty="0" err="1"/>
              <a:t>ικ</a:t>
            </a:r>
            <a:r>
              <a:rPr dirty="0"/>
              <a:t>ανότητα αντίληψης και αντίδρασης στις μεταβολές του περιβάλλοντος.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Δομή του Νευρικού Συστήματος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Το νευρικό σύστημα αποτελείται από:</a:t>
            </a:r>
          </a:p>
          <a:p>
            <a:r>
              <a:t>- Κεντρικό Νευρικό Σύστημα (ΚΝΣ): εγκέφαλος και νωτιαίος μυελός.</a:t>
            </a:r>
          </a:p>
          <a:p>
            <a:r>
              <a:t>- Περιφερικό Νευρικό Σύστημα (ΠΝΣ): νεύρα.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Νευρικός Ιστός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Αποτελείται από δύο ειδών κύτταρα:</a:t>
            </a:r>
          </a:p>
          <a:p>
            <a:r>
              <a:t>- Νευρώνες: δομικές και λειτουργικές μονάδες του συστήματος.</a:t>
            </a:r>
          </a:p>
          <a:p>
            <a:r>
              <a:t>- Νευρογλοιακά κύτταρα: παρέχουν θρεπτικά συστατικά και απομακρύνουν άχρηστες ουσίες.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Νευρώνες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dirty="0" err="1"/>
              <a:t>Κάθε</a:t>
            </a:r>
            <a:r>
              <a:rPr dirty="0"/>
              <a:t> </a:t>
            </a:r>
            <a:r>
              <a:rPr dirty="0" err="1"/>
              <a:t>νευρών</a:t>
            </a:r>
            <a:r>
              <a:rPr dirty="0"/>
              <a:t>ας αποτελείται από:</a:t>
            </a:r>
          </a:p>
          <a:p>
            <a:r>
              <a:rPr dirty="0"/>
              <a:t>- </a:t>
            </a:r>
            <a:r>
              <a:rPr dirty="0" err="1"/>
              <a:t>Κυττ</a:t>
            </a:r>
            <a:r>
              <a:rPr dirty="0"/>
              <a:t>αρικό σώμα: περιέχει τον πυρήνα.</a:t>
            </a:r>
          </a:p>
          <a:p>
            <a:r>
              <a:rPr dirty="0"/>
              <a:t>- </a:t>
            </a:r>
            <a:r>
              <a:rPr dirty="0" err="1"/>
              <a:t>Δενδρίτες</a:t>
            </a:r>
            <a:r>
              <a:rPr dirty="0"/>
              <a:t>: </a:t>
            </a:r>
            <a:r>
              <a:rPr dirty="0" err="1"/>
              <a:t>μικρές</a:t>
            </a:r>
            <a:r>
              <a:rPr dirty="0"/>
              <a:t> απ</a:t>
            </a:r>
            <a:r>
              <a:rPr dirty="0" err="1"/>
              <a:t>οφυάδες</a:t>
            </a:r>
            <a:r>
              <a:rPr dirty="0"/>
              <a:t> </a:t>
            </a:r>
            <a:r>
              <a:rPr dirty="0" err="1"/>
              <a:t>με</a:t>
            </a:r>
            <a:r>
              <a:rPr dirty="0"/>
              <a:t> </a:t>
            </a:r>
            <a:r>
              <a:rPr dirty="0" err="1"/>
              <a:t>δι</a:t>
            </a:r>
            <a:r>
              <a:rPr dirty="0"/>
              <a:t>ακλαδώσεις.</a:t>
            </a:r>
          </a:p>
          <a:p>
            <a:r>
              <a:rPr dirty="0"/>
              <a:t>- </a:t>
            </a:r>
            <a:r>
              <a:rPr dirty="0" err="1"/>
              <a:t>Νευράξον</a:t>
            </a:r>
            <a:r>
              <a:rPr dirty="0"/>
              <a:t>α: αποφυάδα που φτάνει μήκος έως 1 μέτρο.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AE72BB47-BDB9-3B54-EF75-963059F708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2" y="1417638"/>
            <a:ext cx="2995610" cy="513395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586A42-FF05-DD99-8EFE-ECE56CE42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Νευρώνες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37714C-049E-B5AA-0390-6280F8BAF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>
            <a:normAutofit/>
          </a:bodyPr>
          <a:lstStyle/>
          <a:p>
            <a:r>
              <a:rPr lang="el-GR" dirty="0"/>
              <a:t>Τύποι νευρώνων:</a:t>
            </a:r>
          </a:p>
          <a:p>
            <a:r>
              <a:rPr lang="el-GR" dirty="0"/>
              <a:t>- </a:t>
            </a:r>
            <a:r>
              <a:rPr lang="el-GR" b="1" dirty="0"/>
              <a:t>Αισθητικοί: </a:t>
            </a:r>
            <a:r>
              <a:rPr lang="el-GR" dirty="0"/>
              <a:t>μεταφέρουν μηνύματα από το σώμα στο ΚΝΣ.</a:t>
            </a:r>
          </a:p>
          <a:p>
            <a:r>
              <a:rPr lang="el-GR" dirty="0"/>
              <a:t>- </a:t>
            </a:r>
            <a:r>
              <a:rPr lang="el-GR" b="1" dirty="0"/>
              <a:t>Κινητικοί: </a:t>
            </a:r>
            <a:r>
              <a:rPr lang="el-GR" dirty="0"/>
              <a:t>μεταφέρουν μηνύματα από το ΚΝΣ στα όργανα.</a:t>
            </a:r>
          </a:p>
          <a:p>
            <a:r>
              <a:rPr lang="el-GR" dirty="0"/>
              <a:t>- </a:t>
            </a:r>
            <a:r>
              <a:rPr lang="el-GR" b="1" dirty="0"/>
              <a:t>Ενδιάμεσοι: </a:t>
            </a:r>
            <a:r>
              <a:rPr lang="el-GR" dirty="0"/>
              <a:t>βρίσκονται αποκλειστικά στον εγκέφαλο και στο νωτιαίο μυελό</a:t>
            </a:r>
          </a:p>
          <a:p>
            <a:r>
              <a:rPr lang="el-GR" dirty="0"/>
              <a:t>κατευθύνουν τα μηνύματα στις κατάλληλες περιοχές του εγκεφάλου ή του νωτιαίου μυελού.</a:t>
            </a:r>
          </a:p>
          <a:p>
            <a:r>
              <a:rPr lang="el-GR" dirty="0"/>
              <a:t>Μεταφέρουν επίσης τα μηνύματα από μία περιοχή του εγκεφάλου ή του νωτιαίου μυελού σε μία άλλη </a:t>
            </a:r>
          </a:p>
          <a:p>
            <a:r>
              <a:rPr lang="el-GR" dirty="0"/>
              <a:t>και τελικά στους κατάλληλους κινητικούς νευρώνες.</a:t>
            </a:r>
          </a:p>
        </p:txBody>
      </p:sp>
    </p:spTree>
    <p:extLst>
      <p:ext uri="{BB962C8B-B14F-4D97-AF65-F5344CB8AC3E}">
        <p14:creationId xmlns:p14="http://schemas.microsoft.com/office/powerpoint/2010/main" val="2080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Νευρογλοιακά Κύτταρα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Τα νευρογλοιακά κύτταρα:</a:t>
            </a:r>
          </a:p>
          <a:p>
            <a:r>
              <a:t>- Παρέχουν θρεπτικά συστατικά στους νευρώνες.</a:t>
            </a:r>
          </a:p>
          <a:p>
            <a:r>
              <a:t>- Απομακρύνουν άχρηστες ουσίες.</a:t>
            </a:r>
          </a:p>
          <a:p>
            <a:r>
              <a:t>- Μονώνουν τον νευράξονα και επιταχύνουν τη μεταφορά της νευρικής ώσης.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Ενδιαφέροντα Στοιχεία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Ο εγκέφαλος περιέχει περίπου 100 δισεκατομμύρια νευρώνες.</a:t>
            </a:r>
          </a:p>
          <a:p>
            <a:r>
              <a:t>- Το συνολικό μήκος των αποφυάδων τους φτάνει τα 2.000.000 km.</a:t>
            </a:r>
          </a:p>
          <a:p>
            <a:r>
              <a:t>- Μετά την ηλικία των 30 ετών, οι νευρώνες μειώνονται σταδιακά, με απώλεια 44% του βάρους του εγκεφάλου μέχρι τα 75 χρόνια.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287</Words>
  <Application>Microsoft Office PowerPoint</Application>
  <PresentationFormat>Προβολή στην οθόνη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Θρόισμα</vt:lpstr>
      <vt:lpstr>Νευρικό Σύστημα</vt:lpstr>
      <vt:lpstr>Εισαγωγή</vt:lpstr>
      <vt:lpstr>Δομή του Νευρικού Συστήματος</vt:lpstr>
      <vt:lpstr>Νευρικός Ιστός</vt:lpstr>
      <vt:lpstr>Νευρώνες</vt:lpstr>
      <vt:lpstr>Νευρώνες</vt:lpstr>
      <vt:lpstr>Νευρογλοιακά Κύτταρα</vt:lpstr>
      <vt:lpstr>Ενδιαφέροντα Στοιχεία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Δήμητρα-Γεωργία Λαύκα</dc:creator>
  <cp:keywords/>
  <dc:description>generated using python-pptx</dc:description>
  <cp:lastModifiedBy>Δήμητρα-Γεωργία Λαύκα</cp:lastModifiedBy>
  <cp:revision>3</cp:revision>
  <dcterms:created xsi:type="dcterms:W3CDTF">2013-01-27T09:14:16Z</dcterms:created>
  <dcterms:modified xsi:type="dcterms:W3CDTF">2024-12-04T07:22:00Z</dcterms:modified>
  <cp:category/>
</cp:coreProperties>
</file>