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17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CC1F06-75C7-4EED-BE07-6C2A0689B36D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35CACE60-2762-4FC0-841A-8D7A3F8BE859}">
      <dgm:prSet/>
      <dgm:spPr/>
      <dgm:t>
        <a:bodyPr/>
        <a:lstStyle/>
        <a:p>
          <a:r>
            <a:rPr lang="en-US"/>
            <a:t>- Νευρική οδός: Διαδρομή νευρικών ώσεων στο νευρικό σύστημα.</a:t>
          </a:r>
        </a:p>
      </dgm:t>
    </dgm:pt>
    <dgm:pt modelId="{AB79A030-D31A-4ABF-886A-18486594A3C4}" type="parTrans" cxnId="{5E8C65B1-08F2-4B63-8920-FACF3E8C14D7}">
      <dgm:prSet/>
      <dgm:spPr/>
      <dgm:t>
        <a:bodyPr/>
        <a:lstStyle/>
        <a:p>
          <a:endParaRPr lang="en-US"/>
        </a:p>
      </dgm:t>
    </dgm:pt>
    <dgm:pt modelId="{CBC7EE90-79E7-4FD9-B138-09E822194068}" type="sibTrans" cxnId="{5E8C65B1-08F2-4B63-8920-FACF3E8C14D7}">
      <dgm:prSet/>
      <dgm:spPr/>
      <dgm:t>
        <a:bodyPr/>
        <a:lstStyle/>
        <a:p>
          <a:endParaRPr lang="en-US"/>
        </a:p>
      </dgm:t>
    </dgm:pt>
    <dgm:pt modelId="{EFBDD6DB-7540-407B-ABF4-B7417FDC587D}">
      <dgm:prSet/>
      <dgm:spPr/>
      <dgm:t>
        <a:bodyPr/>
        <a:lstStyle/>
        <a:p>
          <a:r>
            <a:rPr lang="en-US"/>
            <a:t>- Τύποι οδών:</a:t>
          </a:r>
        </a:p>
      </dgm:t>
    </dgm:pt>
    <dgm:pt modelId="{AE58D0AF-2FEF-41E9-9904-13C11FFA8262}" type="parTrans" cxnId="{EB3F6002-A5E5-4C29-AC90-8CD5B7814450}">
      <dgm:prSet/>
      <dgm:spPr/>
      <dgm:t>
        <a:bodyPr/>
        <a:lstStyle/>
        <a:p>
          <a:endParaRPr lang="en-US"/>
        </a:p>
      </dgm:t>
    </dgm:pt>
    <dgm:pt modelId="{F434CC8B-46EC-42B5-A953-3F3E3DBF82CB}" type="sibTrans" cxnId="{EB3F6002-A5E5-4C29-AC90-8CD5B7814450}">
      <dgm:prSet/>
      <dgm:spPr/>
      <dgm:t>
        <a:bodyPr/>
        <a:lstStyle/>
        <a:p>
          <a:endParaRPr lang="en-US"/>
        </a:p>
      </dgm:t>
    </dgm:pt>
    <dgm:pt modelId="{60EEA42A-905F-4BE0-ABFE-8A20AA74F979}">
      <dgm:prSet/>
      <dgm:spPr/>
      <dgm:t>
        <a:bodyPr/>
        <a:lstStyle/>
        <a:p>
          <a:r>
            <a:rPr lang="en-US"/>
            <a:t>* Κινητικές (Φυγόκεντρες): Από το ΚΝΣ στα εκτελεστικά όργανα.</a:t>
          </a:r>
        </a:p>
      </dgm:t>
    </dgm:pt>
    <dgm:pt modelId="{1BB5E8FA-B194-444E-BFA3-7F90BF4DF90A}" type="parTrans" cxnId="{74F6DA7C-5408-461A-B9D6-AB0A24C6DF15}">
      <dgm:prSet/>
      <dgm:spPr/>
      <dgm:t>
        <a:bodyPr/>
        <a:lstStyle/>
        <a:p>
          <a:endParaRPr lang="en-US"/>
        </a:p>
      </dgm:t>
    </dgm:pt>
    <dgm:pt modelId="{1CE22526-05AD-47B4-8C81-63D450AC5DC4}" type="sibTrans" cxnId="{74F6DA7C-5408-461A-B9D6-AB0A24C6DF15}">
      <dgm:prSet/>
      <dgm:spPr/>
      <dgm:t>
        <a:bodyPr/>
        <a:lstStyle/>
        <a:p>
          <a:endParaRPr lang="en-US"/>
        </a:p>
      </dgm:t>
    </dgm:pt>
    <dgm:pt modelId="{7B734692-DCC8-4099-85C3-BDF420CA0284}">
      <dgm:prSet/>
      <dgm:spPr/>
      <dgm:t>
        <a:bodyPr/>
        <a:lstStyle/>
        <a:p>
          <a:r>
            <a:rPr lang="en-US"/>
            <a:t>* Αισθητικές (Κεντρομόλοι): Από την περιφέρεια στο ΚΝΣ.</a:t>
          </a:r>
        </a:p>
      </dgm:t>
    </dgm:pt>
    <dgm:pt modelId="{F2D193AB-04CC-4539-833D-DB3F57F6F5F8}" type="parTrans" cxnId="{643045F1-FDBA-40ED-AE33-364921612430}">
      <dgm:prSet/>
      <dgm:spPr/>
      <dgm:t>
        <a:bodyPr/>
        <a:lstStyle/>
        <a:p>
          <a:endParaRPr lang="en-US"/>
        </a:p>
      </dgm:t>
    </dgm:pt>
    <dgm:pt modelId="{6E80A1BC-B948-45EA-AE9D-4D97D079E02F}" type="sibTrans" cxnId="{643045F1-FDBA-40ED-AE33-364921612430}">
      <dgm:prSet/>
      <dgm:spPr/>
      <dgm:t>
        <a:bodyPr/>
        <a:lstStyle/>
        <a:p>
          <a:endParaRPr lang="en-US"/>
        </a:p>
      </dgm:t>
    </dgm:pt>
    <dgm:pt modelId="{E3F5C835-7C23-4D1C-BD00-D342FFF41BD1}">
      <dgm:prSet/>
      <dgm:spPr/>
      <dgm:t>
        <a:bodyPr/>
        <a:lstStyle/>
        <a:p>
          <a:r>
            <a:rPr lang="en-US"/>
            <a:t>- Απλούστερη οδός: Αντανακλαστικό τόξο.</a:t>
          </a:r>
        </a:p>
      </dgm:t>
    </dgm:pt>
    <dgm:pt modelId="{307D4090-CD7D-4B3B-A326-EF01BE6B080D}" type="parTrans" cxnId="{1414DA0E-BC26-4971-A058-E8BEC60B1772}">
      <dgm:prSet/>
      <dgm:spPr/>
      <dgm:t>
        <a:bodyPr/>
        <a:lstStyle/>
        <a:p>
          <a:endParaRPr lang="en-US"/>
        </a:p>
      </dgm:t>
    </dgm:pt>
    <dgm:pt modelId="{4CCE1F4B-D5C3-4E89-953C-5B3A1A9D7EF9}" type="sibTrans" cxnId="{1414DA0E-BC26-4971-A058-E8BEC60B1772}">
      <dgm:prSet/>
      <dgm:spPr/>
      <dgm:t>
        <a:bodyPr/>
        <a:lstStyle/>
        <a:p>
          <a:endParaRPr lang="en-US"/>
        </a:p>
      </dgm:t>
    </dgm:pt>
    <dgm:pt modelId="{8D2CEEE5-920A-40EC-9A00-C40B441F0BE4}" type="pres">
      <dgm:prSet presAssocID="{10CC1F06-75C7-4EED-BE07-6C2A0689B36D}" presName="linear" presStyleCnt="0">
        <dgm:presLayoutVars>
          <dgm:animLvl val="lvl"/>
          <dgm:resizeHandles val="exact"/>
        </dgm:presLayoutVars>
      </dgm:prSet>
      <dgm:spPr/>
    </dgm:pt>
    <dgm:pt modelId="{8E081189-B707-422F-A0C0-1CE844DF7A10}" type="pres">
      <dgm:prSet presAssocID="{35CACE60-2762-4FC0-841A-8D7A3F8BE859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440DAB05-B104-4558-AC48-BE516B03622F}" type="pres">
      <dgm:prSet presAssocID="{CBC7EE90-79E7-4FD9-B138-09E822194068}" presName="spacer" presStyleCnt="0"/>
      <dgm:spPr/>
    </dgm:pt>
    <dgm:pt modelId="{E620575F-966A-4EC7-9758-29C9A24D7CCD}" type="pres">
      <dgm:prSet presAssocID="{EFBDD6DB-7540-407B-ABF4-B7417FDC587D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1CFE3D8E-DF37-47AA-92CA-B906BB314192}" type="pres">
      <dgm:prSet presAssocID="{F434CC8B-46EC-42B5-A953-3F3E3DBF82CB}" presName="spacer" presStyleCnt="0"/>
      <dgm:spPr/>
    </dgm:pt>
    <dgm:pt modelId="{307A7816-ABB2-405D-B660-0CFB6CFD2C99}" type="pres">
      <dgm:prSet presAssocID="{60EEA42A-905F-4BE0-ABFE-8A20AA74F979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A12886A4-01B5-4AD7-91CE-D69A0A2C7BCC}" type="pres">
      <dgm:prSet presAssocID="{1CE22526-05AD-47B4-8C81-63D450AC5DC4}" presName="spacer" presStyleCnt="0"/>
      <dgm:spPr/>
    </dgm:pt>
    <dgm:pt modelId="{8E8AC1BC-11FF-43D6-8096-6D46808ACD0D}" type="pres">
      <dgm:prSet presAssocID="{7B734692-DCC8-4099-85C3-BDF420CA0284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84615C3A-0A6A-4D39-B60A-473AF9639437}" type="pres">
      <dgm:prSet presAssocID="{6E80A1BC-B948-45EA-AE9D-4D97D079E02F}" presName="spacer" presStyleCnt="0"/>
      <dgm:spPr/>
    </dgm:pt>
    <dgm:pt modelId="{1CB1843F-95A8-4C17-8A6A-F4EFD64E9967}" type="pres">
      <dgm:prSet presAssocID="{E3F5C835-7C23-4D1C-BD00-D342FFF41BD1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EB3F6002-A5E5-4C29-AC90-8CD5B7814450}" srcId="{10CC1F06-75C7-4EED-BE07-6C2A0689B36D}" destId="{EFBDD6DB-7540-407B-ABF4-B7417FDC587D}" srcOrd="1" destOrd="0" parTransId="{AE58D0AF-2FEF-41E9-9904-13C11FFA8262}" sibTransId="{F434CC8B-46EC-42B5-A953-3F3E3DBF82CB}"/>
    <dgm:cxn modelId="{1414DA0E-BC26-4971-A058-E8BEC60B1772}" srcId="{10CC1F06-75C7-4EED-BE07-6C2A0689B36D}" destId="{E3F5C835-7C23-4D1C-BD00-D342FFF41BD1}" srcOrd="4" destOrd="0" parTransId="{307D4090-CD7D-4B3B-A326-EF01BE6B080D}" sibTransId="{4CCE1F4B-D5C3-4E89-953C-5B3A1A9D7EF9}"/>
    <dgm:cxn modelId="{33B7C91C-E149-4C86-B2B5-42222AD14778}" type="presOf" srcId="{7B734692-DCC8-4099-85C3-BDF420CA0284}" destId="{8E8AC1BC-11FF-43D6-8096-6D46808ACD0D}" srcOrd="0" destOrd="0" presId="urn:microsoft.com/office/officeart/2005/8/layout/vList2"/>
    <dgm:cxn modelId="{1FECA925-888F-43FB-A012-1E01E91A681E}" type="presOf" srcId="{60EEA42A-905F-4BE0-ABFE-8A20AA74F979}" destId="{307A7816-ABB2-405D-B660-0CFB6CFD2C99}" srcOrd="0" destOrd="0" presId="urn:microsoft.com/office/officeart/2005/8/layout/vList2"/>
    <dgm:cxn modelId="{74F6DA7C-5408-461A-B9D6-AB0A24C6DF15}" srcId="{10CC1F06-75C7-4EED-BE07-6C2A0689B36D}" destId="{60EEA42A-905F-4BE0-ABFE-8A20AA74F979}" srcOrd="2" destOrd="0" parTransId="{1BB5E8FA-B194-444E-BFA3-7F90BF4DF90A}" sibTransId="{1CE22526-05AD-47B4-8C81-63D450AC5DC4}"/>
    <dgm:cxn modelId="{333C7880-1B13-472B-8F00-9F14D7469729}" type="presOf" srcId="{EFBDD6DB-7540-407B-ABF4-B7417FDC587D}" destId="{E620575F-966A-4EC7-9758-29C9A24D7CCD}" srcOrd="0" destOrd="0" presId="urn:microsoft.com/office/officeart/2005/8/layout/vList2"/>
    <dgm:cxn modelId="{5E8C65B1-08F2-4B63-8920-FACF3E8C14D7}" srcId="{10CC1F06-75C7-4EED-BE07-6C2A0689B36D}" destId="{35CACE60-2762-4FC0-841A-8D7A3F8BE859}" srcOrd="0" destOrd="0" parTransId="{AB79A030-D31A-4ABF-886A-18486594A3C4}" sibTransId="{CBC7EE90-79E7-4FD9-B138-09E822194068}"/>
    <dgm:cxn modelId="{22218ED2-4987-4790-9CFF-E0CBD48403CA}" type="presOf" srcId="{35CACE60-2762-4FC0-841A-8D7A3F8BE859}" destId="{8E081189-B707-422F-A0C0-1CE844DF7A10}" srcOrd="0" destOrd="0" presId="urn:microsoft.com/office/officeart/2005/8/layout/vList2"/>
    <dgm:cxn modelId="{643045F1-FDBA-40ED-AE33-364921612430}" srcId="{10CC1F06-75C7-4EED-BE07-6C2A0689B36D}" destId="{7B734692-DCC8-4099-85C3-BDF420CA0284}" srcOrd="3" destOrd="0" parTransId="{F2D193AB-04CC-4539-833D-DB3F57F6F5F8}" sibTransId="{6E80A1BC-B948-45EA-AE9D-4D97D079E02F}"/>
    <dgm:cxn modelId="{EF122EF7-6D35-4493-B87C-5AFB873E0876}" type="presOf" srcId="{10CC1F06-75C7-4EED-BE07-6C2A0689B36D}" destId="{8D2CEEE5-920A-40EC-9A00-C40B441F0BE4}" srcOrd="0" destOrd="0" presId="urn:microsoft.com/office/officeart/2005/8/layout/vList2"/>
    <dgm:cxn modelId="{FFABCEFD-2AB4-4FE2-B24F-1FF0366C49D1}" type="presOf" srcId="{E3F5C835-7C23-4D1C-BD00-D342FFF41BD1}" destId="{1CB1843F-95A8-4C17-8A6A-F4EFD64E9967}" srcOrd="0" destOrd="0" presId="urn:microsoft.com/office/officeart/2005/8/layout/vList2"/>
    <dgm:cxn modelId="{52ADB6A5-46BA-47A2-8DFE-2BCB54107918}" type="presParOf" srcId="{8D2CEEE5-920A-40EC-9A00-C40B441F0BE4}" destId="{8E081189-B707-422F-A0C0-1CE844DF7A10}" srcOrd="0" destOrd="0" presId="urn:microsoft.com/office/officeart/2005/8/layout/vList2"/>
    <dgm:cxn modelId="{59D1A9C4-2CE6-4F50-9D6C-450BC3E1DC14}" type="presParOf" srcId="{8D2CEEE5-920A-40EC-9A00-C40B441F0BE4}" destId="{440DAB05-B104-4558-AC48-BE516B03622F}" srcOrd="1" destOrd="0" presId="urn:microsoft.com/office/officeart/2005/8/layout/vList2"/>
    <dgm:cxn modelId="{CF0EB8B9-F800-40FD-976D-5A160AD60B1E}" type="presParOf" srcId="{8D2CEEE5-920A-40EC-9A00-C40B441F0BE4}" destId="{E620575F-966A-4EC7-9758-29C9A24D7CCD}" srcOrd="2" destOrd="0" presId="urn:microsoft.com/office/officeart/2005/8/layout/vList2"/>
    <dgm:cxn modelId="{EF2247B2-F2FF-43AE-A3EA-378E9CECD2F3}" type="presParOf" srcId="{8D2CEEE5-920A-40EC-9A00-C40B441F0BE4}" destId="{1CFE3D8E-DF37-47AA-92CA-B906BB314192}" srcOrd="3" destOrd="0" presId="urn:microsoft.com/office/officeart/2005/8/layout/vList2"/>
    <dgm:cxn modelId="{908D1EB0-FFAC-4EE8-989B-2A2B25AD96CF}" type="presParOf" srcId="{8D2CEEE5-920A-40EC-9A00-C40B441F0BE4}" destId="{307A7816-ABB2-405D-B660-0CFB6CFD2C99}" srcOrd="4" destOrd="0" presId="urn:microsoft.com/office/officeart/2005/8/layout/vList2"/>
    <dgm:cxn modelId="{A4423862-FB72-43EA-B277-898177002212}" type="presParOf" srcId="{8D2CEEE5-920A-40EC-9A00-C40B441F0BE4}" destId="{A12886A4-01B5-4AD7-91CE-D69A0A2C7BCC}" srcOrd="5" destOrd="0" presId="urn:microsoft.com/office/officeart/2005/8/layout/vList2"/>
    <dgm:cxn modelId="{41AC8710-50A6-408D-B475-15D03E6C11B5}" type="presParOf" srcId="{8D2CEEE5-920A-40EC-9A00-C40B441F0BE4}" destId="{8E8AC1BC-11FF-43D6-8096-6D46808ACD0D}" srcOrd="6" destOrd="0" presId="urn:microsoft.com/office/officeart/2005/8/layout/vList2"/>
    <dgm:cxn modelId="{291874D8-CB19-4123-96A8-18D9DD3DEB0A}" type="presParOf" srcId="{8D2CEEE5-920A-40EC-9A00-C40B441F0BE4}" destId="{84615C3A-0A6A-4D39-B60A-473AF9639437}" srcOrd="7" destOrd="0" presId="urn:microsoft.com/office/officeart/2005/8/layout/vList2"/>
    <dgm:cxn modelId="{27F66E8A-0EB7-4004-8FB9-045252B3608E}" type="presParOf" srcId="{8D2CEEE5-920A-40EC-9A00-C40B441F0BE4}" destId="{1CB1843F-95A8-4C17-8A6A-F4EFD64E9967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CBFB70-FF5B-4CD8-AEBD-032D740BA78A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04E4D150-4E25-4255-98F4-4BF358F3063C}">
      <dgm:prSet/>
      <dgm:spPr/>
      <dgm:t>
        <a:bodyPr/>
        <a:lstStyle/>
        <a:p>
          <a:r>
            <a:rPr lang="en-US"/>
            <a:t>- Αποτελείται από:</a:t>
          </a:r>
        </a:p>
      </dgm:t>
    </dgm:pt>
    <dgm:pt modelId="{4C09CE42-6CE0-45C4-9279-C2123270CE7A}" type="parTrans" cxnId="{EF6FE30E-2BBF-4769-BD2B-AC8AF1CC3F67}">
      <dgm:prSet/>
      <dgm:spPr/>
      <dgm:t>
        <a:bodyPr/>
        <a:lstStyle/>
        <a:p>
          <a:endParaRPr lang="en-US"/>
        </a:p>
      </dgm:t>
    </dgm:pt>
    <dgm:pt modelId="{082CE642-91CA-4DA6-84F8-7F5AA34B07AF}" type="sibTrans" cxnId="{EF6FE30E-2BBF-4769-BD2B-AC8AF1CC3F67}">
      <dgm:prSet/>
      <dgm:spPr/>
      <dgm:t>
        <a:bodyPr/>
        <a:lstStyle/>
        <a:p>
          <a:endParaRPr lang="en-US"/>
        </a:p>
      </dgm:t>
    </dgm:pt>
    <dgm:pt modelId="{A8E5D99B-AAF7-4CA9-B20C-41A5AC31A2BB}">
      <dgm:prSet/>
      <dgm:spPr/>
      <dgm:t>
        <a:bodyPr/>
        <a:lstStyle/>
        <a:p>
          <a:r>
            <a:rPr lang="en-US"/>
            <a:t>* Υποδοχέα: Δημιουργεί νευρικές ώσεις.</a:t>
          </a:r>
        </a:p>
      </dgm:t>
    </dgm:pt>
    <dgm:pt modelId="{50CAC72B-1F87-48AF-8274-EF4EEC796159}" type="parTrans" cxnId="{1B281574-CCAE-479C-AEBA-9DE135F563B6}">
      <dgm:prSet/>
      <dgm:spPr/>
      <dgm:t>
        <a:bodyPr/>
        <a:lstStyle/>
        <a:p>
          <a:endParaRPr lang="en-US"/>
        </a:p>
      </dgm:t>
    </dgm:pt>
    <dgm:pt modelId="{4F86E3A6-1940-4297-AD1C-CEF650A2FE64}" type="sibTrans" cxnId="{1B281574-CCAE-479C-AEBA-9DE135F563B6}">
      <dgm:prSet/>
      <dgm:spPr/>
      <dgm:t>
        <a:bodyPr/>
        <a:lstStyle/>
        <a:p>
          <a:endParaRPr lang="en-US"/>
        </a:p>
      </dgm:t>
    </dgm:pt>
    <dgm:pt modelId="{23560AC4-ECC5-40BB-8639-182985364392}">
      <dgm:prSet/>
      <dgm:spPr/>
      <dgm:t>
        <a:bodyPr/>
        <a:lstStyle/>
        <a:p>
          <a:r>
            <a:rPr lang="en-US"/>
            <a:t>* Αισθητικό Νευρώνα: Μεταφέρει την ώση στο νωτιαίο μυελό.</a:t>
          </a:r>
        </a:p>
      </dgm:t>
    </dgm:pt>
    <dgm:pt modelId="{8AEDFC24-3CA2-41E4-AAE7-26474201C789}" type="parTrans" cxnId="{D81073C6-7197-4972-84E4-F9D1A208CAED}">
      <dgm:prSet/>
      <dgm:spPr/>
      <dgm:t>
        <a:bodyPr/>
        <a:lstStyle/>
        <a:p>
          <a:endParaRPr lang="en-US"/>
        </a:p>
      </dgm:t>
    </dgm:pt>
    <dgm:pt modelId="{9FD19A2C-8F9D-4E26-92CD-B6936861D8EF}" type="sibTrans" cxnId="{D81073C6-7197-4972-84E4-F9D1A208CAED}">
      <dgm:prSet/>
      <dgm:spPr/>
      <dgm:t>
        <a:bodyPr/>
        <a:lstStyle/>
        <a:p>
          <a:endParaRPr lang="en-US"/>
        </a:p>
      </dgm:t>
    </dgm:pt>
    <dgm:pt modelId="{200512F6-4BAC-4298-AAD9-EB8E82795297}">
      <dgm:prSet/>
      <dgm:spPr/>
      <dgm:t>
        <a:bodyPr/>
        <a:lstStyle/>
        <a:p>
          <a:r>
            <a:rPr lang="en-US"/>
            <a:t>* Ενδιάμεσο Νευρώνα: Επεξεργάζεται το ερέθισμα.</a:t>
          </a:r>
        </a:p>
      </dgm:t>
    </dgm:pt>
    <dgm:pt modelId="{6012287D-0A48-404A-9F86-AED28F0E8877}" type="parTrans" cxnId="{8D0F38EF-B3DA-4178-80ED-E0572861F6CF}">
      <dgm:prSet/>
      <dgm:spPr/>
      <dgm:t>
        <a:bodyPr/>
        <a:lstStyle/>
        <a:p>
          <a:endParaRPr lang="en-US"/>
        </a:p>
      </dgm:t>
    </dgm:pt>
    <dgm:pt modelId="{C6AEF235-F277-4D77-9FE6-B2071BEEE4CF}" type="sibTrans" cxnId="{8D0F38EF-B3DA-4178-80ED-E0572861F6CF}">
      <dgm:prSet/>
      <dgm:spPr/>
      <dgm:t>
        <a:bodyPr/>
        <a:lstStyle/>
        <a:p>
          <a:endParaRPr lang="en-US"/>
        </a:p>
      </dgm:t>
    </dgm:pt>
    <dgm:pt modelId="{66E23B7E-3707-40FA-A555-1296CA9F8F5B}">
      <dgm:prSet/>
      <dgm:spPr/>
      <dgm:t>
        <a:bodyPr/>
        <a:lstStyle/>
        <a:p>
          <a:r>
            <a:rPr lang="en-US"/>
            <a:t>* Κινητικό Νευρώνα: Μεταφέρει ώση στα εκτελεστικά όργανα.</a:t>
          </a:r>
        </a:p>
      </dgm:t>
    </dgm:pt>
    <dgm:pt modelId="{BF69B338-FA6D-48EF-A3C2-0C303782F0F3}" type="parTrans" cxnId="{B2161EA5-0C24-4261-9A59-6815C2D58623}">
      <dgm:prSet/>
      <dgm:spPr/>
      <dgm:t>
        <a:bodyPr/>
        <a:lstStyle/>
        <a:p>
          <a:endParaRPr lang="en-US"/>
        </a:p>
      </dgm:t>
    </dgm:pt>
    <dgm:pt modelId="{8ADF6499-066E-450F-B128-A94A932FFFA6}" type="sibTrans" cxnId="{B2161EA5-0C24-4261-9A59-6815C2D58623}">
      <dgm:prSet/>
      <dgm:spPr/>
      <dgm:t>
        <a:bodyPr/>
        <a:lstStyle/>
        <a:p>
          <a:endParaRPr lang="en-US"/>
        </a:p>
      </dgm:t>
    </dgm:pt>
    <dgm:pt modelId="{1371BB2D-4EFA-4C91-926D-FD850205F346}">
      <dgm:prSet/>
      <dgm:spPr/>
      <dgm:t>
        <a:bodyPr/>
        <a:lstStyle/>
        <a:p>
          <a:r>
            <a:rPr lang="en-US"/>
            <a:t>* Εκτελεστικό Όργανο: Αποκρίνεται (συσπάσεις ή εκκρίσεις).</a:t>
          </a:r>
        </a:p>
      </dgm:t>
    </dgm:pt>
    <dgm:pt modelId="{263F012C-6C17-4764-8B59-8C39A55E21FF}" type="parTrans" cxnId="{C062A351-F9C4-40D4-A298-265641AB3D46}">
      <dgm:prSet/>
      <dgm:spPr/>
      <dgm:t>
        <a:bodyPr/>
        <a:lstStyle/>
        <a:p>
          <a:endParaRPr lang="en-US"/>
        </a:p>
      </dgm:t>
    </dgm:pt>
    <dgm:pt modelId="{B1F0DBAA-2BF7-4BC3-98AE-8DCFE48D6CC9}" type="sibTrans" cxnId="{C062A351-F9C4-40D4-A298-265641AB3D46}">
      <dgm:prSet/>
      <dgm:spPr/>
      <dgm:t>
        <a:bodyPr/>
        <a:lstStyle/>
        <a:p>
          <a:endParaRPr lang="en-US"/>
        </a:p>
      </dgm:t>
    </dgm:pt>
    <dgm:pt modelId="{7DD163A1-1FBC-48D6-A158-63ECA7492B7B}" type="pres">
      <dgm:prSet presAssocID="{FACBFB70-FF5B-4CD8-AEBD-032D740BA78A}" presName="Name0" presStyleCnt="0">
        <dgm:presLayoutVars>
          <dgm:dir/>
          <dgm:resizeHandles val="exact"/>
        </dgm:presLayoutVars>
      </dgm:prSet>
      <dgm:spPr/>
    </dgm:pt>
    <dgm:pt modelId="{EF4E4D89-3BB9-40EA-BBF1-19E4909F83C1}" type="pres">
      <dgm:prSet presAssocID="{04E4D150-4E25-4255-98F4-4BF358F3063C}" presName="node" presStyleLbl="node1" presStyleIdx="0" presStyleCnt="6">
        <dgm:presLayoutVars>
          <dgm:bulletEnabled val="1"/>
        </dgm:presLayoutVars>
      </dgm:prSet>
      <dgm:spPr/>
    </dgm:pt>
    <dgm:pt modelId="{E1BE75FF-430D-4510-BDC8-1949C263B36A}" type="pres">
      <dgm:prSet presAssocID="{082CE642-91CA-4DA6-84F8-7F5AA34B07AF}" presName="sibTrans" presStyleLbl="sibTrans1D1" presStyleIdx="0" presStyleCnt="5"/>
      <dgm:spPr/>
    </dgm:pt>
    <dgm:pt modelId="{17FD3B58-C862-40BD-9CCF-D7651EF3C2BF}" type="pres">
      <dgm:prSet presAssocID="{082CE642-91CA-4DA6-84F8-7F5AA34B07AF}" presName="connectorText" presStyleLbl="sibTrans1D1" presStyleIdx="0" presStyleCnt="5"/>
      <dgm:spPr/>
    </dgm:pt>
    <dgm:pt modelId="{83FA8D00-5B3B-4E1F-B6F5-F322DF3C2BE8}" type="pres">
      <dgm:prSet presAssocID="{A8E5D99B-AAF7-4CA9-B20C-41A5AC31A2BB}" presName="node" presStyleLbl="node1" presStyleIdx="1" presStyleCnt="6">
        <dgm:presLayoutVars>
          <dgm:bulletEnabled val="1"/>
        </dgm:presLayoutVars>
      </dgm:prSet>
      <dgm:spPr/>
    </dgm:pt>
    <dgm:pt modelId="{FD81F03D-7FFB-434F-9E22-DD65F7C67357}" type="pres">
      <dgm:prSet presAssocID="{4F86E3A6-1940-4297-AD1C-CEF650A2FE64}" presName="sibTrans" presStyleLbl="sibTrans1D1" presStyleIdx="1" presStyleCnt="5"/>
      <dgm:spPr/>
    </dgm:pt>
    <dgm:pt modelId="{D89E78A0-936D-4BC3-9448-BFC80DCFDC2F}" type="pres">
      <dgm:prSet presAssocID="{4F86E3A6-1940-4297-AD1C-CEF650A2FE64}" presName="connectorText" presStyleLbl="sibTrans1D1" presStyleIdx="1" presStyleCnt="5"/>
      <dgm:spPr/>
    </dgm:pt>
    <dgm:pt modelId="{F41348F3-64F0-4594-8D89-6979F0315A24}" type="pres">
      <dgm:prSet presAssocID="{23560AC4-ECC5-40BB-8639-182985364392}" presName="node" presStyleLbl="node1" presStyleIdx="2" presStyleCnt="6">
        <dgm:presLayoutVars>
          <dgm:bulletEnabled val="1"/>
        </dgm:presLayoutVars>
      </dgm:prSet>
      <dgm:spPr/>
    </dgm:pt>
    <dgm:pt modelId="{0AD06120-4412-4568-87B1-C8A80D2BE866}" type="pres">
      <dgm:prSet presAssocID="{9FD19A2C-8F9D-4E26-92CD-B6936861D8EF}" presName="sibTrans" presStyleLbl="sibTrans1D1" presStyleIdx="2" presStyleCnt="5"/>
      <dgm:spPr/>
    </dgm:pt>
    <dgm:pt modelId="{DCEF7142-3C93-42DF-A59C-2B7C3A71FA47}" type="pres">
      <dgm:prSet presAssocID="{9FD19A2C-8F9D-4E26-92CD-B6936861D8EF}" presName="connectorText" presStyleLbl="sibTrans1D1" presStyleIdx="2" presStyleCnt="5"/>
      <dgm:spPr/>
    </dgm:pt>
    <dgm:pt modelId="{CA23670D-B14D-40A7-8F38-4233E431D31C}" type="pres">
      <dgm:prSet presAssocID="{200512F6-4BAC-4298-AAD9-EB8E82795297}" presName="node" presStyleLbl="node1" presStyleIdx="3" presStyleCnt="6">
        <dgm:presLayoutVars>
          <dgm:bulletEnabled val="1"/>
        </dgm:presLayoutVars>
      </dgm:prSet>
      <dgm:spPr/>
    </dgm:pt>
    <dgm:pt modelId="{EC9D87EE-C5CC-4514-9B33-3839289ADB4A}" type="pres">
      <dgm:prSet presAssocID="{C6AEF235-F277-4D77-9FE6-B2071BEEE4CF}" presName="sibTrans" presStyleLbl="sibTrans1D1" presStyleIdx="3" presStyleCnt="5"/>
      <dgm:spPr/>
    </dgm:pt>
    <dgm:pt modelId="{12847C80-6C78-4CBD-8AED-4C2CCB3B2CC3}" type="pres">
      <dgm:prSet presAssocID="{C6AEF235-F277-4D77-9FE6-B2071BEEE4CF}" presName="connectorText" presStyleLbl="sibTrans1D1" presStyleIdx="3" presStyleCnt="5"/>
      <dgm:spPr/>
    </dgm:pt>
    <dgm:pt modelId="{CC20BA90-F3DA-45FF-8E56-54AEE31BC11B}" type="pres">
      <dgm:prSet presAssocID="{66E23B7E-3707-40FA-A555-1296CA9F8F5B}" presName="node" presStyleLbl="node1" presStyleIdx="4" presStyleCnt="6">
        <dgm:presLayoutVars>
          <dgm:bulletEnabled val="1"/>
        </dgm:presLayoutVars>
      </dgm:prSet>
      <dgm:spPr/>
    </dgm:pt>
    <dgm:pt modelId="{0260574D-8C8C-48DE-82A8-CC81CC5C1F4A}" type="pres">
      <dgm:prSet presAssocID="{8ADF6499-066E-450F-B128-A94A932FFFA6}" presName="sibTrans" presStyleLbl="sibTrans1D1" presStyleIdx="4" presStyleCnt="5"/>
      <dgm:spPr/>
    </dgm:pt>
    <dgm:pt modelId="{7C22F30C-9688-461F-96BF-8F40B5CD691E}" type="pres">
      <dgm:prSet presAssocID="{8ADF6499-066E-450F-B128-A94A932FFFA6}" presName="connectorText" presStyleLbl="sibTrans1D1" presStyleIdx="4" presStyleCnt="5"/>
      <dgm:spPr/>
    </dgm:pt>
    <dgm:pt modelId="{CE84E0FB-7540-4571-9E43-B86041D7E35F}" type="pres">
      <dgm:prSet presAssocID="{1371BB2D-4EFA-4C91-926D-FD850205F346}" presName="node" presStyleLbl="node1" presStyleIdx="5" presStyleCnt="6">
        <dgm:presLayoutVars>
          <dgm:bulletEnabled val="1"/>
        </dgm:presLayoutVars>
      </dgm:prSet>
      <dgm:spPr/>
    </dgm:pt>
  </dgm:ptLst>
  <dgm:cxnLst>
    <dgm:cxn modelId="{8C48B50C-ACFB-45A0-8C10-D309AD01B394}" type="presOf" srcId="{082CE642-91CA-4DA6-84F8-7F5AA34B07AF}" destId="{E1BE75FF-430D-4510-BDC8-1949C263B36A}" srcOrd="0" destOrd="0" presId="urn:microsoft.com/office/officeart/2016/7/layout/RepeatingBendingProcessNew"/>
    <dgm:cxn modelId="{D300760D-3CBA-4764-8D42-4265C67D0C85}" type="presOf" srcId="{23560AC4-ECC5-40BB-8639-182985364392}" destId="{F41348F3-64F0-4594-8D89-6979F0315A24}" srcOrd="0" destOrd="0" presId="urn:microsoft.com/office/officeart/2016/7/layout/RepeatingBendingProcessNew"/>
    <dgm:cxn modelId="{EF6FE30E-2BBF-4769-BD2B-AC8AF1CC3F67}" srcId="{FACBFB70-FF5B-4CD8-AEBD-032D740BA78A}" destId="{04E4D150-4E25-4255-98F4-4BF358F3063C}" srcOrd="0" destOrd="0" parTransId="{4C09CE42-6CE0-45C4-9279-C2123270CE7A}" sibTransId="{082CE642-91CA-4DA6-84F8-7F5AA34B07AF}"/>
    <dgm:cxn modelId="{90850A1A-5E5A-43CA-ACED-40C9B4F8ECED}" type="presOf" srcId="{9FD19A2C-8F9D-4E26-92CD-B6936861D8EF}" destId="{0AD06120-4412-4568-87B1-C8A80D2BE866}" srcOrd="0" destOrd="0" presId="urn:microsoft.com/office/officeart/2016/7/layout/RepeatingBendingProcessNew"/>
    <dgm:cxn modelId="{192F281A-FA4F-4171-9BB1-4E196AD8C18A}" type="presOf" srcId="{200512F6-4BAC-4298-AAD9-EB8E82795297}" destId="{CA23670D-B14D-40A7-8F38-4233E431D31C}" srcOrd="0" destOrd="0" presId="urn:microsoft.com/office/officeart/2016/7/layout/RepeatingBendingProcessNew"/>
    <dgm:cxn modelId="{0FEAA523-1C55-49F1-9197-3AEF8BD07126}" type="presOf" srcId="{C6AEF235-F277-4D77-9FE6-B2071BEEE4CF}" destId="{EC9D87EE-C5CC-4514-9B33-3839289ADB4A}" srcOrd="0" destOrd="0" presId="urn:microsoft.com/office/officeart/2016/7/layout/RepeatingBendingProcessNew"/>
    <dgm:cxn modelId="{7C2DE13F-5CF8-4C70-98A9-4FE7D1349638}" type="presOf" srcId="{9FD19A2C-8F9D-4E26-92CD-B6936861D8EF}" destId="{DCEF7142-3C93-42DF-A59C-2B7C3A71FA47}" srcOrd="1" destOrd="0" presId="urn:microsoft.com/office/officeart/2016/7/layout/RepeatingBendingProcessNew"/>
    <dgm:cxn modelId="{C062A351-F9C4-40D4-A298-265641AB3D46}" srcId="{FACBFB70-FF5B-4CD8-AEBD-032D740BA78A}" destId="{1371BB2D-4EFA-4C91-926D-FD850205F346}" srcOrd="5" destOrd="0" parTransId="{263F012C-6C17-4764-8B59-8C39A55E21FF}" sibTransId="{B1F0DBAA-2BF7-4BC3-98AE-8DCFE48D6CC9}"/>
    <dgm:cxn modelId="{1B281574-CCAE-479C-AEBA-9DE135F563B6}" srcId="{FACBFB70-FF5B-4CD8-AEBD-032D740BA78A}" destId="{A8E5D99B-AAF7-4CA9-B20C-41A5AC31A2BB}" srcOrd="1" destOrd="0" parTransId="{50CAC72B-1F87-48AF-8274-EF4EEC796159}" sibTransId="{4F86E3A6-1940-4297-AD1C-CEF650A2FE64}"/>
    <dgm:cxn modelId="{FDAE397C-FF3C-4FE8-9FF4-C044B1884150}" type="presOf" srcId="{082CE642-91CA-4DA6-84F8-7F5AA34B07AF}" destId="{17FD3B58-C862-40BD-9CCF-D7651EF3C2BF}" srcOrd="1" destOrd="0" presId="urn:microsoft.com/office/officeart/2016/7/layout/RepeatingBendingProcessNew"/>
    <dgm:cxn modelId="{F3F56E87-01DE-48D2-A75E-82A0B979A1B1}" type="presOf" srcId="{C6AEF235-F277-4D77-9FE6-B2071BEEE4CF}" destId="{12847C80-6C78-4CBD-8AED-4C2CCB3B2CC3}" srcOrd="1" destOrd="0" presId="urn:microsoft.com/office/officeart/2016/7/layout/RepeatingBendingProcessNew"/>
    <dgm:cxn modelId="{FEB0868B-94A7-42B7-982A-8E36D67D77B4}" type="presOf" srcId="{A8E5D99B-AAF7-4CA9-B20C-41A5AC31A2BB}" destId="{83FA8D00-5B3B-4E1F-B6F5-F322DF3C2BE8}" srcOrd="0" destOrd="0" presId="urn:microsoft.com/office/officeart/2016/7/layout/RepeatingBendingProcessNew"/>
    <dgm:cxn modelId="{8EB77E93-69AA-4331-8BE3-75083D40A05C}" type="presOf" srcId="{04E4D150-4E25-4255-98F4-4BF358F3063C}" destId="{EF4E4D89-3BB9-40EA-BBF1-19E4909F83C1}" srcOrd="0" destOrd="0" presId="urn:microsoft.com/office/officeart/2016/7/layout/RepeatingBendingProcessNew"/>
    <dgm:cxn modelId="{B2161EA5-0C24-4261-9A59-6815C2D58623}" srcId="{FACBFB70-FF5B-4CD8-AEBD-032D740BA78A}" destId="{66E23B7E-3707-40FA-A555-1296CA9F8F5B}" srcOrd="4" destOrd="0" parTransId="{BF69B338-FA6D-48EF-A3C2-0C303782F0F3}" sibTransId="{8ADF6499-066E-450F-B128-A94A932FFFA6}"/>
    <dgm:cxn modelId="{CA0D95B6-4724-4F15-BF2D-F4BC249CF7AB}" type="presOf" srcId="{4F86E3A6-1940-4297-AD1C-CEF650A2FE64}" destId="{D89E78A0-936D-4BC3-9448-BFC80DCFDC2F}" srcOrd="1" destOrd="0" presId="urn:microsoft.com/office/officeart/2016/7/layout/RepeatingBendingProcessNew"/>
    <dgm:cxn modelId="{710D30B7-EEEA-435A-A35A-A7ABAD788160}" type="presOf" srcId="{1371BB2D-4EFA-4C91-926D-FD850205F346}" destId="{CE84E0FB-7540-4571-9E43-B86041D7E35F}" srcOrd="0" destOrd="0" presId="urn:microsoft.com/office/officeart/2016/7/layout/RepeatingBendingProcessNew"/>
    <dgm:cxn modelId="{8DBF46BA-8CF5-4357-BE04-B90D6DCEE67A}" type="presOf" srcId="{8ADF6499-066E-450F-B128-A94A932FFFA6}" destId="{0260574D-8C8C-48DE-82A8-CC81CC5C1F4A}" srcOrd="0" destOrd="0" presId="urn:microsoft.com/office/officeart/2016/7/layout/RepeatingBendingProcessNew"/>
    <dgm:cxn modelId="{D81073C6-7197-4972-84E4-F9D1A208CAED}" srcId="{FACBFB70-FF5B-4CD8-AEBD-032D740BA78A}" destId="{23560AC4-ECC5-40BB-8639-182985364392}" srcOrd="2" destOrd="0" parTransId="{8AEDFC24-3CA2-41E4-AAE7-26474201C789}" sibTransId="{9FD19A2C-8F9D-4E26-92CD-B6936861D8EF}"/>
    <dgm:cxn modelId="{13C50BC7-0ACE-408B-BA1C-9109327270E2}" type="presOf" srcId="{8ADF6499-066E-450F-B128-A94A932FFFA6}" destId="{7C22F30C-9688-461F-96BF-8F40B5CD691E}" srcOrd="1" destOrd="0" presId="urn:microsoft.com/office/officeart/2016/7/layout/RepeatingBendingProcessNew"/>
    <dgm:cxn modelId="{73F930C8-1EF0-482F-A279-13D0D1358432}" type="presOf" srcId="{FACBFB70-FF5B-4CD8-AEBD-032D740BA78A}" destId="{7DD163A1-1FBC-48D6-A158-63ECA7492B7B}" srcOrd="0" destOrd="0" presId="urn:microsoft.com/office/officeart/2016/7/layout/RepeatingBendingProcessNew"/>
    <dgm:cxn modelId="{0AD359EA-F529-4724-A1EA-A6DB7E494345}" type="presOf" srcId="{66E23B7E-3707-40FA-A555-1296CA9F8F5B}" destId="{CC20BA90-F3DA-45FF-8E56-54AEE31BC11B}" srcOrd="0" destOrd="0" presId="urn:microsoft.com/office/officeart/2016/7/layout/RepeatingBendingProcessNew"/>
    <dgm:cxn modelId="{4B6945EE-8D32-4E85-AC26-8993016AFC6B}" type="presOf" srcId="{4F86E3A6-1940-4297-AD1C-CEF650A2FE64}" destId="{FD81F03D-7FFB-434F-9E22-DD65F7C67357}" srcOrd="0" destOrd="0" presId="urn:microsoft.com/office/officeart/2016/7/layout/RepeatingBendingProcessNew"/>
    <dgm:cxn modelId="{8D0F38EF-B3DA-4178-80ED-E0572861F6CF}" srcId="{FACBFB70-FF5B-4CD8-AEBD-032D740BA78A}" destId="{200512F6-4BAC-4298-AAD9-EB8E82795297}" srcOrd="3" destOrd="0" parTransId="{6012287D-0A48-404A-9F86-AED28F0E8877}" sibTransId="{C6AEF235-F277-4D77-9FE6-B2071BEEE4CF}"/>
    <dgm:cxn modelId="{0BC26586-551C-4D96-969A-68780F510670}" type="presParOf" srcId="{7DD163A1-1FBC-48D6-A158-63ECA7492B7B}" destId="{EF4E4D89-3BB9-40EA-BBF1-19E4909F83C1}" srcOrd="0" destOrd="0" presId="urn:microsoft.com/office/officeart/2016/7/layout/RepeatingBendingProcessNew"/>
    <dgm:cxn modelId="{F0C3A950-4BD3-4038-88D7-EA674422407A}" type="presParOf" srcId="{7DD163A1-1FBC-48D6-A158-63ECA7492B7B}" destId="{E1BE75FF-430D-4510-BDC8-1949C263B36A}" srcOrd="1" destOrd="0" presId="urn:microsoft.com/office/officeart/2016/7/layout/RepeatingBendingProcessNew"/>
    <dgm:cxn modelId="{91131F13-9534-4B17-8151-26D930CE794E}" type="presParOf" srcId="{E1BE75FF-430D-4510-BDC8-1949C263B36A}" destId="{17FD3B58-C862-40BD-9CCF-D7651EF3C2BF}" srcOrd="0" destOrd="0" presId="urn:microsoft.com/office/officeart/2016/7/layout/RepeatingBendingProcessNew"/>
    <dgm:cxn modelId="{41F338A3-656E-4D5B-9FDA-F72F770329C7}" type="presParOf" srcId="{7DD163A1-1FBC-48D6-A158-63ECA7492B7B}" destId="{83FA8D00-5B3B-4E1F-B6F5-F322DF3C2BE8}" srcOrd="2" destOrd="0" presId="urn:microsoft.com/office/officeart/2016/7/layout/RepeatingBendingProcessNew"/>
    <dgm:cxn modelId="{0E0A405D-524C-420E-B1DE-BE04351C6414}" type="presParOf" srcId="{7DD163A1-1FBC-48D6-A158-63ECA7492B7B}" destId="{FD81F03D-7FFB-434F-9E22-DD65F7C67357}" srcOrd="3" destOrd="0" presId="urn:microsoft.com/office/officeart/2016/7/layout/RepeatingBendingProcessNew"/>
    <dgm:cxn modelId="{6F831511-B8B9-4D25-A110-0E2DB577E313}" type="presParOf" srcId="{FD81F03D-7FFB-434F-9E22-DD65F7C67357}" destId="{D89E78A0-936D-4BC3-9448-BFC80DCFDC2F}" srcOrd="0" destOrd="0" presId="urn:microsoft.com/office/officeart/2016/7/layout/RepeatingBendingProcessNew"/>
    <dgm:cxn modelId="{184DA160-AB5E-46D2-BCE1-17EAD4744AA6}" type="presParOf" srcId="{7DD163A1-1FBC-48D6-A158-63ECA7492B7B}" destId="{F41348F3-64F0-4594-8D89-6979F0315A24}" srcOrd="4" destOrd="0" presId="urn:microsoft.com/office/officeart/2016/7/layout/RepeatingBendingProcessNew"/>
    <dgm:cxn modelId="{C37B5163-F109-4838-A9BD-A09DF6E9EC22}" type="presParOf" srcId="{7DD163A1-1FBC-48D6-A158-63ECA7492B7B}" destId="{0AD06120-4412-4568-87B1-C8A80D2BE866}" srcOrd="5" destOrd="0" presId="urn:microsoft.com/office/officeart/2016/7/layout/RepeatingBendingProcessNew"/>
    <dgm:cxn modelId="{2A3868E1-5447-40B8-BC6F-F6DB0C290918}" type="presParOf" srcId="{0AD06120-4412-4568-87B1-C8A80D2BE866}" destId="{DCEF7142-3C93-42DF-A59C-2B7C3A71FA47}" srcOrd="0" destOrd="0" presId="urn:microsoft.com/office/officeart/2016/7/layout/RepeatingBendingProcessNew"/>
    <dgm:cxn modelId="{D7EAC56A-2DED-4FD1-8D52-1F0905D6F25B}" type="presParOf" srcId="{7DD163A1-1FBC-48D6-A158-63ECA7492B7B}" destId="{CA23670D-B14D-40A7-8F38-4233E431D31C}" srcOrd="6" destOrd="0" presId="urn:microsoft.com/office/officeart/2016/7/layout/RepeatingBendingProcessNew"/>
    <dgm:cxn modelId="{A727B7FE-22E9-4872-A6D4-7CD9F1A84971}" type="presParOf" srcId="{7DD163A1-1FBC-48D6-A158-63ECA7492B7B}" destId="{EC9D87EE-C5CC-4514-9B33-3839289ADB4A}" srcOrd="7" destOrd="0" presId="urn:microsoft.com/office/officeart/2016/7/layout/RepeatingBendingProcessNew"/>
    <dgm:cxn modelId="{D44705D2-44AF-490D-B377-898A99F0E73A}" type="presParOf" srcId="{EC9D87EE-C5CC-4514-9B33-3839289ADB4A}" destId="{12847C80-6C78-4CBD-8AED-4C2CCB3B2CC3}" srcOrd="0" destOrd="0" presId="urn:microsoft.com/office/officeart/2016/7/layout/RepeatingBendingProcessNew"/>
    <dgm:cxn modelId="{9C2D8BBF-B1D8-43F4-A460-6E3010EB9F2B}" type="presParOf" srcId="{7DD163A1-1FBC-48D6-A158-63ECA7492B7B}" destId="{CC20BA90-F3DA-45FF-8E56-54AEE31BC11B}" srcOrd="8" destOrd="0" presId="urn:microsoft.com/office/officeart/2016/7/layout/RepeatingBendingProcessNew"/>
    <dgm:cxn modelId="{7DC5C03A-D764-4E64-81CD-16FBC995ADE5}" type="presParOf" srcId="{7DD163A1-1FBC-48D6-A158-63ECA7492B7B}" destId="{0260574D-8C8C-48DE-82A8-CC81CC5C1F4A}" srcOrd="9" destOrd="0" presId="urn:microsoft.com/office/officeart/2016/7/layout/RepeatingBendingProcessNew"/>
    <dgm:cxn modelId="{05E798A4-AA18-45ED-AE1D-D9F9E518776F}" type="presParOf" srcId="{0260574D-8C8C-48DE-82A8-CC81CC5C1F4A}" destId="{7C22F30C-9688-461F-96BF-8F40B5CD691E}" srcOrd="0" destOrd="0" presId="urn:microsoft.com/office/officeart/2016/7/layout/RepeatingBendingProcessNew"/>
    <dgm:cxn modelId="{EEA93EAE-B9D8-4888-8A26-68863C2D804A}" type="presParOf" srcId="{7DD163A1-1FBC-48D6-A158-63ECA7492B7B}" destId="{CE84E0FB-7540-4571-9E43-B86041D7E35F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927B0A8-6AEF-499A-910D-8D95718FF9C7}" type="doc">
      <dgm:prSet loTypeId="urn:microsoft.com/office/officeart/2008/layout/LinedList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3F14755-3D36-4E05-888B-C5BDF1CFB522}">
      <dgm:prSet/>
      <dgm:spPr/>
      <dgm:t>
        <a:bodyPr/>
        <a:lstStyle/>
        <a:p>
          <a:r>
            <a:rPr lang="en-US"/>
            <a:t>- Συμμετέχουν μόνο δύο νευρώνες:</a:t>
          </a:r>
        </a:p>
      </dgm:t>
    </dgm:pt>
    <dgm:pt modelId="{EEA96686-D2A4-408E-8F40-867DDDB68BC1}" type="parTrans" cxnId="{A1AE83C4-B100-4C1D-AD82-E0DFF497FFCE}">
      <dgm:prSet/>
      <dgm:spPr/>
      <dgm:t>
        <a:bodyPr/>
        <a:lstStyle/>
        <a:p>
          <a:endParaRPr lang="en-US"/>
        </a:p>
      </dgm:t>
    </dgm:pt>
    <dgm:pt modelId="{9ECB57A2-07D5-41D3-BEBF-BA843793B418}" type="sibTrans" cxnId="{A1AE83C4-B100-4C1D-AD82-E0DFF497FFCE}">
      <dgm:prSet/>
      <dgm:spPr/>
      <dgm:t>
        <a:bodyPr/>
        <a:lstStyle/>
        <a:p>
          <a:endParaRPr lang="en-US"/>
        </a:p>
      </dgm:t>
    </dgm:pt>
    <dgm:pt modelId="{D68DFD45-C0D4-4027-AA20-0BFCA053A53E}">
      <dgm:prSet/>
      <dgm:spPr/>
      <dgm:t>
        <a:bodyPr/>
        <a:lstStyle/>
        <a:p>
          <a:r>
            <a:rPr lang="en-US"/>
            <a:t>* Αισθητικός Νευρώνας: Διεγείρεται από κτύπημα στην επιγονατίδα.</a:t>
          </a:r>
        </a:p>
      </dgm:t>
    </dgm:pt>
    <dgm:pt modelId="{36C17B9F-48F0-48F6-B0FA-19A4C1BBE21E}" type="parTrans" cxnId="{E68A2C15-1C3B-4974-A586-62FE74F2D5AB}">
      <dgm:prSet/>
      <dgm:spPr/>
      <dgm:t>
        <a:bodyPr/>
        <a:lstStyle/>
        <a:p>
          <a:endParaRPr lang="en-US"/>
        </a:p>
      </dgm:t>
    </dgm:pt>
    <dgm:pt modelId="{BAE2AF6F-08E4-4D1B-8FB0-C2CA890830BA}" type="sibTrans" cxnId="{E68A2C15-1C3B-4974-A586-62FE74F2D5AB}">
      <dgm:prSet/>
      <dgm:spPr/>
      <dgm:t>
        <a:bodyPr/>
        <a:lstStyle/>
        <a:p>
          <a:endParaRPr lang="en-US"/>
        </a:p>
      </dgm:t>
    </dgm:pt>
    <dgm:pt modelId="{BB432575-7926-4491-B22D-9015E260177C}">
      <dgm:prSet/>
      <dgm:spPr/>
      <dgm:t>
        <a:bodyPr/>
        <a:lstStyle/>
        <a:p>
          <a:r>
            <a:rPr lang="en-US"/>
            <a:t>* Κινητικός Νευρώνας: Συσπά τον τετρακέφαλο μηριαίο μυ.</a:t>
          </a:r>
        </a:p>
      </dgm:t>
    </dgm:pt>
    <dgm:pt modelId="{8D88A07B-7D7D-494A-B914-E25D7F0B2547}" type="parTrans" cxnId="{D290575A-56DA-4FAD-B7EB-4A8A4ACAF2CC}">
      <dgm:prSet/>
      <dgm:spPr/>
      <dgm:t>
        <a:bodyPr/>
        <a:lstStyle/>
        <a:p>
          <a:endParaRPr lang="en-US"/>
        </a:p>
      </dgm:t>
    </dgm:pt>
    <dgm:pt modelId="{EA326977-D462-44A3-AA11-EDA10C5D232D}" type="sibTrans" cxnId="{D290575A-56DA-4FAD-B7EB-4A8A4ACAF2CC}">
      <dgm:prSet/>
      <dgm:spPr/>
      <dgm:t>
        <a:bodyPr/>
        <a:lstStyle/>
        <a:p>
          <a:endParaRPr lang="en-US"/>
        </a:p>
      </dgm:t>
    </dgm:pt>
    <dgm:pt modelId="{19E4E980-D278-466D-89D4-EF67B52A799C}">
      <dgm:prSet/>
      <dgm:spPr/>
      <dgm:t>
        <a:bodyPr/>
        <a:lstStyle/>
        <a:p>
          <a:r>
            <a:rPr lang="en-US"/>
            <a:t>- Λειτουργία:</a:t>
          </a:r>
        </a:p>
      </dgm:t>
    </dgm:pt>
    <dgm:pt modelId="{A65E185F-8AAB-48BE-ACE2-4AE39550A8FC}" type="parTrans" cxnId="{F9353430-F87B-4A52-A26C-D8ED5CB5DFC2}">
      <dgm:prSet/>
      <dgm:spPr/>
      <dgm:t>
        <a:bodyPr/>
        <a:lstStyle/>
        <a:p>
          <a:endParaRPr lang="en-US"/>
        </a:p>
      </dgm:t>
    </dgm:pt>
    <dgm:pt modelId="{0B717117-4CE5-4AD5-A003-839A640CB897}" type="sibTrans" cxnId="{F9353430-F87B-4A52-A26C-D8ED5CB5DFC2}">
      <dgm:prSet/>
      <dgm:spPr/>
      <dgm:t>
        <a:bodyPr/>
        <a:lstStyle/>
        <a:p>
          <a:endParaRPr lang="en-US"/>
        </a:p>
      </dgm:t>
    </dgm:pt>
    <dgm:pt modelId="{B2F48377-2891-4987-97A7-37F2A68ADC7B}">
      <dgm:prSet/>
      <dgm:spPr/>
      <dgm:t>
        <a:bodyPr/>
        <a:lstStyle/>
        <a:p>
          <a:r>
            <a:rPr lang="en-US"/>
            <a:t>* Βοηθά στη διατήρηση της όρθιας στάσης.</a:t>
          </a:r>
        </a:p>
      </dgm:t>
    </dgm:pt>
    <dgm:pt modelId="{E7D3D0D8-3E19-452D-A2BD-A862AEB25ADA}" type="parTrans" cxnId="{7467AB1A-CD87-4424-9C86-1D468C5E258B}">
      <dgm:prSet/>
      <dgm:spPr/>
      <dgm:t>
        <a:bodyPr/>
        <a:lstStyle/>
        <a:p>
          <a:endParaRPr lang="en-US"/>
        </a:p>
      </dgm:t>
    </dgm:pt>
    <dgm:pt modelId="{FCA6F3D0-75AE-46BD-8F88-54FFBB02157F}" type="sibTrans" cxnId="{7467AB1A-CD87-4424-9C86-1D468C5E258B}">
      <dgm:prSet/>
      <dgm:spPr/>
      <dgm:t>
        <a:bodyPr/>
        <a:lstStyle/>
        <a:p>
          <a:endParaRPr lang="en-US"/>
        </a:p>
      </dgm:t>
    </dgm:pt>
    <dgm:pt modelId="{C61E0B30-A8CA-4B13-8DAB-7E3B322325CC}" type="pres">
      <dgm:prSet presAssocID="{2927B0A8-6AEF-499A-910D-8D95718FF9C7}" presName="vert0" presStyleCnt="0">
        <dgm:presLayoutVars>
          <dgm:dir/>
          <dgm:animOne val="branch"/>
          <dgm:animLvl val="lvl"/>
        </dgm:presLayoutVars>
      </dgm:prSet>
      <dgm:spPr/>
    </dgm:pt>
    <dgm:pt modelId="{9660233E-53AB-4BC7-B82B-58CC700667B7}" type="pres">
      <dgm:prSet presAssocID="{B3F14755-3D36-4E05-888B-C5BDF1CFB522}" presName="thickLine" presStyleLbl="alignNode1" presStyleIdx="0" presStyleCnt="5"/>
      <dgm:spPr/>
    </dgm:pt>
    <dgm:pt modelId="{D420EB38-381A-4B1A-9D19-96C41E8894CA}" type="pres">
      <dgm:prSet presAssocID="{B3F14755-3D36-4E05-888B-C5BDF1CFB522}" presName="horz1" presStyleCnt="0"/>
      <dgm:spPr/>
    </dgm:pt>
    <dgm:pt modelId="{02E2B1C2-D126-4EBD-A66A-E5E381ACDDE2}" type="pres">
      <dgm:prSet presAssocID="{B3F14755-3D36-4E05-888B-C5BDF1CFB522}" presName="tx1" presStyleLbl="revTx" presStyleIdx="0" presStyleCnt="5"/>
      <dgm:spPr/>
    </dgm:pt>
    <dgm:pt modelId="{F62BDE41-FA2F-4809-9CB1-C7AEE8639312}" type="pres">
      <dgm:prSet presAssocID="{B3F14755-3D36-4E05-888B-C5BDF1CFB522}" presName="vert1" presStyleCnt="0"/>
      <dgm:spPr/>
    </dgm:pt>
    <dgm:pt modelId="{03A9FEEF-CBBE-4391-ACE1-6C6448557F1F}" type="pres">
      <dgm:prSet presAssocID="{D68DFD45-C0D4-4027-AA20-0BFCA053A53E}" presName="thickLine" presStyleLbl="alignNode1" presStyleIdx="1" presStyleCnt="5"/>
      <dgm:spPr/>
    </dgm:pt>
    <dgm:pt modelId="{F3B87787-27BB-416F-9FF3-A6C0BD227B5D}" type="pres">
      <dgm:prSet presAssocID="{D68DFD45-C0D4-4027-AA20-0BFCA053A53E}" presName="horz1" presStyleCnt="0"/>
      <dgm:spPr/>
    </dgm:pt>
    <dgm:pt modelId="{C4B490C5-1899-4FD1-AB62-2121384D3F61}" type="pres">
      <dgm:prSet presAssocID="{D68DFD45-C0D4-4027-AA20-0BFCA053A53E}" presName="tx1" presStyleLbl="revTx" presStyleIdx="1" presStyleCnt="5"/>
      <dgm:spPr/>
    </dgm:pt>
    <dgm:pt modelId="{47645FB0-669D-411E-84DF-49D0E5D32394}" type="pres">
      <dgm:prSet presAssocID="{D68DFD45-C0D4-4027-AA20-0BFCA053A53E}" presName="vert1" presStyleCnt="0"/>
      <dgm:spPr/>
    </dgm:pt>
    <dgm:pt modelId="{B3EC1271-F170-4DD7-A454-7507060EB89A}" type="pres">
      <dgm:prSet presAssocID="{BB432575-7926-4491-B22D-9015E260177C}" presName="thickLine" presStyleLbl="alignNode1" presStyleIdx="2" presStyleCnt="5"/>
      <dgm:spPr/>
    </dgm:pt>
    <dgm:pt modelId="{E547E7DD-C48A-4212-9470-CC2A94C43F3E}" type="pres">
      <dgm:prSet presAssocID="{BB432575-7926-4491-B22D-9015E260177C}" presName="horz1" presStyleCnt="0"/>
      <dgm:spPr/>
    </dgm:pt>
    <dgm:pt modelId="{78675D6B-9761-4BE1-9E67-62E75AAE5B1A}" type="pres">
      <dgm:prSet presAssocID="{BB432575-7926-4491-B22D-9015E260177C}" presName="tx1" presStyleLbl="revTx" presStyleIdx="2" presStyleCnt="5"/>
      <dgm:spPr/>
    </dgm:pt>
    <dgm:pt modelId="{6D2AA7E2-F09C-4B13-8A41-5B069A1CE0AC}" type="pres">
      <dgm:prSet presAssocID="{BB432575-7926-4491-B22D-9015E260177C}" presName="vert1" presStyleCnt="0"/>
      <dgm:spPr/>
    </dgm:pt>
    <dgm:pt modelId="{A07650FE-C62D-4186-B7EA-C88C3A4ED245}" type="pres">
      <dgm:prSet presAssocID="{19E4E980-D278-466D-89D4-EF67B52A799C}" presName="thickLine" presStyleLbl="alignNode1" presStyleIdx="3" presStyleCnt="5"/>
      <dgm:spPr/>
    </dgm:pt>
    <dgm:pt modelId="{BF63D9D4-4200-4C68-BE01-06D95176BBD3}" type="pres">
      <dgm:prSet presAssocID="{19E4E980-D278-466D-89D4-EF67B52A799C}" presName="horz1" presStyleCnt="0"/>
      <dgm:spPr/>
    </dgm:pt>
    <dgm:pt modelId="{8303FE58-3045-4A92-9622-6CFF9812232C}" type="pres">
      <dgm:prSet presAssocID="{19E4E980-D278-466D-89D4-EF67B52A799C}" presName="tx1" presStyleLbl="revTx" presStyleIdx="3" presStyleCnt="5"/>
      <dgm:spPr/>
    </dgm:pt>
    <dgm:pt modelId="{797A7239-8D15-4ED3-93FC-2A1BA44B97EC}" type="pres">
      <dgm:prSet presAssocID="{19E4E980-D278-466D-89D4-EF67B52A799C}" presName="vert1" presStyleCnt="0"/>
      <dgm:spPr/>
    </dgm:pt>
    <dgm:pt modelId="{68BC0038-BFFC-49AB-A3B7-A811CA28E966}" type="pres">
      <dgm:prSet presAssocID="{B2F48377-2891-4987-97A7-37F2A68ADC7B}" presName="thickLine" presStyleLbl="alignNode1" presStyleIdx="4" presStyleCnt="5"/>
      <dgm:spPr/>
    </dgm:pt>
    <dgm:pt modelId="{3353DE3A-224C-40FF-83EC-514D33B68AD6}" type="pres">
      <dgm:prSet presAssocID="{B2F48377-2891-4987-97A7-37F2A68ADC7B}" presName="horz1" presStyleCnt="0"/>
      <dgm:spPr/>
    </dgm:pt>
    <dgm:pt modelId="{CC16408B-BF5D-4E7F-9793-1BC266016EFF}" type="pres">
      <dgm:prSet presAssocID="{B2F48377-2891-4987-97A7-37F2A68ADC7B}" presName="tx1" presStyleLbl="revTx" presStyleIdx="4" presStyleCnt="5"/>
      <dgm:spPr/>
    </dgm:pt>
    <dgm:pt modelId="{D9C06E13-1114-4DC1-B0BB-0EB6E4B6EB2E}" type="pres">
      <dgm:prSet presAssocID="{B2F48377-2891-4987-97A7-37F2A68ADC7B}" presName="vert1" presStyleCnt="0"/>
      <dgm:spPr/>
    </dgm:pt>
  </dgm:ptLst>
  <dgm:cxnLst>
    <dgm:cxn modelId="{E9A6D712-D670-45EF-9DA7-3C06311D11E6}" type="presOf" srcId="{B3F14755-3D36-4E05-888B-C5BDF1CFB522}" destId="{02E2B1C2-D126-4EBD-A66A-E5E381ACDDE2}" srcOrd="0" destOrd="0" presId="urn:microsoft.com/office/officeart/2008/layout/LinedList"/>
    <dgm:cxn modelId="{E68A2C15-1C3B-4974-A586-62FE74F2D5AB}" srcId="{2927B0A8-6AEF-499A-910D-8D95718FF9C7}" destId="{D68DFD45-C0D4-4027-AA20-0BFCA053A53E}" srcOrd="1" destOrd="0" parTransId="{36C17B9F-48F0-48F6-B0FA-19A4C1BBE21E}" sibTransId="{BAE2AF6F-08E4-4D1B-8FB0-C2CA890830BA}"/>
    <dgm:cxn modelId="{7467AB1A-CD87-4424-9C86-1D468C5E258B}" srcId="{2927B0A8-6AEF-499A-910D-8D95718FF9C7}" destId="{B2F48377-2891-4987-97A7-37F2A68ADC7B}" srcOrd="4" destOrd="0" parTransId="{E7D3D0D8-3E19-452D-A2BD-A862AEB25ADA}" sibTransId="{FCA6F3D0-75AE-46BD-8F88-54FFBB02157F}"/>
    <dgm:cxn modelId="{A11FC61E-9A1B-4F45-B9C9-ADEFAF7FDA96}" type="presOf" srcId="{D68DFD45-C0D4-4027-AA20-0BFCA053A53E}" destId="{C4B490C5-1899-4FD1-AB62-2121384D3F61}" srcOrd="0" destOrd="0" presId="urn:microsoft.com/office/officeart/2008/layout/LinedList"/>
    <dgm:cxn modelId="{54C2082D-B7B1-4754-8A65-C7A83486D4B7}" type="presOf" srcId="{2927B0A8-6AEF-499A-910D-8D95718FF9C7}" destId="{C61E0B30-A8CA-4B13-8DAB-7E3B322325CC}" srcOrd="0" destOrd="0" presId="urn:microsoft.com/office/officeart/2008/layout/LinedList"/>
    <dgm:cxn modelId="{F9353430-F87B-4A52-A26C-D8ED5CB5DFC2}" srcId="{2927B0A8-6AEF-499A-910D-8D95718FF9C7}" destId="{19E4E980-D278-466D-89D4-EF67B52A799C}" srcOrd="3" destOrd="0" parTransId="{A65E185F-8AAB-48BE-ACE2-4AE39550A8FC}" sibTransId="{0B717117-4CE5-4AD5-A003-839A640CB897}"/>
    <dgm:cxn modelId="{A0FD5070-4848-4C22-9618-C1323515FF59}" type="presOf" srcId="{BB432575-7926-4491-B22D-9015E260177C}" destId="{78675D6B-9761-4BE1-9E67-62E75AAE5B1A}" srcOrd="0" destOrd="0" presId="urn:microsoft.com/office/officeart/2008/layout/LinedList"/>
    <dgm:cxn modelId="{D290575A-56DA-4FAD-B7EB-4A8A4ACAF2CC}" srcId="{2927B0A8-6AEF-499A-910D-8D95718FF9C7}" destId="{BB432575-7926-4491-B22D-9015E260177C}" srcOrd="2" destOrd="0" parTransId="{8D88A07B-7D7D-494A-B914-E25D7F0B2547}" sibTransId="{EA326977-D462-44A3-AA11-EDA10C5D232D}"/>
    <dgm:cxn modelId="{9E073DBB-26A2-4B6C-A0F2-20B572D79C9B}" type="presOf" srcId="{19E4E980-D278-466D-89D4-EF67B52A799C}" destId="{8303FE58-3045-4A92-9622-6CFF9812232C}" srcOrd="0" destOrd="0" presId="urn:microsoft.com/office/officeart/2008/layout/LinedList"/>
    <dgm:cxn modelId="{A1AE83C4-B100-4C1D-AD82-E0DFF497FFCE}" srcId="{2927B0A8-6AEF-499A-910D-8D95718FF9C7}" destId="{B3F14755-3D36-4E05-888B-C5BDF1CFB522}" srcOrd="0" destOrd="0" parTransId="{EEA96686-D2A4-408E-8F40-867DDDB68BC1}" sibTransId="{9ECB57A2-07D5-41D3-BEBF-BA843793B418}"/>
    <dgm:cxn modelId="{0762C1DD-D138-4763-BD34-706EBBC35B78}" type="presOf" srcId="{B2F48377-2891-4987-97A7-37F2A68ADC7B}" destId="{CC16408B-BF5D-4E7F-9793-1BC266016EFF}" srcOrd="0" destOrd="0" presId="urn:microsoft.com/office/officeart/2008/layout/LinedList"/>
    <dgm:cxn modelId="{CF623912-9C7F-4AF4-8465-45B1061A85F3}" type="presParOf" srcId="{C61E0B30-A8CA-4B13-8DAB-7E3B322325CC}" destId="{9660233E-53AB-4BC7-B82B-58CC700667B7}" srcOrd="0" destOrd="0" presId="urn:microsoft.com/office/officeart/2008/layout/LinedList"/>
    <dgm:cxn modelId="{03CA4F15-95D0-4054-B505-8AB82EB6DCE2}" type="presParOf" srcId="{C61E0B30-A8CA-4B13-8DAB-7E3B322325CC}" destId="{D420EB38-381A-4B1A-9D19-96C41E8894CA}" srcOrd="1" destOrd="0" presId="urn:microsoft.com/office/officeart/2008/layout/LinedList"/>
    <dgm:cxn modelId="{E5E245EA-B560-4EC1-8F19-933D120BA064}" type="presParOf" srcId="{D420EB38-381A-4B1A-9D19-96C41E8894CA}" destId="{02E2B1C2-D126-4EBD-A66A-E5E381ACDDE2}" srcOrd="0" destOrd="0" presId="urn:microsoft.com/office/officeart/2008/layout/LinedList"/>
    <dgm:cxn modelId="{9DCC03A4-D373-4E6C-9223-96C8B10C0285}" type="presParOf" srcId="{D420EB38-381A-4B1A-9D19-96C41E8894CA}" destId="{F62BDE41-FA2F-4809-9CB1-C7AEE8639312}" srcOrd="1" destOrd="0" presId="urn:microsoft.com/office/officeart/2008/layout/LinedList"/>
    <dgm:cxn modelId="{F4E9C5D4-C8BA-4A4E-9C24-BB9F4D0120F3}" type="presParOf" srcId="{C61E0B30-A8CA-4B13-8DAB-7E3B322325CC}" destId="{03A9FEEF-CBBE-4391-ACE1-6C6448557F1F}" srcOrd="2" destOrd="0" presId="urn:microsoft.com/office/officeart/2008/layout/LinedList"/>
    <dgm:cxn modelId="{88508EF4-EB8E-47CA-B74E-0B815F205DAA}" type="presParOf" srcId="{C61E0B30-A8CA-4B13-8DAB-7E3B322325CC}" destId="{F3B87787-27BB-416F-9FF3-A6C0BD227B5D}" srcOrd="3" destOrd="0" presId="urn:microsoft.com/office/officeart/2008/layout/LinedList"/>
    <dgm:cxn modelId="{5A297409-F321-4C51-928B-1D6B7CF2BB9A}" type="presParOf" srcId="{F3B87787-27BB-416F-9FF3-A6C0BD227B5D}" destId="{C4B490C5-1899-4FD1-AB62-2121384D3F61}" srcOrd="0" destOrd="0" presId="urn:microsoft.com/office/officeart/2008/layout/LinedList"/>
    <dgm:cxn modelId="{ADAE617B-C318-4EDC-A29D-470E419DDC8F}" type="presParOf" srcId="{F3B87787-27BB-416F-9FF3-A6C0BD227B5D}" destId="{47645FB0-669D-411E-84DF-49D0E5D32394}" srcOrd="1" destOrd="0" presId="urn:microsoft.com/office/officeart/2008/layout/LinedList"/>
    <dgm:cxn modelId="{E1396656-1827-4158-AD1F-9D5737E0E604}" type="presParOf" srcId="{C61E0B30-A8CA-4B13-8DAB-7E3B322325CC}" destId="{B3EC1271-F170-4DD7-A454-7507060EB89A}" srcOrd="4" destOrd="0" presId="urn:microsoft.com/office/officeart/2008/layout/LinedList"/>
    <dgm:cxn modelId="{7A054721-C573-46CB-81CF-8E99521634B7}" type="presParOf" srcId="{C61E0B30-A8CA-4B13-8DAB-7E3B322325CC}" destId="{E547E7DD-C48A-4212-9470-CC2A94C43F3E}" srcOrd="5" destOrd="0" presId="urn:microsoft.com/office/officeart/2008/layout/LinedList"/>
    <dgm:cxn modelId="{3F0844D6-12E2-4F97-A81D-D15B1ECEB687}" type="presParOf" srcId="{E547E7DD-C48A-4212-9470-CC2A94C43F3E}" destId="{78675D6B-9761-4BE1-9E67-62E75AAE5B1A}" srcOrd="0" destOrd="0" presId="urn:microsoft.com/office/officeart/2008/layout/LinedList"/>
    <dgm:cxn modelId="{CB7864C9-7FEF-4A2A-B872-39FEAC93DADB}" type="presParOf" srcId="{E547E7DD-C48A-4212-9470-CC2A94C43F3E}" destId="{6D2AA7E2-F09C-4B13-8A41-5B069A1CE0AC}" srcOrd="1" destOrd="0" presId="urn:microsoft.com/office/officeart/2008/layout/LinedList"/>
    <dgm:cxn modelId="{C6201013-BFF0-4C8B-A3B7-AAC58B05B39B}" type="presParOf" srcId="{C61E0B30-A8CA-4B13-8DAB-7E3B322325CC}" destId="{A07650FE-C62D-4186-B7EA-C88C3A4ED245}" srcOrd="6" destOrd="0" presId="urn:microsoft.com/office/officeart/2008/layout/LinedList"/>
    <dgm:cxn modelId="{457FFE9D-D303-4560-B4D2-04120EF2185D}" type="presParOf" srcId="{C61E0B30-A8CA-4B13-8DAB-7E3B322325CC}" destId="{BF63D9D4-4200-4C68-BE01-06D95176BBD3}" srcOrd="7" destOrd="0" presId="urn:microsoft.com/office/officeart/2008/layout/LinedList"/>
    <dgm:cxn modelId="{E7CCBA37-A077-4327-A86F-DA96DEE0B074}" type="presParOf" srcId="{BF63D9D4-4200-4C68-BE01-06D95176BBD3}" destId="{8303FE58-3045-4A92-9622-6CFF9812232C}" srcOrd="0" destOrd="0" presId="urn:microsoft.com/office/officeart/2008/layout/LinedList"/>
    <dgm:cxn modelId="{F0B60A77-82F4-4C92-A9E8-1140EB078CC4}" type="presParOf" srcId="{BF63D9D4-4200-4C68-BE01-06D95176BBD3}" destId="{797A7239-8D15-4ED3-93FC-2A1BA44B97EC}" srcOrd="1" destOrd="0" presId="urn:microsoft.com/office/officeart/2008/layout/LinedList"/>
    <dgm:cxn modelId="{2F81EC3B-5C1C-401F-8EF9-9848EBCDC13A}" type="presParOf" srcId="{C61E0B30-A8CA-4B13-8DAB-7E3B322325CC}" destId="{68BC0038-BFFC-49AB-A3B7-A811CA28E966}" srcOrd="8" destOrd="0" presId="urn:microsoft.com/office/officeart/2008/layout/LinedList"/>
    <dgm:cxn modelId="{C4C0745C-0895-4FC6-A946-6641A9A88CCC}" type="presParOf" srcId="{C61E0B30-A8CA-4B13-8DAB-7E3B322325CC}" destId="{3353DE3A-224C-40FF-83EC-514D33B68AD6}" srcOrd="9" destOrd="0" presId="urn:microsoft.com/office/officeart/2008/layout/LinedList"/>
    <dgm:cxn modelId="{E494BBE2-1083-4AA2-B473-5C3ABE3EBEA8}" type="presParOf" srcId="{3353DE3A-224C-40FF-83EC-514D33B68AD6}" destId="{CC16408B-BF5D-4E7F-9793-1BC266016EFF}" srcOrd="0" destOrd="0" presId="urn:microsoft.com/office/officeart/2008/layout/LinedList"/>
    <dgm:cxn modelId="{A1DDDBDC-A77D-4DD1-9A5E-903ED4800659}" type="presParOf" srcId="{3353DE3A-224C-40FF-83EC-514D33B68AD6}" destId="{D9C06E13-1114-4DC1-B0BB-0EB6E4B6EB2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081189-B707-422F-A0C0-1CE844DF7A10}">
      <dsp:nvSpPr>
        <dsp:cNvPr id="0" name=""/>
        <dsp:cNvSpPr/>
      </dsp:nvSpPr>
      <dsp:spPr>
        <a:xfrm>
          <a:off x="0" y="96709"/>
          <a:ext cx="5000124" cy="9945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- Νευρική οδός: Διαδρομή νευρικών ώσεων στο νευρικό σύστημα.</a:t>
          </a:r>
        </a:p>
      </dsp:txBody>
      <dsp:txXfrm>
        <a:off x="48547" y="145256"/>
        <a:ext cx="4903030" cy="897406"/>
      </dsp:txXfrm>
    </dsp:sp>
    <dsp:sp modelId="{E620575F-966A-4EC7-9758-29C9A24D7CCD}">
      <dsp:nvSpPr>
        <dsp:cNvPr id="0" name=""/>
        <dsp:cNvSpPr/>
      </dsp:nvSpPr>
      <dsp:spPr>
        <a:xfrm>
          <a:off x="0" y="1163209"/>
          <a:ext cx="5000124" cy="994500"/>
        </a:xfrm>
        <a:prstGeom prst="roundRect">
          <a:avLst/>
        </a:prstGeom>
        <a:gradFill rotWithShape="0">
          <a:gsLst>
            <a:gs pos="0">
              <a:schemeClr val="accent5">
                <a:hueOff val="-1689636"/>
                <a:satOff val="-4355"/>
                <a:lumOff val="-294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689636"/>
                <a:satOff val="-4355"/>
                <a:lumOff val="-294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689636"/>
                <a:satOff val="-4355"/>
                <a:lumOff val="-294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- Τύποι οδών:</a:t>
          </a:r>
        </a:p>
      </dsp:txBody>
      <dsp:txXfrm>
        <a:off x="48547" y="1211756"/>
        <a:ext cx="4903030" cy="897406"/>
      </dsp:txXfrm>
    </dsp:sp>
    <dsp:sp modelId="{307A7816-ABB2-405D-B660-0CFB6CFD2C99}">
      <dsp:nvSpPr>
        <dsp:cNvPr id="0" name=""/>
        <dsp:cNvSpPr/>
      </dsp:nvSpPr>
      <dsp:spPr>
        <a:xfrm>
          <a:off x="0" y="2229710"/>
          <a:ext cx="5000124" cy="994500"/>
        </a:xfrm>
        <a:prstGeom prst="roundRect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* Κινητικές (Φυγόκεντρες): Από το ΚΝΣ στα εκτελεστικά όργανα.</a:t>
          </a:r>
        </a:p>
      </dsp:txBody>
      <dsp:txXfrm>
        <a:off x="48547" y="2278257"/>
        <a:ext cx="4903030" cy="897406"/>
      </dsp:txXfrm>
    </dsp:sp>
    <dsp:sp modelId="{8E8AC1BC-11FF-43D6-8096-6D46808ACD0D}">
      <dsp:nvSpPr>
        <dsp:cNvPr id="0" name=""/>
        <dsp:cNvSpPr/>
      </dsp:nvSpPr>
      <dsp:spPr>
        <a:xfrm>
          <a:off x="0" y="3296210"/>
          <a:ext cx="5000124" cy="994500"/>
        </a:xfrm>
        <a:prstGeom prst="roundRect">
          <a:avLst/>
        </a:prstGeom>
        <a:gradFill rotWithShape="0">
          <a:gsLst>
            <a:gs pos="0">
              <a:schemeClr val="accent5">
                <a:hueOff val="-5068907"/>
                <a:satOff val="-13064"/>
                <a:lumOff val="-882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068907"/>
                <a:satOff val="-13064"/>
                <a:lumOff val="-882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068907"/>
                <a:satOff val="-13064"/>
                <a:lumOff val="-882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* Αισθητικές (Κεντρομόλοι): Από την περιφέρεια στο ΚΝΣ.</a:t>
          </a:r>
        </a:p>
      </dsp:txBody>
      <dsp:txXfrm>
        <a:off x="48547" y="3344757"/>
        <a:ext cx="4903030" cy="897406"/>
      </dsp:txXfrm>
    </dsp:sp>
    <dsp:sp modelId="{1CB1843F-95A8-4C17-8A6A-F4EFD64E9967}">
      <dsp:nvSpPr>
        <dsp:cNvPr id="0" name=""/>
        <dsp:cNvSpPr/>
      </dsp:nvSpPr>
      <dsp:spPr>
        <a:xfrm>
          <a:off x="0" y="4362710"/>
          <a:ext cx="5000124" cy="994500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- Απλούστερη οδός: Αντανακλαστικό τόξο.</a:t>
          </a:r>
        </a:p>
      </dsp:txBody>
      <dsp:txXfrm>
        <a:off x="48547" y="4411257"/>
        <a:ext cx="4903030" cy="8974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BE75FF-430D-4510-BDC8-1949C263B36A}">
      <dsp:nvSpPr>
        <dsp:cNvPr id="0" name=""/>
        <dsp:cNvSpPr/>
      </dsp:nvSpPr>
      <dsp:spPr>
        <a:xfrm>
          <a:off x="1988716" y="792586"/>
          <a:ext cx="42700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7004" y="45720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90778" y="836018"/>
        <a:ext cx="22880" cy="4576"/>
      </dsp:txXfrm>
    </dsp:sp>
    <dsp:sp modelId="{EF4E4D89-3BB9-40EA-BBF1-19E4909F83C1}">
      <dsp:nvSpPr>
        <dsp:cNvPr id="0" name=""/>
        <dsp:cNvSpPr/>
      </dsp:nvSpPr>
      <dsp:spPr>
        <a:xfrm>
          <a:off x="931" y="241431"/>
          <a:ext cx="1989584" cy="119375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491" tIns="102334" rIns="97491" bIns="10233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- Αποτελείται από:</a:t>
          </a:r>
        </a:p>
      </dsp:txBody>
      <dsp:txXfrm>
        <a:off x="931" y="241431"/>
        <a:ext cx="1989584" cy="1193750"/>
      </dsp:txXfrm>
    </dsp:sp>
    <dsp:sp modelId="{FD81F03D-7FFB-434F-9E22-DD65F7C67357}">
      <dsp:nvSpPr>
        <dsp:cNvPr id="0" name=""/>
        <dsp:cNvSpPr/>
      </dsp:nvSpPr>
      <dsp:spPr>
        <a:xfrm>
          <a:off x="995724" y="1433382"/>
          <a:ext cx="2447189" cy="427004"/>
        </a:xfrm>
        <a:custGeom>
          <a:avLst/>
          <a:gdLst/>
          <a:ahLst/>
          <a:cxnLst/>
          <a:rect l="0" t="0" r="0" b="0"/>
          <a:pathLst>
            <a:path>
              <a:moveTo>
                <a:pt x="2447189" y="0"/>
              </a:moveTo>
              <a:lnTo>
                <a:pt x="2447189" y="230602"/>
              </a:lnTo>
              <a:lnTo>
                <a:pt x="0" y="230602"/>
              </a:lnTo>
              <a:lnTo>
                <a:pt x="0" y="427004"/>
              </a:lnTo>
            </a:path>
          </a:pathLst>
        </a:custGeom>
        <a:noFill/>
        <a:ln w="6350" cap="flat" cmpd="sng" algn="ctr">
          <a:solidFill>
            <a:schemeClr val="accent5">
              <a:hueOff val="-1689636"/>
              <a:satOff val="-4355"/>
              <a:lumOff val="-2941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57078" y="1644596"/>
        <a:ext cx="124480" cy="4576"/>
      </dsp:txXfrm>
    </dsp:sp>
    <dsp:sp modelId="{83FA8D00-5B3B-4E1F-B6F5-F322DF3C2BE8}">
      <dsp:nvSpPr>
        <dsp:cNvPr id="0" name=""/>
        <dsp:cNvSpPr/>
      </dsp:nvSpPr>
      <dsp:spPr>
        <a:xfrm>
          <a:off x="2448121" y="241431"/>
          <a:ext cx="1989584" cy="1193750"/>
        </a:xfrm>
        <a:prstGeom prst="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491" tIns="102334" rIns="97491" bIns="10233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* Υποδοχέα: Δημιουργεί νευρικές ώσεις.</a:t>
          </a:r>
        </a:p>
      </dsp:txBody>
      <dsp:txXfrm>
        <a:off x="2448121" y="241431"/>
        <a:ext cx="1989584" cy="1193750"/>
      </dsp:txXfrm>
    </dsp:sp>
    <dsp:sp modelId="{0AD06120-4412-4568-87B1-C8A80D2BE866}">
      <dsp:nvSpPr>
        <dsp:cNvPr id="0" name=""/>
        <dsp:cNvSpPr/>
      </dsp:nvSpPr>
      <dsp:spPr>
        <a:xfrm>
          <a:off x="1988716" y="2443942"/>
          <a:ext cx="42700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7004" y="45720"/>
              </a:lnTo>
            </a:path>
          </a:pathLst>
        </a:custGeom>
        <a:noFill/>
        <a:ln w="635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90778" y="2487373"/>
        <a:ext cx="22880" cy="4576"/>
      </dsp:txXfrm>
    </dsp:sp>
    <dsp:sp modelId="{F41348F3-64F0-4594-8D89-6979F0315A24}">
      <dsp:nvSpPr>
        <dsp:cNvPr id="0" name=""/>
        <dsp:cNvSpPr/>
      </dsp:nvSpPr>
      <dsp:spPr>
        <a:xfrm>
          <a:off x="931" y="1892786"/>
          <a:ext cx="1989584" cy="1193750"/>
        </a:xfrm>
        <a:prstGeom prst="rect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491" tIns="102334" rIns="97491" bIns="10233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* Αισθητικό Νευρώνα: Μεταφέρει την ώση στο νωτιαίο μυελό.</a:t>
          </a:r>
        </a:p>
      </dsp:txBody>
      <dsp:txXfrm>
        <a:off x="931" y="1892786"/>
        <a:ext cx="1989584" cy="1193750"/>
      </dsp:txXfrm>
    </dsp:sp>
    <dsp:sp modelId="{EC9D87EE-C5CC-4514-9B33-3839289ADB4A}">
      <dsp:nvSpPr>
        <dsp:cNvPr id="0" name=""/>
        <dsp:cNvSpPr/>
      </dsp:nvSpPr>
      <dsp:spPr>
        <a:xfrm>
          <a:off x="995724" y="3084737"/>
          <a:ext cx="2447189" cy="427004"/>
        </a:xfrm>
        <a:custGeom>
          <a:avLst/>
          <a:gdLst/>
          <a:ahLst/>
          <a:cxnLst/>
          <a:rect l="0" t="0" r="0" b="0"/>
          <a:pathLst>
            <a:path>
              <a:moveTo>
                <a:pt x="2447189" y="0"/>
              </a:moveTo>
              <a:lnTo>
                <a:pt x="2447189" y="230602"/>
              </a:lnTo>
              <a:lnTo>
                <a:pt x="0" y="230602"/>
              </a:lnTo>
              <a:lnTo>
                <a:pt x="0" y="427004"/>
              </a:lnTo>
            </a:path>
          </a:pathLst>
        </a:custGeom>
        <a:noFill/>
        <a:ln w="6350" cap="flat" cmpd="sng" algn="ctr">
          <a:solidFill>
            <a:schemeClr val="accent5">
              <a:hueOff val="-5068907"/>
              <a:satOff val="-13064"/>
              <a:lumOff val="-8824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57078" y="3295951"/>
        <a:ext cx="124480" cy="4576"/>
      </dsp:txXfrm>
    </dsp:sp>
    <dsp:sp modelId="{CA23670D-B14D-40A7-8F38-4233E431D31C}">
      <dsp:nvSpPr>
        <dsp:cNvPr id="0" name=""/>
        <dsp:cNvSpPr/>
      </dsp:nvSpPr>
      <dsp:spPr>
        <a:xfrm>
          <a:off x="2448121" y="1892786"/>
          <a:ext cx="1989584" cy="1193750"/>
        </a:xfrm>
        <a:prstGeom prst="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491" tIns="102334" rIns="97491" bIns="10233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* Ενδιάμεσο Νευρώνα: Επεξεργάζεται το ερέθισμα.</a:t>
          </a:r>
        </a:p>
      </dsp:txBody>
      <dsp:txXfrm>
        <a:off x="2448121" y="1892786"/>
        <a:ext cx="1989584" cy="1193750"/>
      </dsp:txXfrm>
    </dsp:sp>
    <dsp:sp modelId="{0260574D-8C8C-48DE-82A8-CC81CC5C1F4A}">
      <dsp:nvSpPr>
        <dsp:cNvPr id="0" name=""/>
        <dsp:cNvSpPr/>
      </dsp:nvSpPr>
      <dsp:spPr>
        <a:xfrm>
          <a:off x="1988716" y="4095297"/>
          <a:ext cx="42700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7004" y="45720"/>
              </a:lnTo>
            </a:path>
          </a:pathLst>
        </a:custGeom>
        <a:noFill/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90778" y="4138729"/>
        <a:ext cx="22880" cy="4576"/>
      </dsp:txXfrm>
    </dsp:sp>
    <dsp:sp modelId="{CC20BA90-F3DA-45FF-8E56-54AEE31BC11B}">
      <dsp:nvSpPr>
        <dsp:cNvPr id="0" name=""/>
        <dsp:cNvSpPr/>
      </dsp:nvSpPr>
      <dsp:spPr>
        <a:xfrm>
          <a:off x="931" y="3544141"/>
          <a:ext cx="1989584" cy="1193750"/>
        </a:xfrm>
        <a:prstGeom prst="rect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491" tIns="102334" rIns="97491" bIns="10233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* Κινητικό Νευρώνα: Μεταφέρει ώση στα εκτελεστικά όργανα.</a:t>
          </a:r>
        </a:p>
      </dsp:txBody>
      <dsp:txXfrm>
        <a:off x="931" y="3544141"/>
        <a:ext cx="1989584" cy="1193750"/>
      </dsp:txXfrm>
    </dsp:sp>
    <dsp:sp modelId="{CE84E0FB-7540-4571-9E43-B86041D7E35F}">
      <dsp:nvSpPr>
        <dsp:cNvPr id="0" name=""/>
        <dsp:cNvSpPr/>
      </dsp:nvSpPr>
      <dsp:spPr>
        <a:xfrm>
          <a:off x="2448121" y="3544141"/>
          <a:ext cx="1989584" cy="1193750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491" tIns="102334" rIns="97491" bIns="10233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* Εκτελεστικό Όργανο: Αποκρίνεται (συσπάσεις ή εκκρίσεις).</a:t>
          </a:r>
        </a:p>
      </dsp:txBody>
      <dsp:txXfrm>
        <a:off x="2448121" y="3544141"/>
        <a:ext cx="1989584" cy="11937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60233E-53AB-4BC7-B82B-58CC700667B7}">
      <dsp:nvSpPr>
        <dsp:cNvPr id="0" name=""/>
        <dsp:cNvSpPr/>
      </dsp:nvSpPr>
      <dsp:spPr>
        <a:xfrm>
          <a:off x="0" y="665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2E2B1C2-D126-4EBD-A66A-E5E381ACDDE2}">
      <dsp:nvSpPr>
        <dsp:cNvPr id="0" name=""/>
        <dsp:cNvSpPr/>
      </dsp:nvSpPr>
      <dsp:spPr>
        <a:xfrm>
          <a:off x="0" y="665"/>
          <a:ext cx="5000124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- Συμμετέχουν μόνο δύο νευρώνες:</a:t>
          </a:r>
        </a:p>
      </dsp:txBody>
      <dsp:txXfrm>
        <a:off x="0" y="665"/>
        <a:ext cx="5000124" cy="1090517"/>
      </dsp:txXfrm>
    </dsp:sp>
    <dsp:sp modelId="{03A9FEEF-CBBE-4391-ACE1-6C6448557F1F}">
      <dsp:nvSpPr>
        <dsp:cNvPr id="0" name=""/>
        <dsp:cNvSpPr/>
      </dsp:nvSpPr>
      <dsp:spPr>
        <a:xfrm>
          <a:off x="0" y="1091183"/>
          <a:ext cx="5000124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4B490C5-1899-4FD1-AB62-2121384D3F61}">
      <dsp:nvSpPr>
        <dsp:cNvPr id="0" name=""/>
        <dsp:cNvSpPr/>
      </dsp:nvSpPr>
      <dsp:spPr>
        <a:xfrm>
          <a:off x="0" y="1091183"/>
          <a:ext cx="5000124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* Αισθητικός Νευρώνας: Διεγείρεται από κτύπημα στην επιγονατίδα.</a:t>
          </a:r>
        </a:p>
      </dsp:txBody>
      <dsp:txXfrm>
        <a:off x="0" y="1091183"/>
        <a:ext cx="5000124" cy="1090517"/>
      </dsp:txXfrm>
    </dsp:sp>
    <dsp:sp modelId="{B3EC1271-F170-4DD7-A454-7507060EB89A}">
      <dsp:nvSpPr>
        <dsp:cNvPr id="0" name=""/>
        <dsp:cNvSpPr/>
      </dsp:nvSpPr>
      <dsp:spPr>
        <a:xfrm>
          <a:off x="0" y="2181701"/>
          <a:ext cx="5000124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8675D6B-9761-4BE1-9E67-62E75AAE5B1A}">
      <dsp:nvSpPr>
        <dsp:cNvPr id="0" name=""/>
        <dsp:cNvSpPr/>
      </dsp:nvSpPr>
      <dsp:spPr>
        <a:xfrm>
          <a:off x="0" y="2181701"/>
          <a:ext cx="5000124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* Κινητικός Νευρώνας: Συσπά τον τετρακέφαλο μηριαίο μυ.</a:t>
          </a:r>
        </a:p>
      </dsp:txBody>
      <dsp:txXfrm>
        <a:off x="0" y="2181701"/>
        <a:ext cx="5000124" cy="1090517"/>
      </dsp:txXfrm>
    </dsp:sp>
    <dsp:sp modelId="{A07650FE-C62D-4186-B7EA-C88C3A4ED245}">
      <dsp:nvSpPr>
        <dsp:cNvPr id="0" name=""/>
        <dsp:cNvSpPr/>
      </dsp:nvSpPr>
      <dsp:spPr>
        <a:xfrm>
          <a:off x="0" y="3272218"/>
          <a:ext cx="5000124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303FE58-3045-4A92-9622-6CFF9812232C}">
      <dsp:nvSpPr>
        <dsp:cNvPr id="0" name=""/>
        <dsp:cNvSpPr/>
      </dsp:nvSpPr>
      <dsp:spPr>
        <a:xfrm>
          <a:off x="0" y="3272218"/>
          <a:ext cx="5000124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- Λειτουργία:</a:t>
          </a:r>
        </a:p>
      </dsp:txBody>
      <dsp:txXfrm>
        <a:off x="0" y="3272218"/>
        <a:ext cx="5000124" cy="1090517"/>
      </dsp:txXfrm>
    </dsp:sp>
    <dsp:sp modelId="{68BC0038-BFFC-49AB-A3B7-A811CA28E966}">
      <dsp:nvSpPr>
        <dsp:cNvPr id="0" name=""/>
        <dsp:cNvSpPr/>
      </dsp:nvSpPr>
      <dsp:spPr>
        <a:xfrm>
          <a:off x="0" y="4362736"/>
          <a:ext cx="5000124" cy="0"/>
        </a:xfrm>
        <a:prstGeom prst="lin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C16408B-BF5D-4E7F-9793-1BC266016EFF}">
      <dsp:nvSpPr>
        <dsp:cNvPr id="0" name=""/>
        <dsp:cNvSpPr/>
      </dsp:nvSpPr>
      <dsp:spPr>
        <a:xfrm>
          <a:off x="0" y="4362736"/>
          <a:ext cx="5000124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* Βοηθά στη διατήρηση της όρθιας στάσης.</a:t>
          </a:r>
        </a:p>
      </dsp:txBody>
      <dsp:txXfrm>
        <a:off x="0" y="4362736"/>
        <a:ext cx="5000124" cy="10905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66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096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996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300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356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238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276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28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464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728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763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217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2693"/>
            <a:ext cx="9143998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384720" y="-2407841"/>
            <a:ext cx="4374557" cy="9144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55756" y="-2236808"/>
            <a:ext cx="4374128" cy="880235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-22690"/>
            <a:ext cx="6406863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4459073" y="-1032053"/>
            <a:ext cx="3742610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6118" y="735106"/>
            <a:ext cx="7540322" cy="2928470"/>
          </a:xfrm>
        </p:spPr>
        <p:txBody>
          <a:bodyPr anchor="b">
            <a:normAutofit/>
          </a:bodyPr>
          <a:lstStyle/>
          <a:p>
            <a:pPr algn="l"/>
            <a:r>
              <a:rPr lang="el-GR" sz="4200">
                <a:solidFill>
                  <a:srgbClr val="FFFFFF"/>
                </a:solidFill>
              </a:rPr>
              <a:t>Περιφερικό Νευρικό Σύστημα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3011" y="4870824"/>
            <a:ext cx="7504463" cy="1458258"/>
          </a:xfrm>
        </p:spPr>
        <p:txBody>
          <a:bodyPr anchor="ctr">
            <a:normAutofit/>
          </a:bodyPr>
          <a:lstStyle/>
          <a:p>
            <a:pPr algn="l"/>
            <a:r>
              <a:rPr lang="el-GR"/>
              <a:t>Μια επιστημονική προσέγγιση στη λειτουργία και δομή του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041" y="586855"/>
            <a:ext cx="2401025" cy="3387497"/>
          </a:xfrm>
        </p:spPr>
        <p:txBody>
          <a:bodyPr anchor="b">
            <a:normAutofit/>
          </a:bodyPr>
          <a:lstStyle/>
          <a:p>
            <a:pPr algn="r"/>
            <a:r>
              <a:rPr lang="el-GR" sz="3500">
                <a:solidFill>
                  <a:srgbClr val="FFFFFF"/>
                </a:solidFill>
              </a:rPr>
              <a:t>Νεύρα</a:t>
            </a:r>
          </a:p>
        </p:txBody>
      </p:sp>
      <p:sp>
        <p:nvSpPr>
          <p:cNvPr id="38" name="Content Placeholder 2"/>
          <p:cNvSpPr>
            <a:spLocks noGrp="1"/>
          </p:cNvSpPr>
          <p:nvPr>
            <p:ph idx="1"/>
          </p:nvPr>
        </p:nvSpPr>
        <p:spPr>
          <a:xfrm>
            <a:off x="3607694" y="649480"/>
            <a:ext cx="4916510" cy="5546047"/>
          </a:xfrm>
        </p:spPr>
        <p:txBody>
          <a:bodyPr anchor="ctr">
            <a:normAutofit/>
          </a:bodyPr>
          <a:lstStyle/>
          <a:p>
            <a:r>
              <a:rPr lang="el-GR" sz="1700"/>
              <a:t>- Τα νεύρα αποτελούνται από δεσμίδες μακριών δενδριτών ή/και νευραξόνων.</a:t>
            </a:r>
          </a:p>
          <a:p>
            <a:r>
              <a:rPr lang="el-GR" sz="1700"/>
              <a:t>- Περιβάλλονται από νευρογλοιακά κύτταρα, με λευκή και γυαλιστερή όψη.</a:t>
            </a:r>
          </a:p>
          <a:p>
            <a:r>
              <a:rPr lang="el-GR" sz="1700"/>
              <a:t>- Κυτταρικά σώματα:</a:t>
            </a:r>
          </a:p>
          <a:p>
            <a:r>
              <a:rPr lang="el-GR" sz="1700"/>
              <a:t>  * Στο Κεντρικό Νευρικό Σύστημα (ΚΝΣ).</a:t>
            </a:r>
          </a:p>
          <a:p>
            <a:r>
              <a:rPr lang="el-GR" sz="1700"/>
              <a:t>  * Στα γάγγλια εκτός ΚΝΣ.</a:t>
            </a:r>
          </a:p>
          <a:p>
            <a:r>
              <a:rPr lang="el-GR" sz="1700"/>
              <a:t>- Τύποι νεύρων:</a:t>
            </a:r>
          </a:p>
          <a:p>
            <a:r>
              <a:rPr lang="el-GR" sz="1700"/>
              <a:t>  * Αισθητικά: Μεταφέρουν ερεθίσματα προς το ΚΝΣ.</a:t>
            </a:r>
          </a:p>
          <a:p>
            <a:r>
              <a:rPr lang="el-GR" sz="1700"/>
              <a:t>  * Κινητικά: Μεταφέρουν εντολές από το ΚΝΣ.</a:t>
            </a:r>
          </a:p>
          <a:p>
            <a:r>
              <a:rPr lang="el-GR" sz="1700"/>
              <a:t>  * Μεικτά: Περιέχουν αισθητικές και κινητικές αποφυάδες.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28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041" y="586855"/>
            <a:ext cx="2401025" cy="3387497"/>
          </a:xfrm>
        </p:spPr>
        <p:txBody>
          <a:bodyPr anchor="b">
            <a:normAutofit/>
          </a:bodyPr>
          <a:lstStyle/>
          <a:p>
            <a:pPr algn="r"/>
            <a:r>
              <a:rPr lang="el-GR" sz="3500">
                <a:solidFill>
                  <a:srgbClr val="FFFFFF"/>
                </a:solidFill>
              </a:rPr>
              <a:t>Εγκεφαλικά και Νωτιαία Νεύρα</a:t>
            </a:r>
          </a:p>
        </p:txBody>
      </p:sp>
      <p:sp>
        <p:nvSpPr>
          <p:cNvPr id="39" name="Content Placeholder 2"/>
          <p:cNvSpPr>
            <a:spLocks noGrp="1"/>
          </p:cNvSpPr>
          <p:nvPr>
            <p:ph idx="1"/>
          </p:nvPr>
        </p:nvSpPr>
        <p:spPr>
          <a:xfrm>
            <a:off x="3607694" y="649480"/>
            <a:ext cx="4916510" cy="5546047"/>
          </a:xfrm>
        </p:spPr>
        <p:txBody>
          <a:bodyPr anchor="ctr">
            <a:normAutofit/>
          </a:bodyPr>
          <a:lstStyle/>
          <a:p>
            <a:r>
              <a:rPr lang="el-GR" sz="1700"/>
              <a:t>- </a:t>
            </a:r>
            <a:r>
              <a:rPr lang="el-GR" sz="1700" b="1"/>
              <a:t>Εγκεφαλικά Νεύρα:</a:t>
            </a:r>
          </a:p>
          <a:p>
            <a:r>
              <a:rPr lang="el-GR" sz="1700"/>
              <a:t>  * 12 ζεύγη νεύρων.</a:t>
            </a:r>
          </a:p>
          <a:p>
            <a:r>
              <a:rPr lang="el-GR" sz="1700"/>
              <a:t>  * Νευρώνουν περιοχές της κεφαλής και του λαιμού.</a:t>
            </a:r>
          </a:p>
          <a:p>
            <a:endParaRPr lang="el-GR" sz="1700"/>
          </a:p>
          <a:p>
            <a:r>
              <a:rPr lang="el-GR" sz="1700"/>
              <a:t>- </a:t>
            </a:r>
            <a:r>
              <a:rPr lang="el-GR" sz="1700" b="1"/>
              <a:t>Νωτιαία Νεύρα:</a:t>
            </a:r>
          </a:p>
          <a:p>
            <a:r>
              <a:rPr lang="el-GR" sz="1700"/>
              <a:t>  * 31 ζεύγη μεικτών νεύρων.</a:t>
            </a:r>
          </a:p>
          <a:p>
            <a:r>
              <a:rPr lang="el-GR" sz="1700"/>
              <a:t>  * Νευρώνουν αυχένα, κορμό και άκρα.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l-GR" sz="3500">
                <a:solidFill>
                  <a:srgbClr val="FFFFFF"/>
                </a:solidFill>
              </a:rPr>
              <a:t>Νευρικές Οδοί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239F790-19CB-9EDC-E126-908A2B00F6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8070412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1F6BF70-C7D1-4AF9-8DB4-BEEB8A9C35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798" y="1097280"/>
            <a:ext cx="2847230" cy="4666207"/>
          </a:xfrm>
        </p:spPr>
        <p:txBody>
          <a:bodyPr anchor="ctr">
            <a:normAutofit/>
          </a:bodyPr>
          <a:lstStyle/>
          <a:p>
            <a:r>
              <a:rPr lang="el-GR" sz="2900" dirty="0"/>
              <a:t>Αντανακλαστικό Τόξο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C66A8B6-1F6E-4FCC-93B9-B9986B6FD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932" y="5945955"/>
            <a:ext cx="9082028" cy="525780"/>
            <a:chOff x="82576" y="5945955"/>
            <a:chExt cx="12109423" cy="52578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AF7C4FD-65AD-4BBE-886A-D2E923F94C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103361" y="6131892"/>
              <a:ext cx="524256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BA8278B-6DF7-481F-B1FA-FFE7D6C3C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5998176" y="277912"/>
              <a:ext cx="524256" cy="118633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50279" y="587829"/>
            <a:ext cx="4878975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1A8C54A-C321-E997-5A3B-8B61083D5A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2838104"/>
              </p:ext>
            </p:extLst>
          </p:nvPr>
        </p:nvGraphicFramePr>
        <p:xfrm>
          <a:off x="4073652" y="1014153"/>
          <a:ext cx="4438638" cy="4979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EAADBF1-8270-FC8C-AEFC-F98944118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Αντανακλαστικό Τόξο</a:t>
            </a:r>
          </a:p>
        </p:txBody>
      </p:sp>
      <p:pic>
        <p:nvPicPr>
          <p:cNvPr id="5" name="Θέση περιεχομένου 4" descr="Εικόνα που περιέχει σκελετός&#10;&#10;Περιγραφή που δημιουργήθηκε αυτόματα">
            <a:extLst>
              <a:ext uri="{FF2B5EF4-FFF2-40B4-BE49-F238E27FC236}">
                <a16:creationId xmlns:a16="http://schemas.microsoft.com/office/drawing/2014/main" id="{91C93E1C-D29A-AA28-8CE9-B18AC94248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0832" y="1603841"/>
            <a:ext cx="7724518" cy="4696303"/>
          </a:xfrm>
        </p:spPr>
      </p:pic>
    </p:spTree>
    <p:extLst>
      <p:ext uri="{BB962C8B-B14F-4D97-AF65-F5344CB8AC3E}">
        <p14:creationId xmlns:p14="http://schemas.microsoft.com/office/powerpoint/2010/main" val="1052114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041" y="586855"/>
            <a:ext cx="2401025" cy="3387497"/>
          </a:xfrm>
        </p:spPr>
        <p:txBody>
          <a:bodyPr anchor="b">
            <a:normAutofit/>
          </a:bodyPr>
          <a:lstStyle/>
          <a:p>
            <a:pPr algn="r"/>
            <a:r>
              <a:rPr lang="el-GR" sz="2200">
                <a:solidFill>
                  <a:srgbClr val="FFFFFF"/>
                </a:solidFill>
              </a:rPr>
              <a:t>Ρόλος των Αντανακλαστικών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7694" y="649480"/>
            <a:ext cx="4916510" cy="5546047"/>
          </a:xfrm>
        </p:spPr>
        <p:txBody>
          <a:bodyPr anchor="ctr">
            <a:normAutofit/>
          </a:bodyPr>
          <a:lstStyle/>
          <a:p>
            <a:r>
              <a:rPr lang="el-GR" sz="1700"/>
              <a:t>- Αυτόματες, ακούσιες απαντήσεις σε ερεθίσματα.</a:t>
            </a:r>
          </a:p>
          <a:p>
            <a:r>
              <a:rPr lang="el-GR" sz="1700"/>
              <a:t>- Βοηθούν στη διατήρηση της ομοιόστασης:</a:t>
            </a:r>
          </a:p>
          <a:p>
            <a:r>
              <a:rPr lang="el-GR" sz="1700"/>
              <a:t>  * Ρύθμιση καρδιακού και αναπνευστικού ρυθμού.</a:t>
            </a:r>
          </a:p>
          <a:p>
            <a:r>
              <a:rPr lang="el-GR" sz="1700"/>
              <a:t>  * Διατήρηση ισορροπίας.</a:t>
            </a:r>
          </a:p>
          <a:p>
            <a:r>
              <a:rPr lang="el-GR" sz="1700"/>
              <a:t>- Παραδείγματα:</a:t>
            </a:r>
          </a:p>
          <a:p>
            <a:r>
              <a:rPr lang="el-GR" sz="1700"/>
              <a:t>  * Άνοιγμα/κλείσιμο βλεφάρων.</a:t>
            </a:r>
          </a:p>
          <a:p>
            <a:r>
              <a:rPr lang="el-GR" sz="1700"/>
              <a:t>  * Απομάκρυνση χεριού από καυτό αντικείμενο.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l-GR" sz="2500">
                <a:solidFill>
                  <a:srgbClr val="FFFFFF"/>
                </a:solidFill>
              </a:rPr>
              <a:t>Αντανακλαστικό του Γόνατου</a:t>
            </a:r>
          </a:p>
        </p:txBody>
      </p:sp>
      <p:graphicFrame>
        <p:nvGraphicFramePr>
          <p:cNvPr id="24" name="Content Placeholder 2">
            <a:extLst>
              <a:ext uri="{FF2B5EF4-FFF2-40B4-BE49-F238E27FC236}">
                <a16:creationId xmlns:a16="http://schemas.microsoft.com/office/drawing/2014/main" id="{55D3E496-0CEF-1C42-3CF8-FCE23FC1F4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9564410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1142713" y="-1142284"/>
            <a:ext cx="6858000" cy="9143425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733" y="0"/>
            <a:ext cx="6803134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125298" y="-161647"/>
            <a:ext cx="4894564" cy="9145160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Θέση περιεχομένου 4" descr="Εικόνα που περιέχει γυαλιά, κείμενο, σκίτσο/σχέδιο, διάγραμμα&#10;&#10;Περιγραφή που δημιουργήθηκε αυτόματα">
            <a:extLst>
              <a:ext uri="{FF2B5EF4-FFF2-40B4-BE49-F238E27FC236}">
                <a16:creationId xmlns:a16="http://schemas.microsoft.com/office/drawing/2014/main" id="{D6EE7947-9F89-ECF2-2C59-CD80B0B274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3006" y="457200"/>
            <a:ext cx="7977987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05476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Office 2013 - 2022">
  <a:themeElements>
    <a:clrScheme name="Θέμα Office 2013 -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Office 2013 -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Office 2013 -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13</TotalTime>
  <Words>325</Words>
  <Application>Microsoft Office PowerPoint</Application>
  <PresentationFormat>Προβολή στην οθόνη (4:3)</PresentationFormat>
  <Paragraphs>48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Θέμα Office 2013 - 2022</vt:lpstr>
      <vt:lpstr>Περιφερικό Νευρικό Σύστημα</vt:lpstr>
      <vt:lpstr>Νεύρα</vt:lpstr>
      <vt:lpstr>Εγκεφαλικά και Νωτιαία Νεύρα</vt:lpstr>
      <vt:lpstr>Νευρικές Οδοί</vt:lpstr>
      <vt:lpstr>Αντανακλαστικό Τόξο</vt:lpstr>
      <vt:lpstr>Αντανακλαστικό Τόξο</vt:lpstr>
      <vt:lpstr>Ρόλος των Αντανακλαστικών</vt:lpstr>
      <vt:lpstr>Αντανακλαστικό του Γόνατου</vt:lpstr>
      <vt:lpstr>Παρουσίαση του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Δήμητρα-Γεωργία Λαύκα</dc:creator>
  <cp:keywords/>
  <dc:description>generated using python-pptx</dc:description>
  <cp:lastModifiedBy>Δήμητρα-Γεωργία Λαύκα</cp:lastModifiedBy>
  <cp:revision>3</cp:revision>
  <dcterms:created xsi:type="dcterms:W3CDTF">2013-01-27T09:14:16Z</dcterms:created>
  <dcterms:modified xsi:type="dcterms:W3CDTF">2024-12-12T07:08:23Z</dcterms:modified>
  <cp:category/>
</cp:coreProperties>
</file>