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Η Νευρική Ώση: Μια Επιστημονική Ματιά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Ηλεκτρικά σήματα που συντονίζουν το σώμα μας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Τι </a:t>
            </a:r>
            <a:r>
              <a:rPr dirty="0" err="1"/>
              <a:t>είν</a:t>
            </a:r>
            <a:r>
              <a:rPr dirty="0"/>
              <a:t>αι η Νευρική Ώση;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Η νευρική ώση είναι ένα ηλεκτρικό σήμα που διαδίδεται κατά μήκος του νευρώνα για τη μεταφορά πληροφορίας.</a:t>
            </a:r>
          </a:p>
          <a:p>
            <a:r>
              <a:t>- Ξεκινά από τη μεταβολή του δυναμικού της μεμβράνης.</a:t>
            </a:r>
          </a:p>
          <a:p>
            <a:r>
              <a:t>- Διαδίδεται μέσω του νευράξονα.</a:t>
            </a:r>
          </a:p>
          <a:p>
            <a:r>
              <a:t>- Μεταφέρει την πληροφορία μέσω της σύναψης.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63D8A7-AD5C-11E6-D228-3349CC16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Νευρική Ώση;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6A635F0-4C11-4F1A-CF8F-22AF23100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461" y="1600200"/>
            <a:ext cx="5703078" cy="4525963"/>
          </a:xfrm>
        </p:spPr>
      </p:pic>
    </p:spTree>
    <p:extLst>
      <p:ext uri="{BB962C8B-B14F-4D97-AF65-F5344CB8AC3E}">
        <p14:creationId xmlns:p14="http://schemas.microsoft.com/office/powerpoint/2010/main" val="397996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Δυναμικό ηρεμίας και δυναμικό δράσης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Δυναμικό ηρεμίας (~-70 mV): Η μεμβράνη έχει αρνητικό φορτίο, οφειλόμενο στη διαφορά K⁺ και Na⁺.</a:t>
            </a:r>
          </a:p>
          <a:p>
            <a:r>
              <a:t>- Δυναμικό δράσης (+40 mV): Ερεθισμός του νευρώνα προκαλεί αλλαγή του δυναμικού.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CC7CC1-557E-6D6F-7D00-5152E2F87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Δυναμικό ηρεμίας και δυναμικό δράσης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BF105F0-A6C0-66C6-C73A-51D21F3FB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652" y="1600200"/>
            <a:ext cx="5686696" cy="4525963"/>
          </a:xfrm>
        </p:spPr>
      </p:pic>
    </p:spTree>
    <p:extLst>
      <p:ext uri="{BB962C8B-B14F-4D97-AF65-F5344CB8AC3E}">
        <p14:creationId xmlns:p14="http://schemas.microsoft.com/office/powerpoint/2010/main" val="90331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Πώς ξεκινά η Νευρική Ώση;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Η νευρική ώση ξεκινά με ένα ερέθισμα:</a:t>
            </a:r>
          </a:p>
          <a:p>
            <a:r>
              <a:t>- Αποπόλωση: Τα κανάλια Na⁺ ανοίγουν και ιόντα Na⁺ εισέρχονται στο κύτταρο.</a:t>
            </a:r>
          </a:p>
          <a:p>
            <a:r>
              <a:t>- Το δυναμικό της μεμβράνης γίνεται θετικό.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Μετάδοση της Νευρικής Ώσης: Ανταλλαγή Ιόντων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Αποπόλωση: Είσοδος Na⁺ στο κύτταρο.</a:t>
            </a:r>
          </a:p>
          <a:p>
            <a:r>
              <a:t>2. Επαναπόλωση: Τα κανάλια K⁺ ανοίγουν και τα ιόντα K⁺ εξέρχονται.</a:t>
            </a:r>
          </a:p>
          <a:p>
            <a:r>
              <a:t>3. Υπερπόλωση: Η μεμβράνη γίνεται πιο αρνητική.</a:t>
            </a:r>
          </a:p>
          <a:p>
            <a:r>
              <a:t>4. Επαναφορά: Αντλίες Na⁺/K⁺ αποκαθιστούν το δυναμικό ηρεμίας.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Η Μεταφορά της Πληροφορίας στη Σύναψη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t>- Όταν η ώση φτάνει στο τελικό κομβίο, απελευθερώνονται νευροδιαβιβαστές.</a:t>
            </a:r>
          </a:p>
          <a:p>
            <a:r>
              <a:t>- Οι νευροδιαβιβαστές ενεργοποιούν τους υποδοχείς του επόμενου νευρώνα.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7618397-44BA-19B1-5B1F-FB3F2FEDD5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2436" y="1757362"/>
            <a:ext cx="4863589" cy="35004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Η </a:t>
            </a:r>
            <a:r>
              <a:rPr dirty="0" err="1"/>
              <a:t>Σημ</a:t>
            </a:r>
            <a:r>
              <a:rPr dirty="0"/>
              <a:t>ασία της Νευρικής Ώσης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Η νευρική ώση συντονίζει τις λειτουργίες του σώματος.</a:t>
            </a:r>
          </a:p>
          <a:p>
            <a:r>
              <a:t>- Είναι η γλώσσα επικοινωνίας μεταξύ των κυττάρων.</a:t>
            </a:r>
          </a:p>
          <a:p>
            <a:r>
              <a:t>- Κατανόηση της είναι κλειδί για την κατανόηση του νευρικού συστήματος.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275</Words>
  <Application>Microsoft Office PowerPoint</Application>
  <PresentationFormat>Προβολή στην οθόνη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Η Νευρική Ώση: Μια Επιστημονική Ματιά</vt:lpstr>
      <vt:lpstr>Τι είναι η Νευρική Ώση;</vt:lpstr>
      <vt:lpstr>Τι είναι η Νευρική Ώση;</vt:lpstr>
      <vt:lpstr>Δυναμικό ηρεμίας και δυναμικό δράσης</vt:lpstr>
      <vt:lpstr>Δυναμικό ηρεμίας και δυναμικό δράσης</vt:lpstr>
      <vt:lpstr>Πώς ξεκινά η Νευρική Ώση;</vt:lpstr>
      <vt:lpstr>Μετάδοση της Νευρικής Ώσης: Ανταλλαγή Ιόντων</vt:lpstr>
      <vt:lpstr>Η Μεταφορά της Πληροφορίας στη Σύναψη</vt:lpstr>
      <vt:lpstr>Η Σημασία της Νευρικής Ώσης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Δήμητρα-Γεωργία Λαύκα</dc:creator>
  <cp:keywords/>
  <dc:description>generated using python-pptx</dc:description>
  <cp:lastModifiedBy>Δήμητρα-Γεωργία Λαύκα</cp:lastModifiedBy>
  <cp:revision>2</cp:revision>
  <dcterms:created xsi:type="dcterms:W3CDTF">2013-01-27T09:14:16Z</dcterms:created>
  <dcterms:modified xsi:type="dcterms:W3CDTF">2024-12-04T07:42:45Z</dcterms:modified>
  <cp:category/>
</cp:coreProperties>
</file>