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7FF29A-E6B1-E22D-B55D-AD29DA89A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2E0563F-E3DC-768D-9CE8-780A47DE1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082F2D-7144-0ADA-FA78-1EBA1D8E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114D09-C88C-4325-025F-E87138D2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812713-C4C2-99D5-52B6-368B2C673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98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B96B08-B2FE-0240-4142-B5638B7EA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08F039D-A1AA-B6DE-4017-0362AE087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0FF957-93BA-1653-8034-EB37DCDD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7BAE6A-5974-6E32-415E-E5436F86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526B11-ED9F-A406-4818-A5B0AC1A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00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EF46763-1106-DDC5-FA3F-A0C5E859A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0589750-B1FB-7621-E90E-672BA1564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FB231B-870E-BB07-9ECF-8F93C0E8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0B2F3B-9A25-C473-E447-3D78BF46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97B4EB-3032-4EBA-92EC-ADBC68DF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33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3AC80D-FA51-6EDC-39AC-B952CBDC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490AF2-32DB-C984-4B74-D648772C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3F32A7-E963-6593-F3AC-FC97FED0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33DC492-A50E-DCE5-1C86-75479264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754AAE-AE3E-5719-F2EA-36B89728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35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8C7FB2-59B9-35C5-1DB4-10D12A08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50DBB3-EA2E-2F25-D133-508B0EF0C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CFEC7D-A871-061D-313F-2EAB6826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8E46F3-C887-C31F-4F3F-289470A2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2B8A016-A877-5BC2-96BF-D28C0BC0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38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9E2248-2C64-8A44-EC0C-C2478EB5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619B63-EB8B-C8D8-9181-4552575A5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6DAB480-F023-ADF3-C9DB-932BA17DE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17690B-71EB-1A59-7193-48850D31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9A5E76-4976-1717-E186-D14B3C6A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B6A295-C569-E4C0-C240-07F569A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0397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0C433A-8E65-2356-A769-870C66C32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24D79D-B546-1177-2BF5-510B39A9D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D4433C9-02B5-B2E1-6C2A-C1C9A556F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8C719FC-9857-37F8-793D-C7423AB2A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F59263A-48A9-B855-2A82-7D0D69218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A387004-A3C0-2F64-40D0-C034BA61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856728D-82D0-45C7-90D6-2C1295EE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40BB835-713D-676E-537B-5B1EA46D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96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0F987C-8E7E-BD68-5DF4-758EF18B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BBFDBE0-541C-FAFB-114C-BF88749B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23D7683-99E0-5F2B-44C3-42A8D63E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75F08D3-BB71-E9E3-9F8A-766A6CEE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36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E45624E-D31F-2823-D8CB-783AAA4B5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B14AE30-883C-F020-935B-B376DECB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C20E0E8-E3EC-6794-AD64-CB151292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18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F69A6A-AD18-DBFA-DBE9-A76C36B2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145ED4-CBCD-8FC9-FF3D-3E290C556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CF48C36-56B9-DDC1-82A0-788FE38BF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23C4EC0-8A55-0EC8-8A6A-C23FB997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7D27DBE-ABA9-D9E6-49F4-CC5812A2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2087FC-91AA-9A41-96FB-6B1C38D7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80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C8E022-B46D-264C-3E54-5C064A7E4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B8108F9-BAEF-122D-EEA7-DEBD66E95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C919E97-4BD6-F318-C51B-3025A3C4B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06CC71E-11EF-9AAB-F6A8-277C3FC4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3125881-0F1D-F3B0-B571-70D52EE5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AC267EF-A098-E6B3-B221-DF5AC541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FD37AD-EC7B-39F0-E707-35CC4EE0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2330AE7-58C5-D93E-02EE-8DED3158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E11204-265D-E2FE-E8E4-A881829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B348A6-1F0D-429F-BF35-FE70DC844F02}" type="datetimeFigureOut">
              <a:rPr lang="el-GR" smtClean="0"/>
              <a:t>15/1/2026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F08C46A-34DC-4C77-2FBD-BFD18B771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D3E337-B69E-ED98-9DD7-5A6039DE5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62FA0-D9CB-4C21-9370-A331E0C98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331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ourabiedes 1">
            <a:hlinkClick r:id="" action="ppaction://media"/>
            <a:extLst>
              <a:ext uri="{FF2B5EF4-FFF2-40B4-BE49-F238E27FC236}">
                <a16:creationId xmlns:a16="http://schemas.microsoft.com/office/drawing/2014/main" id="{6C67ADE0-7C31-C529-F9AF-60214B28D8A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1556" y="202734"/>
            <a:ext cx="7606602" cy="6107631"/>
          </a:xfrm>
        </p:spPr>
      </p:pic>
    </p:spTree>
    <p:extLst>
      <p:ext uri="{BB962C8B-B14F-4D97-AF65-F5344CB8AC3E}">
        <p14:creationId xmlns:p14="http://schemas.microsoft.com/office/powerpoint/2010/main" val="3081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kourabiedes 2">
            <a:hlinkClick r:id="" action="ppaction://media"/>
            <a:extLst>
              <a:ext uri="{FF2B5EF4-FFF2-40B4-BE49-F238E27FC236}">
                <a16:creationId xmlns:a16="http://schemas.microsoft.com/office/drawing/2014/main" id="{582D154D-C774-5F6B-D091-D66260D9ACE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6914" y="113426"/>
            <a:ext cx="9013372" cy="6367761"/>
          </a:xfrm>
        </p:spPr>
      </p:pic>
    </p:spTree>
    <p:extLst>
      <p:ext uri="{BB962C8B-B14F-4D97-AF65-F5344CB8AC3E}">
        <p14:creationId xmlns:p14="http://schemas.microsoft.com/office/powerpoint/2010/main" val="40068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άτομο, ρουχισμός, άνδρας, γεύ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9E7ACAC-1D9E-4BF9-9D6D-6C7654660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2" b="3155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8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φαγητό, γεύμα, τραπέζι, πιάτ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8827A1F-0B45-028D-1FE5-5B5AFD670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5" b="2540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3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φαγητό, γεύμα, φαστ φουντ, επιτραπέζια σκεύ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5D39283-6F34-94F1-88FB-569460F5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" b="19135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εσωτερικός χώρος, χριστουγεννιάτικο δέντρο, τούρτα γενεθλίων, γαμήλια τούρτ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7FB140C-3F90-584A-38A1-F88231A66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76" r="1" b="2241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εσωτερικός χώρος, επιτραπέζια σκεύη, Χριστούγεννα, χριστουγεννιάτικο δέντρ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172E54C-D116-575B-7404-DCD3AB59E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5" b="2825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7245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Ευρεία οθόνη</PresentationFormat>
  <Paragraphs>0</Paragraphs>
  <Slides>7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Georgiadou</dc:creator>
  <cp:lastModifiedBy>Sofia Georgiadou</cp:lastModifiedBy>
  <cp:revision>1</cp:revision>
  <dcterms:created xsi:type="dcterms:W3CDTF">2026-01-15T08:48:48Z</dcterms:created>
  <dcterms:modified xsi:type="dcterms:W3CDTF">2026-01-15T09:00:36Z</dcterms:modified>
</cp:coreProperties>
</file>