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22628B-F7DC-D040-6956-14489D1D1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3ECD4D3-126E-B887-AA03-F23F6ABA2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6B2FD58-A533-F366-BE33-C22A99D4E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A1CB04-8A97-48A1-F974-E2B66D2D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AA1D9E-435F-A267-3469-308AF24A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312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102FE3-52FD-FEAE-6562-F8127C2B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0CA8059-643A-627E-7607-C87E203F4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597255-2333-D8BB-62CC-E37E568E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13F53ED-DCFE-C150-BC5A-A9F6D207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294A1B-5E40-8830-D4B1-364488B4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455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3B8722E-A3FE-A93E-89D2-B259B72C3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E46FB6C-8011-6C0F-169B-66D511CFA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439C05-1C8F-3659-3230-5936B870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59FA06-FA99-8C97-14E7-A44DF25E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BEEB0FE-AEBD-E77B-4AFC-C4E8A4A6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701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2D1CB0-120A-D729-29C4-86216F2D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13B943-4213-9417-BB6B-41BB741D1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CCD67B-DFF2-A251-939C-4A3DBE9B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F64F8B0-1AC2-744F-E0A5-081D78245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3CA1DA-AA3A-BAB0-3E17-BE5BC681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873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32CE1F-0AC8-0050-53BB-1C078041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5CE001D-B230-C947-C75C-EBD1213A4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4EDDB40-ACA9-094D-C3E3-2AC47C3F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7320E3-A6B4-8859-CEF5-226B82C6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76F080-5389-C96B-9947-36031DF11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27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1A2005-E832-EC61-253C-0DBD91D5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ED49A6-184A-9735-42DD-790C45206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A73722F-F0E1-95EC-5156-7F62D3A2F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5D4E365-6D32-9481-8989-0EE8000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4B5B8BD-C938-830E-BB6C-3F15A1E8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66A3AD2-1B90-3465-252E-81530233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564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0F8057-5057-E5D3-C034-5154E3DA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39C4C07-B506-409B-AD82-BF478D4D1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25DA682-C149-6E8E-C72D-7D43849DE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7EB946C-F747-FD39-1941-0FC5DEE31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1A715F2-6B1D-BFDE-18C1-614DD965A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68BCE96-F12F-9209-DA7C-5F42E0CE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E4C44F3-D1D2-A642-9F15-23C6F6B0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7EEE25C-F654-A820-3E02-7DDC21C4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391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174A4C-5744-FD45-F3FE-7DC26C43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7DD8225-2A5F-E4AB-46FD-38CCA5F9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C6C073C-648F-9F2D-30CE-C64EEF6A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85B4BE2-13F1-618D-6C11-BF42DE9D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070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9585313-9C8B-F511-A156-72487780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DED87E9-5064-EBCB-8662-CE510C06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A81C8E3-B3D9-B4EF-5D6F-EEB9FDEF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463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3A0F43-F799-7800-4BB5-5189BCFA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63F1A3-0A8B-0522-6A45-B0C5DE74B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4EB26C2-BB58-8F74-88AC-CE81134AF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C577AF1-90ED-E40A-4D0D-91BB5831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E611745-F4BE-33F8-0AEF-A4CD023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88495E0-2F12-2A39-49A2-EDE11670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53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1DDF3F-1C0C-28CE-1DAD-F66A3187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685A480-696F-7908-AB25-7B5C1A0C4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7481B5E-E81C-2A93-1E7F-12F65CDCE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8AAD456-E8EB-72A7-839E-7E9804A0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FC5F53E-B563-F0F7-7C50-04A3989C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5FBF33F-2532-DA91-FFCF-7994FBD2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344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8D2784E-B3AD-7798-40DA-7CC0D773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A0A562C-98E3-1A14-1A6C-4EEA8D935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A5AA2D-D2F6-B00F-AA2F-A2BC5E305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7D43F5-2306-44A2-BBEB-F8F4E2238217}" type="datetimeFigureOut">
              <a:rPr lang="el-GR" smtClean="0"/>
              <a:t>17/2/2026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87A3389-1279-3B28-7B45-7D751B26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D368CA9-7B4A-DF5A-451C-D020E0078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BBEDB2-2DEC-4350-AF9F-647613CF0B9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90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1">
            <a:extLst>
              <a:ext uri="{FF2B5EF4-FFF2-40B4-BE49-F238E27FC236}">
                <a16:creationId xmlns:a16="http://schemas.microsoft.com/office/drawing/2014/main" id="{8D62FFC4-C785-45D6-A1A6-BBEC1E58D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230E1C6-631F-4FBE-08DE-07F8D7A22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0" y="583345"/>
            <a:ext cx="5833787" cy="2274155"/>
          </a:xfrm>
        </p:spPr>
        <p:txBody>
          <a:bodyPr anchor="b">
            <a:normAutofit/>
          </a:bodyPr>
          <a:lstStyle/>
          <a:p>
            <a:pPr algn="r"/>
            <a:r>
              <a:rPr lang="en-US" sz="5600">
                <a:solidFill>
                  <a:srgbClr val="FFFFFF"/>
                </a:solidFill>
              </a:rPr>
              <a:t>E-twinning Project </a:t>
            </a:r>
            <a:br>
              <a:rPr lang="en-US" sz="5600">
                <a:solidFill>
                  <a:srgbClr val="FFFFFF"/>
                </a:solidFill>
              </a:rPr>
            </a:br>
            <a:r>
              <a:rPr lang="en-US" sz="5600">
                <a:solidFill>
                  <a:srgbClr val="FFFFFF"/>
                </a:solidFill>
              </a:rPr>
              <a:t>“CTRL Yourself”</a:t>
            </a:r>
            <a:endParaRPr lang="el-GR" sz="5600">
              <a:solidFill>
                <a:srgbClr val="FFFFFF"/>
              </a:solidFill>
            </a:endParaRPr>
          </a:p>
        </p:txBody>
      </p:sp>
      <p:cxnSp>
        <p:nvCxnSpPr>
          <p:cNvPr id="41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49160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E512826-C724-B932-BFBC-CB656525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r="11149" b="-1"/>
          <a:stretch>
            <a:fillRect/>
          </a:stretch>
        </p:blipFill>
        <p:spPr>
          <a:xfrm>
            <a:off x="1346842" y="647743"/>
            <a:ext cx="3555819" cy="3555819"/>
          </a:xfrm>
          <a:custGeom>
            <a:avLst/>
            <a:gdLst/>
            <a:ahLst/>
            <a:cxnLst/>
            <a:rect l="l" t="t" r="r" b="b"/>
            <a:pathLst>
              <a:path w="1924906" h="1924906">
                <a:moveTo>
                  <a:pt x="962453" y="0"/>
                </a:moveTo>
                <a:cubicBezTo>
                  <a:pt x="1494001" y="0"/>
                  <a:pt x="1924906" y="430905"/>
                  <a:pt x="1924906" y="962453"/>
                </a:cubicBezTo>
                <a:cubicBezTo>
                  <a:pt x="1924906" y="1494001"/>
                  <a:pt x="1494001" y="1924906"/>
                  <a:pt x="962453" y="1924906"/>
                </a:cubicBezTo>
                <a:cubicBezTo>
                  <a:pt x="430905" y="1924906"/>
                  <a:pt x="0" y="1494001"/>
                  <a:pt x="0" y="962453"/>
                </a:cubicBezTo>
                <a:cubicBezTo>
                  <a:pt x="0" y="430905"/>
                  <a:pt x="430905" y="0"/>
                  <a:pt x="962453" y="0"/>
                </a:cubicBezTo>
                <a:close/>
              </a:path>
            </a:pathLst>
          </a:custGeom>
        </p:spPr>
      </p:pic>
      <p:grpSp>
        <p:nvGrpSpPr>
          <p:cNvPr id="42" name="Group 17">
            <a:extLst>
              <a:ext uri="{FF2B5EF4-FFF2-40B4-BE49-F238E27FC236}">
                <a16:creationId xmlns:a16="http://schemas.microsoft.com/office/drawing/2014/main" id="{5701430A-07EF-4ED0-9928-CD3D16167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88020" y="4633788"/>
            <a:ext cx="1265309" cy="1360735"/>
            <a:chOff x="1988020" y="4633788"/>
            <a:chExt cx="1265309" cy="1360735"/>
          </a:xfrm>
          <a:solidFill>
            <a:srgbClr val="FFFFFF"/>
          </a:solidFill>
        </p:grpSpPr>
        <p:sp>
          <p:nvSpPr>
            <p:cNvPr id="19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03316" y="4633788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5615" y="4918077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88020" y="590338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79CBCE1-58C2-FEFF-5ABB-E6E281A3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 r="2" b="2"/>
          <a:stretch>
            <a:fillRect/>
          </a:stretch>
        </p:blipFill>
        <p:spPr>
          <a:xfrm>
            <a:off x="3661359" y="4040416"/>
            <a:ext cx="3555818" cy="2817584"/>
          </a:xfrm>
          <a:custGeom>
            <a:avLst/>
            <a:gdLst/>
            <a:ahLst/>
            <a:cxnLst/>
            <a:rect l="l" t="t" r="r" b="b"/>
            <a:pathLst>
              <a:path w="3555818" h="2817584">
                <a:moveTo>
                  <a:pt x="1777909" y="0"/>
                </a:moveTo>
                <a:cubicBezTo>
                  <a:pt x="2759821" y="0"/>
                  <a:pt x="3555818" y="795997"/>
                  <a:pt x="3555818" y="1777909"/>
                </a:cubicBezTo>
                <a:cubicBezTo>
                  <a:pt x="3555818" y="2146126"/>
                  <a:pt x="3443881" y="2488199"/>
                  <a:pt x="3252179" y="2771955"/>
                </a:cubicBezTo>
                <a:lnTo>
                  <a:pt x="3218058" y="2817584"/>
                </a:lnTo>
                <a:lnTo>
                  <a:pt x="337760" y="2817584"/>
                </a:lnTo>
                <a:lnTo>
                  <a:pt x="303639" y="2771955"/>
                </a:lnTo>
                <a:cubicBezTo>
                  <a:pt x="111937" y="2488199"/>
                  <a:pt x="0" y="2146126"/>
                  <a:pt x="0" y="1777909"/>
                </a:cubicBezTo>
                <a:cubicBezTo>
                  <a:pt x="0" y="795997"/>
                  <a:pt x="795997" y="0"/>
                  <a:pt x="1777909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B7615-EA6D-6C8E-6FFB-954082F39B60}"/>
              </a:ext>
            </a:extLst>
          </p:cNvPr>
          <p:cNvSpPr txBox="1"/>
          <p:nvPr/>
        </p:nvSpPr>
        <p:spPr>
          <a:xfrm>
            <a:off x="7876309" y="3429000"/>
            <a:ext cx="3459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High School of </a:t>
            </a:r>
            <a:r>
              <a:rPr lang="en-US" sz="3600" b="1" dirty="0" err="1">
                <a:solidFill>
                  <a:schemeClr val="bg1"/>
                </a:solidFill>
              </a:rPr>
              <a:t>Kastoreio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 err="1">
                <a:solidFill>
                  <a:schemeClr val="bg1"/>
                </a:solidFill>
              </a:rPr>
              <a:t>Lakonia</a:t>
            </a:r>
            <a:r>
              <a:rPr lang="en-US" sz="3600" b="1" dirty="0">
                <a:solidFill>
                  <a:schemeClr val="bg1"/>
                </a:solidFill>
              </a:rPr>
              <a:t> region, Greece</a:t>
            </a:r>
            <a:endParaRPr lang="el-G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2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A0A492-3956-414F-68E5-687423724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705924"/>
            <a:ext cx="5294716" cy="353422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D3A44AB-DAC8-242D-B2C2-4016C85B4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36" y="581891"/>
            <a:ext cx="5484075" cy="548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EC11FC-8279-8382-49CB-C8C99FA5C53B}"/>
              </a:ext>
            </a:extLst>
          </p:cNvPr>
          <p:cNvSpPr txBox="1"/>
          <p:nvPr/>
        </p:nvSpPr>
        <p:spPr>
          <a:xfrm>
            <a:off x="833520" y="4240146"/>
            <a:ext cx="4769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CTRL+ Time Poster</a:t>
            </a:r>
            <a:endParaRPr lang="el-GR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30AD93-5590-6366-8FBB-35638D44D27E}"/>
              </a:ext>
            </a:extLst>
          </p:cNvPr>
          <p:cNvSpPr txBox="1"/>
          <p:nvPr/>
        </p:nvSpPr>
        <p:spPr>
          <a:xfrm>
            <a:off x="2866934" y="5505745"/>
            <a:ext cx="328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CTRL+ Safety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235317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7EB1BDB-D787-30B0-7C8B-EC0898F3E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 b="838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7982F-33FD-4B0C-6369-A9F5BD84C9AE}"/>
              </a:ext>
            </a:extLst>
          </p:cNvPr>
          <p:cNvSpPr txBox="1"/>
          <p:nvPr/>
        </p:nvSpPr>
        <p:spPr>
          <a:xfrm>
            <a:off x="599209" y="426028"/>
            <a:ext cx="5496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002060"/>
                </a:solidFill>
              </a:rPr>
              <a:t>THANK YOU !!!</a:t>
            </a:r>
            <a:endParaRPr lang="el-GR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1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6F355E-9D38-F987-10EE-CA9010B0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1" b="3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B04F708-8C6D-9DE8-F9DD-C38811976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29777" b="3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ED1388B-F35C-B837-D80C-3FFDE68BD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r="-1" b="29157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DA446BF-EA63-2487-65F3-043CF7AE3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656" y="4652105"/>
            <a:ext cx="6489780" cy="1821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alpha val="80000"/>
                  </a:schemeClr>
                </a:solidFill>
              </a:rPr>
              <a:t>LET’S SEE SOME OF THE POSTERS AND LOGOS WE CREATED</a:t>
            </a:r>
            <a:r>
              <a:rPr lang="el-GR" sz="3600" b="1" dirty="0">
                <a:solidFill>
                  <a:schemeClr val="bg1">
                    <a:alpha val="8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3002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9C88E8C-B5AA-0D3B-05AF-97B24BA9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431" y="753853"/>
            <a:ext cx="4605340" cy="12580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Our winner poster and logo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645308-6C56-F9A6-A89F-6F2AA78692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224"/>
          <a:stretch>
            <a:fillRect/>
          </a:stretch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2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B8A9A1E-26A2-B1E3-4BF8-671F54AFD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4" y="2795155"/>
            <a:ext cx="5650675" cy="316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D9FB9D-47E5-5EA5-44CD-1FAC7630D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025" y="676853"/>
            <a:ext cx="6830291" cy="819439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MORE POSTERS…</a:t>
            </a:r>
            <a:endParaRPr lang="el-GR" b="1" i="1" dirty="0">
              <a:solidFill>
                <a:schemeClr val="bg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327831-1857-22FC-AE74-9BEA44411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06" y="2337956"/>
            <a:ext cx="8044293" cy="450480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F21C24F-939E-0642-8D9C-0D89D3513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3" y="953930"/>
            <a:ext cx="4154579" cy="58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89928D1-BCAF-3188-2927-F55E3B22D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2" y="321734"/>
            <a:ext cx="5187803" cy="290517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709D458-304B-3BFB-6BCE-C563A43F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0" y="3631096"/>
            <a:ext cx="5112146" cy="27605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ADE1076-0C7D-4808-A6AC-53F8D8E29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643313"/>
            <a:ext cx="5426764" cy="54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60AE972-EF0D-A9B8-FD18-EFD0947C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10387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B550997-90B6-F266-0D36-1C7EEEF9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r="2" b="2380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84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2D3D68C-73E3-94B7-E23D-DBB0D8795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-1" b="3368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811A501-6F92-2762-C6C7-009DB3937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8385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258D6E6-876C-9F0F-BA6E-32EC214E2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7415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3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4F8F628-922C-7FD4-21A2-A6A5E7C0D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r="10938" b="-1"/>
          <a:stretch>
            <a:fillRect/>
          </a:stretch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5C7A4FE-5C8B-CA30-565B-7BF0C5DEA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29696"/>
          <a:stretch>
            <a:fillRect/>
          </a:stretch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CCED7D3-589B-58FF-EE0F-1772C6F66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r="10440" b="-1"/>
          <a:stretch>
            <a:fillRect/>
          </a:stretch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47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19B6981F-8CCB-A0B7-D2AD-8C100E766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224155" cy="622415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D84EB66-6E28-8516-1808-E5468FBD1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54" y="1454907"/>
            <a:ext cx="5914885" cy="3948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719AA4-09B9-DD8A-E80E-2CAC5E79CF9C}"/>
              </a:ext>
            </a:extLst>
          </p:cNvPr>
          <p:cNvSpPr txBox="1"/>
          <p:nvPr/>
        </p:nvSpPr>
        <p:spPr>
          <a:xfrm>
            <a:off x="5974773" y="356175"/>
            <a:ext cx="493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CTRL+ Empathy Poster</a:t>
            </a:r>
            <a:endParaRPr lang="el-GR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0A485-B629-C223-0A79-A7241383BA05}"/>
              </a:ext>
            </a:extLst>
          </p:cNvPr>
          <p:cNvSpPr txBox="1"/>
          <p:nvPr/>
        </p:nvSpPr>
        <p:spPr>
          <a:xfrm>
            <a:off x="6889172" y="5521235"/>
            <a:ext cx="496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CTRL+ Knowledge Poster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166142942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52</Words>
  <Application>Microsoft Office PowerPoint</Application>
  <PresentationFormat>Ευρεία οθόνη</PresentationFormat>
  <Paragraphs>11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Θέμα του Office</vt:lpstr>
      <vt:lpstr>E-twinning Project  “CTRL Yourself”</vt:lpstr>
      <vt:lpstr>Παρουσίαση του PowerPoint</vt:lpstr>
      <vt:lpstr>Our winner poster and logo</vt:lpstr>
      <vt:lpstr>MORE POSTERS…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Sofia Georgiadou</dc:creator>
  <cp:lastModifiedBy>Sofia Georgiadou</cp:lastModifiedBy>
  <cp:revision>1</cp:revision>
  <dcterms:created xsi:type="dcterms:W3CDTF">2026-02-17T13:54:18Z</dcterms:created>
  <dcterms:modified xsi:type="dcterms:W3CDTF">2026-02-17T14:56:38Z</dcterms:modified>
</cp:coreProperties>
</file>