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C72C2-5725-419B-97A9-C4AFA7946FB8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7F3EB0DD-EFE9-4605-971C-676DC3A317BA}">
      <dgm:prSet phldrT="[Κείμενο]" phldr="0"/>
      <dgm:spPr>
        <a:ln w="28575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l-GR" b="1" dirty="0">
              <a:ln w="12700">
                <a:solidFill>
                  <a:schemeClr val="tx1"/>
                </a:solidFill>
              </a:ln>
            </a:rPr>
            <a:t>Θέτουμε Όρια</a:t>
          </a:r>
        </a:p>
      </dgm:t>
    </dgm:pt>
    <dgm:pt modelId="{8ED9C534-C2F9-49D2-BA69-CD34C937DC97}" type="parTrans" cxnId="{CEF655B6-38BA-45C4-92AB-A05126C7C648}">
      <dgm:prSet/>
      <dgm:spPr/>
      <dgm:t>
        <a:bodyPr/>
        <a:lstStyle/>
        <a:p>
          <a:endParaRPr lang="el-GR"/>
        </a:p>
      </dgm:t>
    </dgm:pt>
    <dgm:pt modelId="{DF069A9F-FA2A-43BC-8572-BD26C4407AAD}" type="sibTrans" cxnId="{CEF655B6-38BA-45C4-92AB-A05126C7C648}">
      <dgm:prSet/>
      <dgm:spPr/>
      <dgm:t>
        <a:bodyPr/>
        <a:lstStyle/>
        <a:p>
          <a:endParaRPr lang="el-GR"/>
        </a:p>
      </dgm:t>
    </dgm:pt>
    <dgm:pt modelId="{D3090593-1AF2-432A-AFB6-35EC2EF9EDB8}">
      <dgm:prSet phldrT="[Κείμενο]" phldr="0"/>
      <dgm:spPr>
        <a:ln w="28575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l-GR" b="1" dirty="0">
              <a:ln w="12700">
                <a:solidFill>
                  <a:schemeClr val="tx1"/>
                </a:solidFill>
              </a:ln>
            </a:rPr>
            <a:t>Μειώνουμε Περισπασμούς</a:t>
          </a:r>
        </a:p>
      </dgm:t>
    </dgm:pt>
    <dgm:pt modelId="{1CDB4E69-D8BE-4DAE-9CA5-D84461FA7E80}" type="parTrans" cxnId="{4ED351E1-31D1-4717-A0E2-DBDD9918B06C}">
      <dgm:prSet/>
      <dgm:spPr/>
      <dgm:t>
        <a:bodyPr/>
        <a:lstStyle/>
        <a:p>
          <a:endParaRPr lang="el-GR"/>
        </a:p>
      </dgm:t>
    </dgm:pt>
    <dgm:pt modelId="{CF908F82-0ED8-4CEE-A65F-DBDB9A41A35B}" type="sibTrans" cxnId="{4ED351E1-31D1-4717-A0E2-DBDD9918B06C}">
      <dgm:prSet/>
      <dgm:spPr/>
      <dgm:t>
        <a:bodyPr/>
        <a:lstStyle/>
        <a:p>
          <a:endParaRPr lang="el-GR"/>
        </a:p>
      </dgm:t>
    </dgm:pt>
    <dgm:pt modelId="{7D75E70E-6276-4D03-96C4-5CDDEE0F064A}">
      <dgm:prSet phldrT="[Κείμενο]" phldr="0"/>
      <dgm:spPr>
        <a:ln w="28575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l-GR" b="1" dirty="0" err="1">
              <a:ln w="12700">
                <a:solidFill>
                  <a:schemeClr val="tx1"/>
                </a:solidFill>
              </a:ln>
            </a:rPr>
            <a:t>Προστατεύ</a:t>
          </a:r>
          <a:r>
            <a:rPr lang="en-US" b="1" dirty="0">
              <a:ln w="12700">
                <a:solidFill>
                  <a:schemeClr val="tx1"/>
                </a:solidFill>
              </a:ln>
            </a:rPr>
            <a:t>o</a:t>
          </a:r>
          <a:r>
            <a:rPr lang="el-GR" b="1" dirty="0" err="1">
              <a:ln w="12700">
                <a:solidFill>
                  <a:schemeClr val="tx1"/>
                </a:solidFill>
              </a:ln>
            </a:rPr>
            <a:t>υμε</a:t>
          </a:r>
          <a:r>
            <a:rPr lang="el-GR" b="1" dirty="0">
              <a:ln w="12700">
                <a:solidFill>
                  <a:schemeClr val="tx1"/>
                </a:solidFill>
              </a:ln>
            </a:rPr>
            <a:t> την Υγεία μας</a:t>
          </a:r>
        </a:p>
      </dgm:t>
    </dgm:pt>
    <dgm:pt modelId="{D2091370-7C59-436B-B4C4-9EBCFCA5B447}" type="parTrans" cxnId="{847D1FFD-7510-4DBB-9D3A-A20D27B4B2ED}">
      <dgm:prSet/>
      <dgm:spPr/>
      <dgm:t>
        <a:bodyPr/>
        <a:lstStyle/>
        <a:p>
          <a:endParaRPr lang="el-GR"/>
        </a:p>
      </dgm:t>
    </dgm:pt>
    <dgm:pt modelId="{3AEF2EF9-7598-4A4E-96F0-27F2F8D6E0A2}" type="sibTrans" cxnId="{847D1FFD-7510-4DBB-9D3A-A20D27B4B2ED}">
      <dgm:prSet/>
      <dgm:spPr/>
      <dgm:t>
        <a:bodyPr/>
        <a:lstStyle/>
        <a:p>
          <a:endParaRPr lang="el-GR"/>
        </a:p>
      </dgm:t>
    </dgm:pt>
    <dgm:pt modelId="{294498C2-0B62-4BAE-8107-D06AFA32CB3A}">
      <dgm:prSet phldrT="[Κείμενο]" phldr="0"/>
      <dgm:spPr>
        <a:ln w="28575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l-GR" b="1" dirty="0">
              <a:ln w="12700">
                <a:solidFill>
                  <a:schemeClr val="tx1"/>
                </a:solidFill>
              </a:ln>
            </a:rPr>
            <a:t>Ενισχύουμε το </a:t>
          </a:r>
          <a:r>
            <a:rPr lang="en-US" b="1" dirty="0">
              <a:ln w="12700">
                <a:solidFill>
                  <a:schemeClr val="tx1"/>
                </a:solidFill>
              </a:ln>
            </a:rPr>
            <a:t>Offline</a:t>
          </a:r>
          <a:endParaRPr lang="el-GR" b="1" dirty="0">
            <a:ln w="12700">
              <a:solidFill>
                <a:schemeClr val="tx1"/>
              </a:solidFill>
            </a:ln>
          </a:endParaRPr>
        </a:p>
      </dgm:t>
    </dgm:pt>
    <dgm:pt modelId="{C6E45A3A-AD96-4CA5-889C-3C8426E90513}" type="parTrans" cxnId="{1774C979-F1C3-4675-9040-561322DC2DDF}">
      <dgm:prSet/>
      <dgm:spPr/>
      <dgm:t>
        <a:bodyPr/>
        <a:lstStyle/>
        <a:p>
          <a:endParaRPr lang="el-GR"/>
        </a:p>
      </dgm:t>
    </dgm:pt>
    <dgm:pt modelId="{76EE0673-0755-4B3A-8CD9-08689610D19C}" type="sibTrans" cxnId="{1774C979-F1C3-4675-9040-561322DC2DDF}">
      <dgm:prSet/>
      <dgm:spPr/>
      <dgm:t>
        <a:bodyPr/>
        <a:lstStyle/>
        <a:p>
          <a:endParaRPr lang="el-GR"/>
        </a:p>
      </dgm:t>
    </dgm:pt>
    <dgm:pt modelId="{8BA6B507-3776-4972-A20C-5C623C6B87B4}" type="pres">
      <dgm:prSet presAssocID="{D30C72C2-5725-419B-97A9-C4AFA7946FB8}" presName="compositeShape" presStyleCnt="0">
        <dgm:presLayoutVars>
          <dgm:dir/>
          <dgm:resizeHandles/>
        </dgm:presLayoutVars>
      </dgm:prSet>
      <dgm:spPr/>
    </dgm:pt>
    <dgm:pt modelId="{82C87EF1-63AD-41A4-AA57-D6AEF9B0C22A}" type="pres">
      <dgm:prSet presAssocID="{D30C72C2-5725-419B-97A9-C4AFA7946FB8}" presName="pyramid" presStyleLbl="node1" presStyleIdx="0" presStyleCnt="1"/>
      <dgm:spPr>
        <a:solidFill>
          <a:schemeClr val="accent5">
            <a:lumMod val="40000"/>
            <a:lumOff val="60000"/>
          </a:schemeClr>
        </a:solidFill>
        <a:ln w="76200">
          <a:solidFill>
            <a:schemeClr val="tx1"/>
          </a:solidFill>
        </a:ln>
      </dgm:spPr>
    </dgm:pt>
    <dgm:pt modelId="{D0FA2122-A6C1-4124-B5F3-0456DF322B44}" type="pres">
      <dgm:prSet presAssocID="{D30C72C2-5725-419B-97A9-C4AFA7946FB8}" presName="theList" presStyleCnt="0"/>
      <dgm:spPr/>
    </dgm:pt>
    <dgm:pt modelId="{A375C63F-0EC9-42F0-865F-1025C2285983}" type="pres">
      <dgm:prSet presAssocID="{7F3EB0DD-EFE9-4605-971C-676DC3A317BA}" presName="aNode" presStyleLbl="fgAcc1" presStyleIdx="0" presStyleCnt="4" custLinFactNeighborX="-873">
        <dgm:presLayoutVars>
          <dgm:bulletEnabled val="1"/>
        </dgm:presLayoutVars>
      </dgm:prSet>
      <dgm:spPr/>
    </dgm:pt>
    <dgm:pt modelId="{E319CD89-5AB0-47D4-BF95-8F9C41AAAD00}" type="pres">
      <dgm:prSet presAssocID="{7F3EB0DD-EFE9-4605-971C-676DC3A317BA}" presName="aSpace" presStyleCnt="0"/>
      <dgm:spPr/>
    </dgm:pt>
    <dgm:pt modelId="{7EA97448-A0BD-464D-BA09-FC75EF099D89}" type="pres">
      <dgm:prSet presAssocID="{D3090593-1AF2-432A-AFB6-35EC2EF9EDB8}" presName="aNode" presStyleLbl="fgAcc1" presStyleIdx="1" presStyleCnt="4">
        <dgm:presLayoutVars>
          <dgm:bulletEnabled val="1"/>
        </dgm:presLayoutVars>
      </dgm:prSet>
      <dgm:spPr/>
    </dgm:pt>
    <dgm:pt modelId="{B185721D-89C8-404F-A4DC-661D7686E67D}" type="pres">
      <dgm:prSet presAssocID="{D3090593-1AF2-432A-AFB6-35EC2EF9EDB8}" presName="aSpace" presStyleCnt="0"/>
      <dgm:spPr/>
    </dgm:pt>
    <dgm:pt modelId="{59B4152F-87A5-41A4-9E30-64EF2767D24F}" type="pres">
      <dgm:prSet presAssocID="{7D75E70E-6276-4D03-96C4-5CDDEE0F064A}" presName="aNode" presStyleLbl="fgAcc1" presStyleIdx="2" presStyleCnt="4">
        <dgm:presLayoutVars>
          <dgm:bulletEnabled val="1"/>
        </dgm:presLayoutVars>
      </dgm:prSet>
      <dgm:spPr/>
    </dgm:pt>
    <dgm:pt modelId="{66F34034-856C-4B25-9C25-8E0A607F466E}" type="pres">
      <dgm:prSet presAssocID="{7D75E70E-6276-4D03-96C4-5CDDEE0F064A}" presName="aSpace" presStyleCnt="0"/>
      <dgm:spPr/>
    </dgm:pt>
    <dgm:pt modelId="{0FC85242-25C6-42F1-A909-18E7BC5117E8}" type="pres">
      <dgm:prSet presAssocID="{294498C2-0B62-4BAE-8107-D06AFA32CB3A}" presName="aNode" presStyleLbl="fgAcc1" presStyleIdx="3" presStyleCnt="4" custLinFactNeighborX="0">
        <dgm:presLayoutVars>
          <dgm:bulletEnabled val="1"/>
        </dgm:presLayoutVars>
      </dgm:prSet>
      <dgm:spPr/>
    </dgm:pt>
    <dgm:pt modelId="{704284A3-3320-4540-9028-0F08A5E2619C}" type="pres">
      <dgm:prSet presAssocID="{294498C2-0B62-4BAE-8107-D06AFA32CB3A}" presName="aSpace" presStyleCnt="0"/>
      <dgm:spPr/>
    </dgm:pt>
  </dgm:ptLst>
  <dgm:cxnLst>
    <dgm:cxn modelId="{86C6410D-F6E4-4C5B-B310-6170D07BA1F2}" type="presOf" srcId="{D30C72C2-5725-419B-97A9-C4AFA7946FB8}" destId="{8BA6B507-3776-4972-A20C-5C623C6B87B4}" srcOrd="0" destOrd="0" presId="urn:microsoft.com/office/officeart/2005/8/layout/pyramid2"/>
    <dgm:cxn modelId="{86129F27-331E-4560-A2A9-EC66784378B2}" type="presOf" srcId="{294498C2-0B62-4BAE-8107-D06AFA32CB3A}" destId="{0FC85242-25C6-42F1-A909-18E7BC5117E8}" srcOrd="0" destOrd="0" presId="urn:microsoft.com/office/officeart/2005/8/layout/pyramid2"/>
    <dgm:cxn modelId="{1774C979-F1C3-4675-9040-561322DC2DDF}" srcId="{D30C72C2-5725-419B-97A9-C4AFA7946FB8}" destId="{294498C2-0B62-4BAE-8107-D06AFA32CB3A}" srcOrd="3" destOrd="0" parTransId="{C6E45A3A-AD96-4CA5-889C-3C8426E90513}" sibTransId="{76EE0673-0755-4B3A-8CD9-08689610D19C}"/>
    <dgm:cxn modelId="{CEF655B6-38BA-45C4-92AB-A05126C7C648}" srcId="{D30C72C2-5725-419B-97A9-C4AFA7946FB8}" destId="{7F3EB0DD-EFE9-4605-971C-676DC3A317BA}" srcOrd="0" destOrd="0" parTransId="{8ED9C534-C2F9-49D2-BA69-CD34C937DC97}" sibTransId="{DF069A9F-FA2A-43BC-8572-BD26C4407AAD}"/>
    <dgm:cxn modelId="{BC8DA3BE-6458-44FD-A11D-A4FA7018983A}" type="presOf" srcId="{7D75E70E-6276-4D03-96C4-5CDDEE0F064A}" destId="{59B4152F-87A5-41A4-9E30-64EF2767D24F}" srcOrd="0" destOrd="0" presId="urn:microsoft.com/office/officeart/2005/8/layout/pyramid2"/>
    <dgm:cxn modelId="{C12BBDD5-531E-4ACC-B86D-B4A063CC5A70}" type="presOf" srcId="{D3090593-1AF2-432A-AFB6-35EC2EF9EDB8}" destId="{7EA97448-A0BD-464D-BA09-FC75EF099D89}" srcOrd="0" destOrd="0" presId="urn:microsoft.com/office/officeart/2005/8/layout/pyramid2"/>
    <dgm:cxn modelId="{4ED351E1-31D1-4717-A0E2-DBDD9918B06C}" srcId="{D30C72C2-5725-419B-97A9-C4AFA7946FB8}" destId="{D3090593-1AF2-432A-AFB6-35EC2EF9EDB8}" srcOrd="1" destOrd="0" parTransId="{1CDB4E69-D8BE-4DAE-9CA5-D84461FA7E80}" sibTransId="{CF908F82-0ED8-4CEE-A65F-DBDB9A41A35B}"/>
    <dgm:cxn modelId="{88938EE2-E554-463E-A05A-D31208111EE2}" type="presOf" srcId="{7F3EB0DD-EFE9-4605-971C-676DC3A317BA}" destId="{A375C63F-0EC9-42F0-865F-1025C2285983}" srcOrd="0" destOrd="0" presId="urn:microsoft.com/office/officeart/2005/8/layout/pyramid2"/>
    <dgm:cxn modelId="{847D1FFD-7510-4DBB-9D3A-A20D27B4B2ED}" srcId="{D30C72C2-5725-419B-97A9-C4AFA7946FB8}" destId="{7D75E70E-6276-4D03-96C4-5CDDEE0F064A}" srcOrd="2" destOrd="0" parTransId="{D2091370-7C59-436B-B4C4-9EBCFCA5B447}" sibTransId="{3AEF2EF9-7598-4A4E-96F0-27F2F8D6E0A2}"/>
    <dgm:cxn modelId="{29C7317A-58F9-4E2D-BDA6-DB6F75E90778}" type="presParOf" srcId="{8BA6B507-3776-4972-A20C-5C623C6B87B4}" destId="{82C87EF1-63AD-41A4-AA57-D6AEF9B0C22A}" srcOrd="0" destOrd="0" presId="urn:microsoft.com/office/officeart/2005/8/layout/pyramid2"/>
    <dgm:cxn modelId="{EDDF6231-95F6-49AB-B4BB-6115D6BFD368}" type="presParOf" srcId="{8BA6B507-3776-4972-A20C-5C623C6B87B4}" destId="{D0FA2122-A6C1-4124-B5F3-0456DF322B44}" srcOrd="1" destOrd="0" presId="urn:microsoft.com/office/officeart/2005/8/layout/pyramid2"/>
    <dgm:cxn modelId="{5DB3ACC4-8C8C-4227-A534-4108C3971209}" type="presParOf" srcId="{D0FA2122-A6C1-4124-B5F3-0456DF322B44}" destId="{A375C63F-0EC9-42F0-865F-1025C2285983}" srcOrd="0" destOrd="0" presId="urn:microsoft.com/office/officeart/2005/8/layout/pyramid2"/>
    <dgm:cxn modelId="{3B59F407-AB2E-4F8E-AF64-43959ECE41C5}" type="presParOf" srcId="{D0FA2122-A6C1-4124-B5F3-0456DF322B44}" destId="{E319CD89-5AB0-47D4-BF95-8F9C41AAAD00}" srcOrd="1" destOrd="0" presId="urn:microsoft.com/office/officeart/2005/8/layout/pyramid2"/>
    <dgm:cxn modelId="{69CA09C7-ED49-4E08-AFA7-E996E8E83409}" type="presParOf" srcId="{D0FA2122-A6C1-4124-B5F3-0456DF322B44}" destId="{7EA97448-A0BD-464D-BA09-FC75EF099D89}" srcOrd="2" destOrd="0" presId="urn:microsoft.com/office/officeart/2005/8/layout/pyramid2"/>
    <dgm:cxn modelId="{10F571D5-4C3B-43E6-AB1B-E43083D009A8}" type="presParOf" srcId="{D0FA2122-A6C1-4124-B5F3-0456DF322B44}" destId="{B185721D-89C8-404F-A4DC-661D7686E67D}" srcOrd="3" destOrd="0" presId="urn:microsoft.com/office/officeart/2005/8/layout/pyramid2"/>
    <dgm:cxn modelId="{E3A76994-5205-4FC6-95AE-3BDF22127EA9}" type="presParOf" srcId="{D0FA2122-A6C1-4124-B5F3-0456DF322B44}" destId="{59B4152F-87A5-41A4-9E30-64EF2767D24F}" srcOrd="4" destOrd="0" presId="urn:microsoft.com/office/officeart/2005/8/layout/pyramid2"/>
    <dgm:cxn modelId="{4FAC895B-8EA6-4E10-9DED-99F5044D7529}" type="presParOf" srcId="{D0FA2122-A6C1-4124-B5F3-0456DF322B44}" destId="{66F34034-856C-4B25-9C25-8E0A607F466E}" srcOrd="5" destOrd="0" presId="urn:microsoft.com/office/officeart/2005/8/layout/pyramid2"/>
    <dgm:cxn modelId="{7FC3F369-BDE9-402B-B242-5D31C2DD749D}" type="presParOf" srcId="{D0FA2122-A6C1-4124-B5F3-0456DF322B44}" destId="{0FC85242-25C6-42F1-A909-18E7BC5117E8}" srcOrd="6" destOrd="0" presId="urn:microsoft.com/office/officeart/2005/8/layout/pyramid2"/>
    <dgm:cxn modelId="{8F5ACBEA-8C51-4B35-84D3-79DE4C2C29DB}" type="presParOf" srcId="{D0FA2122-A6C1-4124-B5F3-0456DF322B44}" destId="{704284A3-3320-4540-9028-0F08A5E2619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87EF1-63AD-41A4-AA57-D6AEF9B0C22A}">
      <dsp:nvSpPr>
        <dsp:cNvPr id="0" name=""/>
        <dsp:cNvSpPr/>
      </dsp:nvSpPr>
      <dsp:spPr>
        <a:xfrm>
          <a:off x="0" y="0"/>
          <a:ext cx="4080774" cy="5418667"/>
        </a:xfrm>
        <a:prstGeom prst="triangle">
          <a:avLst/>
        </a:prstGeom>
        <a:solidFill>
          <a:schemeClr val="accent5">
            <a:lumMod val="40000"/>
            <a:lumOff val="6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5C63F-0EC9-42F0-865F-1025C2285983}">
      <dsp:nvSpPr>
        <dsp:cNvPr id="0" name=""/>
        <dsp:cNvSpPr/>
      </dsp:nvSpPr>
      <dsp:spPr>
        <a:xfrm>
          <a:off x="2017231" y="542395"/>
          <a:ext cx="2652503" cy="96308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n w="12700">
                <a:solidFill>
                  <a:schemeClr val="tx1"/>
                </a:solidFill>
              </a:ln>
            </a:rPr>
            <a:t>Θέτουμε Όρια</a:t>
          </a:r>
        </a:p>
      </dsp:txBody>
      <dsp:txXfrm>
        <a:off x="2064245" y="589409"/>
        <a:ext cx="2558475" cy="869055"/>
      </dsp:txXfrm>
    </dsp:sp>
    <dsp:sp modelId="{7EA97448-A0BD-464D-BA09-FC75EF099D89}">
      <dsp:nvSpPr>
        <dsp:cNvPr id="0" name=""/>
        <dsp:cNvSpPr/>
      </dsp:nvSpPr>
      <dsp:spPr>
        <a:xfrm>
          <a:off x="2040387" y="1625864"/>
          <a:ext cx="2652503" cy="96308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n w="12700">
                <a:solidFill>
                  <a:schemeClr val="tx1"/>
                </a:solidFill>
              </a:ln>
            </a:rPr>
            <a:t>Μειώνουμε Περισπασμούς</a:t>
          </a:r>
        </a:p>
      </dsp:txBody>
      <dsp:txXfrm>
        <a:off x="2087401" y="1672878"/>
        <a:ext cx="2558475" cy="869055"/>
      </dsp:txXfrm>
    </dsp:sp>
    <dsp:sp modelId="{59B4152F-87A5-41A4-9E30-64EF2767D24F}">
      <dsp:nvSpPr>
        <dsp:cNvPr id="0" name=""/>
        <dsp:cNvSpPr/>
      </dsp:nvSpPr>
      <dsp:spPr>
        <a:xfrm>
          <a:off x="2040387" y="2709333"/>
          <a:ext cx="2652503" cy="96308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 err="1">
              <a:ln w="12700">
                <a:solidFill>
                  <a:schemeClr val="tx1"/>
                </a:solidFill>
              </a:ln>
            </a:rPr>
            <a:t>Προστατεύ</a:t>
          </a:r>
          <a:r>
            <a:rPr lang="en-US" sz="2400" b="1" kern="1200" dirty="0">
              <a:ln w="12700">
                <a:solidFill>
                  <a:schemeClr val="tx1"/>
                </a:solidFill>
              </a:ln>
            </a:rPr>
            <a:t>o</a:t>
          </a:r>
          <a:r>
            <a:rPr lang="el-GR" sz="2400" b="1" kern="1200" dirty="0" err="1">
              <a:ln w="12700">
                <a:solidFill>
                  <a:schemeClr val="tx1"/>
                </a:solidFill>
              </a:ln>
            </a:rPr>
            <a:t>υμε</a:t>
          </a:r>
          <a:r>
            <a:rPr lang="el-GR" sz="2400" b="1" kern="1200" dirty="0">
              <a:ln w="12700">
                <a:solidFill>
                  <a:schemeClr val="tx1"/>
                </a:solidFill>
              </a:ln>
            </a:rPr>
            <a:t> την Υγεία μας</a:t>
          </a:r>
        </a:p>
      </dsp:txBody>
      <dsp:txXfrm>
        <a:off x="2087401" y="2756347"/>
        <a:ext cx="2558475" cy="869055"/>
      </dsp:txXfrm>
    </dsp:sp>
    <dsp:sp modelId="{0FC85242-25C6-42F1-A909-18E7BC5117E8}">
      <dsp:nvSpPr>
        <dsp:cNvPr id="0" name=""/>
        <dsp:cNvSpPr/>
      </dsp:nvSpPr>
      <dsp:spPr>
        <a:xfrm>
          <a:off x="2040387" y="3792802"/>
          <a:ext cx="2652503" cy="96308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n w="12700">
                <a:solidFill>
                  <a:schemeClr val="tx1"/>
                </a:solidFill>
              </a:ln>
            </a:rPr>
            <a:t>Ενισχύουμε το </a:t>
          </a:r>
          <a:r>
            <a:rPr lang="en-US" sz="2400" b="1" kern="1200" dirty="0">
              <a:ln w="12700">
                <a:solidFill>
                  <a:schemeClr val="tx1"/>
                </a:solidFill>
              </a:ln>
            </a:rPr>
            <a:t>Offline</a:t>
          </a:r>
          <a:endParaRPr lang="el-GR" sz="2400" b="1" kern="1200" dirty="0">
            <a:ln w="12700">
              <a:solidFill>
                <a:schemeClr val="tx1"/>
              </a:solidFill>
            </a:ln>
          </a:endParaRPr>
        </a:p>
      </dsp:txBody>
      <dsp:txXfrm>
        <a:off x="2087401" y="3839816"/>
        <a:ext cx="2558475" cy="8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B34C47-E7A9-76CB-7CC2-40EB3806B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AD9199B-FDB2-645A-2945-E0BFC500D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218B69-941C-0A7C-D34D-E9E0CD84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B0C703-CB10-CFAA-C669-6263D258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B39399-647E-DE4C-04A3-732E45C8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18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C6DA38-3BBE-2648-38D9-293A1760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A67F83C-0B69-4859-782D-B1C09B3EE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AE4A8C-8B46-BAFD-CAFB-A33458EB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2BE160-8FE2-8939-5B3B-A1C2FC42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91C1804-DDCE-769D-A8A9-C965A0D6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23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FAB8072-A822-1693-C416-940F9A4CA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F922E7E-AFFD-D13B-B6D6-FBEE948E7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A54C1E-2A47-214E-CC73-63F4219B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287484-1957-D861-9435-1C90E336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31F191-CF4A-DF9C-9CEC-93069F38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76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770872-63E1-27BC-015B-FD428CF1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9EBC83-9347-9F05-86F7-5179A3F69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E78E1A-5FCC-F148-B3FA-9CE1328E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B4EFCB-08E9-8D89-E815-83CBC98A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C77217-C596-8DA1-553C-B95938DA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829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86CCF7-A7EF-5A99-F3EA-3A0EFF59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792183-49B9-E26F-D7DB-C42F6B95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ABA77F-5E2E-CF02-FD59-2E6B17F8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1B216E-883B-3959-1D4D-9669D6AA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1BE815-0B11-19AB-95D9-893FA3FD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49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97DC63-892A-2180-AA18-A39B39EC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22AAEF-F9B2-DAD8-0917-28C94F9CF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E9352F-3917-FB6B-669A-32952414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8A97B6-CFFA-21EC-A7AB-18C33660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916821-2F23-AAF2-2C33-EDD9B6E0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1A80EE-D393-C2E6-B003-93C88B2E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2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4DB22F-C81B-1755-9A14-57F7A065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1DF16F-3470-F0F6-B1B9-6B4807F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2F8C47-36FC-3F80-97FD-D5914118F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0F32B8C-4EBB-B538-190B-D05866B82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CD76212-EFF3-B895-628F-9703E91AF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E04322F-1FB6-2899-2FFE-4E3CA61C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9A0F67-8C34-CA7D-0EE1-F6F203AB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7F1893E-2E1F-1A90-A6EF-FDA91DDB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34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EDC1FD-48FB-ED37-CD75-846099FE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4E56F70-30FA-F77A-BED3-53FB6F24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B5FEDE6-E4FE-3E82-2027-A550AA08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CE6E09E-8E13-646C-D7A4-C4D61CD6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C2A3FC4-2289-0B77-F5AB-DE1F3A19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28E323E-EF3F-2C6B-E1A5-62754F16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9DA1FD-7D8F-E4BE-1A78-549EB948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1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BEA952-F5CE-65DE-E09B-95B314C0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A37687-3077-AFE3-7936-C7FA3E7E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FD8B506-AA45-A3D7-F98F-01226521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07D7286-884A-C584-9566-56770D1D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DD855DB-9B99-D7AB-D668-89321849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EFDBA9-F689-C73E-A38D-19FC3724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88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762EE5-E22D-3F0F-3880-5D0E28CA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F30E11E-4AED-44BC-356C-7B5091537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E9FA86-735C-7ED1-3A03-9E0B90C9F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310A127-99A8-FFE4-CAB8-E637C2AD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EB56C7-66C2-97AA-6F94-8F3976BF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7785AB-F1FD-9162-6C88-DEDBB460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90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A32624F-1436-D516-86A2-BFA8F009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81CD52-D94F-7005-1F92-1F2C59F4A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C982EE-DBDC-30FA-A862-CF7CECFF2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89E5-5A23-4514-88C5-F58AB924E9BA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DAA7BD-D316-40EE-F59F-148757EBA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84BA67-D0F3-25D8-E034-4CEAD0D0B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7D2F-0B79-406D-A8E3-94183C7E6C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4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1942C0B-D059-C044-746D-D96B3A59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1EC84C66-A522-C50E-6362-A6059E70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61241"/>
              </p:ext>
            </p:extLst>
          </p:nvPr>
        </p:nvGraphicFramePr>
        <p:xfrm>
          <a:off x="-2" y="0"/>
          <a:ext cx="12191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166561701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84139772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68418010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7376198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913315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52343691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3132292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1165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04319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48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69554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75665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876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1878C0-9758-B52D-BD96-5A4385B8A166}"/>
              </a:ext>
            </a:extLst>
          </p:cNvPr>
          <p:cNvSpPr txBox="1"/>
          <p:nvPr/>
        </p:nvSpPr>
        <p:spPr>
          <a:xfrm>
            <a:off x="412949" y="2920181"/>
            <a:ext cx="42672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latin typeface="Arial Black" panose="020B0A04020102020204" pitchFamily="34" charset="0"/>
              </a:rPr>
              <a:t>Ψηφιακή Ευεξία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4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31DA900-E530-009E-00A8-82A620CA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29" y="429983"/>
            <a:ext cx="4861367" cy="58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εύθερη σχεδίαση: Σχήμα 4">
            <a:extLst>
              <a:ext uri="{FF2B5EF4-FFF2-40B4-BE49-F238E27FC236}">
                <a16:creationId xmlns:a16="http://schemas.microsoft.com/office/drawing/2014/main" id="{691F4E9E-0ACF-556D-2755-B7774B7A98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547433 w 12192000"/>
              <a:gd name="connsiteY0" fmla="*/ 462117 h 6858000"/>
              <a:gd name="connsiteX1" fmla="*/ 3883742 w 12192000"/>
              <a:gd name="connsiteY1" fmla="*/ 1125808 h 6858000"/>
              <a:gd name="connsiteX2" fmla="*/ 3883742 w 12192000"/>
              <a:gd name="connsiteY2" fmla="*/ 5569962 h 6858000"/>
              <a:gd name="connsiteX3" fmla="*/ 4547433 w 12192000"/>
              <a:gd name="connsiteY3" fmla="*/ 6233653 h 6858000"/>
              <a:gd name="connsiteX4" fmla="*/ 7202115 w 12192000"/>
              <a:gd name="connsiteY4" fmla="*/ 6233653 h 6858000"/>
              <a:gd name="connsiteX5" fmla="*/ 7865806 w 12192000"/>
              <a:gd name="connsiteY5" fmla="*/ 5569962 h 6858000"/>
              <a:gd name="connsiteX6" fmla="*/ 7865806 w 12192000"/>
              <a:gd name="connsiteY6" fmla="*/ 1125808 h 6858000"/>
              <a:gd name="connsiteX7" fmla="*/ 7202115 w 12192000"/>
              <a:gd name="connsiteY7" fmla="*/ 46211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4547433" y="462117"/>
                </a:moveTo>
                <a:cubicBezTo>
                  <a:pt x="4180887" y="462117"/>
                  <a:pt x="3883742" y="759262"/>
                  <a:pt x="3883742" y="1125808"/>
                </a:cubicBezTo>
                <a:lnTo>
                  <a:pt x="3883742" y="5569962"/>
                </a:lnTo>
                <a:cubicBezTo>
                  <a:pt x="3883742" y="5936508"/>
                  <a:pt x="4180887" y="6233653"/>
                  <a:pt x="4547433" y="6233653"/>
                </a:cubicBezTo>
                <a:lnTo>
                  <a:pt x="7202115" y="6233653"/>
                </a:lnTo>
                <a:cubicBezTo>
                  <a:pt x="7568661" y="6233653"/>
                  <a:pt x="7865806" y="5936508"/>
                  <a:pt x="7865806" y="5569962"/>
                </a:cubicBezTo>
                <a:lnTo>
                  <a:pt x="7865806" y="1125808"/>
                </a:lnTo>
                <a:cubicBezTo>
                  <a:pt x="7865806" y="759262"/>
                  <a:pt x="7568661" y="462117"/>
                  <a:pt x="7202115" y="46211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l-GR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FD1A5-FE11-5A16-7752-C0B394BE7DEF}"/>
              </a:ext>
            </a:extLst>
          </p:cNvPr>
          <p:cNvSpPr txBox="1"/>
          <p:nvPr/>
        </p:nvSpPr>
        <p:spPr>
          <a:xfrm>
            <a:off x="127321" y="416688"/>
            <a:ext cx="32293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Τι είναι η Ψηφιακή </a:t>
            </a:r>
          </a:p>
          <a:p>
            <a:pPr algn="ctr"/>
            <a:r>
              <a:rPr lang="el-G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Ευεξία;</a:t>
            </a:r>
            <a:endParaRPr lang="el-GR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82F1A-8D18-1390-9C2B-3F4CE876C89D}"/>
              </a:ext>
            </a:extLst>
          </p:cNvPr>
          <p:cNvSpPr txBox="1"/>
          <p:nvPr/>
        </p:nvSpPr>
        <p:spPr>
          <a:xfrm>
            <a:off x="362674" y="3863361"/>
            <a:ext cx="32293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/>
              <a:t>Η ικανότητα να χρησιμοποιούμε την τεχνολογία με τρόπο</a:t>
            </a:r>
            <a:r>
              <a:rPr lang="el-GR" sz="2400" dirty="0"/>
              <a:t> </a:t>
            </a:r>
            <a:r>
              <a:rPr lang="el-GR" sz="2400" b="1" dirty="0">
                <a:solidFill>
                  <a:srgbClr val="C00000"/>
                </a:solidFill>
              </a:rPr>
              <a:t>υγιή, ισορροπημένο και ασφαλή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55A78D-D128-CF45-8FB0-F54333634932}"/>
              </a:ext>
            </a:extLst>
          </p:cNvPr>
          <p:cNvSpPr txBox="1"/>
          <p:nvPr/>
        </p:nvSpPr>
        <p:spPr>
          <a:xfrm>
            <a:off x="8939513" y="4354503"/>
            <a:ext cx="31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/>
              <a:t>Η επίγνωση του </a:t>
            </a:r>
            <a:r>
              <a:rPr lang="el-GR" sz="2400" b="1" dirty="0">
                <a:solidFill>
                  <a:srgbClr val="C00000"/>
                </a:solidFill>
              </a:rPr>
              <a:t>πότε, πόσο και πώς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b="1" dirty="0"/>
              <a:t>χρησιμοποιούμε οθόνες.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8656D-0F3E-278F-3FA8-BD1C8DF505F8}"/>
              </a:ext>
            </a:extLst>
          </p:cNvPr>
          <p:cNvSpPr txBox="1"/>
          <p:nvPr/>
        </p:nvSpPr>
        <p:spPr>
          <a:xfrm>
            <a:off x="9008961" y="429983"/>
            <a:ext cx="3055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/>
              <a:t>Περιλαμβάνει την </a:t>
            </a:r>
            <a:r>
              <a:rPr lang="el-GR" sz="2400" b="1" dirty="0">
                <a:solidFill>
                  <a:srgbClr val="C00000"/>
                </a:solidFill>
              </a:rPr>
              <a:t>ψυχική</a:t>
            </a:r>
            <a:r>
              <a:rPr lang="el-GR" sz="2400" b="1" dirty="0"/>
              <a:t>, </a:t>
            </a:r>
            <a:r>
              <a:rPr lang="el-GR" sz="2400" b="1" dirty="0">
                <a:solidFill>
                  <a:srgbClr val="C00000"/>
                </a:solidFill>
              </a:rPr>
              <a:t>σωματική </a:t>
            </a:r>
            <a:r>
              <a:rPr lang="el-GR" sz="2400" b="1" dirty="0"/>
              <a:t>και </a:t>
            </a:r>
            <a:r>
              <a:rPr lang="el-GR" sz="2400" b="1" dirty="0">
                <a:solidFill>
                  <a:srgbClr val="C00000"/>
                </a:solidFill>
              </a:rPr>
              <a:t>κοινωνική</a:t>
            </a:r>
            <a:r>
              <a:rPr lang="el-GR" sz="2400" b="1" dirty="0"/>
              <a:t> μας υγεία.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3701CB-3B78-3F4C-08AA-9E45B001C1B7}"/>
              </a:ext>
            </a:extLst>
          </p:cNvPr>
          <p:cNvSpPr txBox="1"/>
          <p:nvPr/>
        </p:nvSpPr>
        <p:spPr>
          <a:xfrm>
            <a:off x="8061766" y="1999643"/>
            <a:ext cx="3055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/>
              <a:t>Στόχος: η τεχνολογία να </a:t>
            </a:r>
            <a:r>
              <a:rPr lang="el-GR" sz="2400" b="1" dirty="0">
                <a:solidFill>
                  <a:srgbClr val="C00000"/>
                </a:solidFill>
              </a:rPr>
              <a:t>βελτιώνει</a:t>
            </a:r>
            <a:r>
              <a:rPr lang="el-GR" sz="2400" dirty="0"/>
              <a:t> </a:t>
            </a:r>
            <a:r>
              <a:rPr lang="el-GR" sz="2400" b="1" dirty="0"/>
              <a:t>τη ζωή μας — όχι να την επιβαρύνει</a:t>
            </a:r>
            <a:r>
              <a:rPr lang="el-G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272079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Surrounded By Computers">
            <a:extLst>
              <a:ext uri="{FF2B5EF4-FFF2-40B4-BE49-F238E27FC236}">
                <a16:creationId xmlns:a16="http://schemas.microsoft.com/office/drawing/2014/main" id="{E2AEBD72-7EA5-4D6C-DD2E-3EDCE871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693"/>
            <a:ext cx="12191999" cy="71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C55C812E-B885-FC69-1A89-E8C1B228521A}"/>
              </a:ext>
            </a:extLst>
          </p:cNvPr>
          <p:cNvSpPr/>
          <p:nvPr/>
        </p:nvSpPr>
        <p:spPr>
          <a:xfrm rot="14311809">
            <a:off x="393686" y="-4671938"/>
            <a:ext cx="12432206" cy="15317226"/>
          </a:xfrm>
          <a:custGeom>
            <a:avLst/>
            <a:gdLst>
              <a:gd name="connsiteX0" fmla="*/ 3559919 w 12432206"/>
              <a:gd name="connsiteY0" fmla="*/ 15317226 h 15317226"/>
              <a:gd name="connsiteX1" fmla="*/ 1314430 w 12432206"/>
              <a:gd name="connsiteY1" fmla="*/ 15317226 h 15317226"/>
              <a:gd name="connsiteX2" fmla="*/ 1314430 w 12432206"/>
              <a:gd name="connsiteY2" fmla="*/ 11203271 h 15317226"/>
              <a:gd name="connsiteX3" fmla="*/ 3559919 w 12432206"/>
              <a:gd name="connsiteY3" fmla="*/ 12577684 h 15317226"/>
              <a:gd name="connsiteX4" fmla="*/ 12432206 w 12432206"/>
              <a:gd name="connsiteY4" fmla="*/ 3713702 h 15317226"/>
              <a:gd name="connsiteX5" fmla="*/ 8589335 w 12432206"/>
              <a:gd name="connsiteY5" fmla="*/ 9992112 h 15317226"/>
              <a:gd name="connsiteX6" fmla="*/ 8587202 w 12432206"/>
              <a:gd name="connsiteY6" fmla="*/ 9985243 h 15317226"/>
              <a:gd name="connsiteX7" fmla="*/ 7629119 w 12432206"/>
              <a:gd name="connsiteY7" fmla="*/ 9350182 h 15317226"/>
              <a:gd name="connsiteX8" fmla="*/ 7463222 w 12432206"/>
              <a:gd name="connsiteY8" fmla="*/ 9350182 h 15317226"/>
              <a:gd name="connsiteX9" fmla="*/ 6423426 w 12432206"/>
              <a:gd name="connsiteY9" fmla="*/ 10389978 h 15317226"/>
              <a:gd name="connsiteX10" fmla="*/ 6423426 w 12432206"/>
              <a:gd name="connsiteY10" fmla="*/ 13530733 h 15317226"/>
              <a:gd name="connsiteX11" fmla="*/ 6070718 w 12432206"/>
              <a:gd name="connsiteY11" fmla="*/ 14106980 h 15317226"/>
              <a:gd name="connsiteX12" fmla="*/ 6070718 w 12432206"/>
              <a:gd name="connsiteY12" fmla="*/ 9052396 h 15317226"/>
              <a:gd name="connsiteX13" fmla="*/ 5030922 w 12432206"/>
              <a:gd name="connsiteY13" fmla="*/ 8012600 h 15317226"/>
              <a:gd name="connsiteX14" fmla="*/ 4865026 w 12432206"/>
              <a:gd name="connsiteY14" fmla="*/ 8012600 h 15317226"/>
              <a:gd name="connsiteX15" fmla="*/ 3825230 w 12432206"/>
              <a:gd name="connsiteY15" fmla="*/ 9052396 h 15317226"/>
              <a:gd name="connsiteX16" fmla="*/ 3825230 w 12432206"/>
              <a:gd name="connsiteY16" fmla="*/ 12740074 h 15317226"/>
              <a:gd name="connsiteX17" fmla="*/ 3559919 w 12432206"/>
              <a:gd name="connsiteY17" fmla="*/ 12577684 h 15317226"/>
              <a:gd name="connsiteX18" fmla="*/ 3559919 w 12432206"/>
              <a:gd name="connsiteY18" fmla="*/ 10781709 h 15317226"/>
              <a:gd name="connsiteX19" fmla="*/ 2520123 w 12432206"/>
              <a:gd name="connsiteY19" fmla="*/ 9741914 h 15317226"/>
              <a:gd name="connsiteX20" fmla="*/ 2354226 w 12432206"/>
              <a:gd name="connsiteY20" fmla="*/ 9741913 h 15317226"/>
              <a:gd name="connsiteX21" fmla="*/ 1314430 w 12432206"/>
              <a:gd name="connsiteY21" fmla="*/ 10781709 h 15317226"/>
              <a:gd name="connsiteX22" fmla="*/ 1314430 w 12432206"/>
              <a:gd name="connsiteY22" fmla="*/ 11203271 h 15317226"/>
              <a:gd name="connsiteX23" fmla="*/ 0 w 12432206"/>
              <a:gd name="connsiteY23" fmla="*/ 10398739 h 15317226"/>
              <a:gd name="connsiteX24" fmla="*/ 6364831 w 12432206"/>
              <a:gd name="connsiteY24" fmla="*/ 0 h 15317226"/>
              <a:gd name="connsiteX25" fmla="*/ 6070718 w 12432206"/>
              <a:gd name="connsiteY25" fmla="*/ 14262533 h 15317226"/>
              <a:gd name="connsiteX26" fmla="*/ 3825230 w 12432206"/>
              <a:gd name="connsiteY26" fmla="*/ 14262533 h 15317226"/>
              <a:gd name="connsiteX27" fmla="*/ 3825230 w 12432206"/>
              <a:gd name="connsiteY27" fmla="*/ 12740074 h 15317226"/>
              <a:gd name="connsiteX28" fmla="*/ 6067376 w 12432206"/>
              <a:gd name="connsiteY28" fmla="*/ 14112441 h 15317226"/>
              <a:gd name="connsiteX29" fmla="*/ 6070718 w 12432206"/>
              <a:gd name="connsiteY29" fmla="*/ 14106980 h 15317226"/>
              <a:gd name="connsiteX30" fmla="*/ 8668915 w 12432206"/>
              <a:gd name="connsiteY30" fmla="*/ 14925494 h 15317226"/>
              <a:gd name="connsiteX31" fmla="*/ 6423426 w 12432206"/>
              <a:gd name="connsiteY31" fmla="*/ 14925494 h 15317226"/>
              <a:gd name="connsiteX32" fmla="*/ 6423426 w 12432206"/>
              <a:gd name="connsiteY32" fmla="*/ 13530733 h 15317226"/>
              <a:gd name="connsiteX33" fmla="*/ 8589335 w 12432206"/>
              <a:gd name="connsiteY33" fmla="*/ 9992112 h 15317226"/>
              <a:gd name="connsiteX34" fmla="*/ 8647790 w 12432206"/>
              <a:gd name="connsiteY34" fmla="*/ 10180423 h 15317226"/>
              <a:gd name="connsiteX35" fmla="*/ 8668915 w 12432206"/>
              <a:gd name="connsiteY35" fmla="*/ 10389978 h 153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32206" h="15317226">
                <a:moveTo>
                  <a:pt x="3559919" y="15317226"/>
                </a:moveTo>
                <a:lnTo>
                  <a:pt x="1314430" y="15317226"/>
                </a:lnTo>
                <a:lnTo>
                  <a:pt x="1314430" y="11203271"/>
                </a:lnTo>
                <a:lnTo>
                  <a:pt x="3559919" y="12577684"/>
                </a:lnTo>
                <a:close/>
                <a:moveTo>
                  <a:pt x="12432206" y="3713702"/>
                </a:moveTo>
                <a:lnTo>
                  <a:pt x="8589335" y="9992112"/>
                </a:lnTo>
                <a:lnTo>
                  <a:pt x="8587202" y="9985243"/>
                </a:lnTo>
                <a:cubicBezTo>
                  <a:pt x="8429353" y="9612045"/>
                  <a:pt x="8059816" y="9350182"/>
                  <a:pt x="7629119" y="9350182"/>
                </a:cubicBezTo>
                <a:lnTo>
                  <a:pt x="7463222" y="9350182"/>
                </a:lnTo>
                <a:cubicBezTo>
                  <a:pt x="6888959" y="9350182"/>
                  <a:pt x="6423426" y="9815715"/>
                  <a:pt x="6423426" y="10389978"/>
                </a:cubicBezTo>
                <a:lnTo>
                  <a:pt x="6423426" y="13530733"/>
                </a:lnTo>
                <a:lnTo>
                  <a:pt x="6070718" y="14106980"/>
                </a:lnTo>
                <a:lnTo>
                  <a:pt x="6070718" y="9052396"/>
                </a:lnTo>
                <a:cubicBezTo>
                  <a:pt x="6070719" y="8478132"/>
                  <a:pt x="5605186" y="8012599"/>
                  <a:pt x="5030922" y="8012600"/>
                </a:cubicBezTo>
                <a:lnTo>
                  <a:pt x="4865026" y="8012600"/>
                </a:lnTo>
                <a:cubicBezTo>
                  <a:pt x="4290763" y="8012600"/>
                  <a:pt x="3825230" y="8478132"/>
                  <a:pt x="3825230" y="9052396"/>
                </a:cubicBezTo>
                <a:lnTo>
                  <a:pt x="3825230" y="12740074"/>
                </a:lnTo>
                <a:lnTo>
                  <a:pt x="3559919" y="12577684"/>
                </a:lnTo>
                <a:lnTo>
                  <a:pt x="3559919" y="10781709"/>
                </a:lnTo>
                <a:cubicBezTo>
                  <a:pt x="3559919" y="10207446"/>
                  <a:pt x="3094386" y="9741913"/>
                  <a:pt x="2520123" y="9741914"/>
                </a:cubicBezTo>
                <a:lnTo>
                  <a:pt x="2354226" y="9741913"/>
                </a:lnTo>
                <a:cubicBezTo>
                  <a:pt x="1779963" y="9741913"/>
                  <a:pt x="1314430" y="10207447"/>
                  <a:pt x="1314430" y="10781709"/>
                </a:cubicBezTo>
                <a:lnTo>
                  <a:pt x="1314430" y="11203271"/>
                </a:lnTo>
                <a:lnTo>
                  <a:pt x="0" y="10398739"/>
                </a:lnTo>
                <a:lnTo>
                  <a:pt x="6364831" y="0"/>
                </a:lnTo>
                <a:close/>
                <a:moveTo>
                  <a:pt x="6070718" y="14262533"/>
                </a:moveTo>
                <a:lnTo>
                  <a:pt x="3825230" y="14262533"/>
                </a:lnTo>
                <a:lnTo>
                  <a:pt x="3825230" y="12740074"/>
                </a:lnTo>
                <a:lnTo>
                  <a:pt x="6067376" y="14112441"/>
                </a:lnTo>
                <a:lnTo>
                  <a:pt x="6070718" y="14106980"/>
                </a:lnTo>
                <a:close/>
                <a:moveTo>
                  <a:pt x="8668915" y="14925494"/>
                </a:moveTo>
                <a:lnTo>
                  <a:pt x="6423426" y="14925494"/>
                </a:lnTo>
                <a:lnTo>
                  <a:pt x="6423426" y="13530733"/>
                </a:lnTo>
                <a:lnTo>
                  <a:pt x="8589335" y="9992112"/>
                </a:lnTo>
                <a:lnTo>
                  <a:pt x="8647790" y="10180423"/>
                </a:lnTo>
                <a:cubicBezTo>
                  <a:pt x="8661641" y="10248111"/>
                  <a:pt x="8668915" y="10318195"/>
                  <a:pt x="8668915" y="1038997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40D231-3D64-AA0C-DC9C-BDF1755E748A}"/>
              </a:ext>
            </a:extLst>
          </p:cNvPr>
          <p:cNvSpPr txBox="1"/>
          <p:nvPr/>
        </p:nvSpPr>
        <p:spPr>
          <a:xfrm>
            <a:off x="519896" y="370917"/>
            <a:ext cx="55761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latin typeface="Arial Black" panose="020B0A04020102020204" pitchFamily="34" charset="0"/>
              </a:rPr>
              <a:t>Γιατί μας αφορά;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AEE8C-5F78-29A2-5953-835281905131}"/>
              </a:ext>
            </a:extLst>
          </p:cNvPr>
          <p:cNvSpPr txBox="1"/>
          <p:nvPr/>
        </p:nvSpPr>
        <p:spPr>
          <a:xfrm>
            <a:off x="488803" y="2743461"/>
            <a:ext cx="3750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Η τεχνολογία είναι καθημερινή: </a:t>
            </a:r>
            <a:r>
              <a:rPr lang="el-GR" sz="2400" b="1" dirty="0">
                <a:solidFill>
                  <a:srgbClr val="C00000"/>
                </a:solidFill>
              </a:rPr>
              <a:t>σχολείο, εργασία, επικοινωνία, ψυχαγωγία.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00DFD-39A7-1F11-7628-64E831ECAEA8}"/>
              </a:ext>
            </a:extLst>
          </p:cNvPr>
          <p:cNvSpPr txBox="1"/>
          <p:nvPr/>
        </p:nvSpPr>
        <p:spPr>
          <a:xfrm>
            <a:off x="4220417" y="1435261"/>
            <a:ext cx="2928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Επηρεάζει</a:t>
            </a:r>
            <a:r>
              <a:rPr lang="el-GR" dirty="0"/>
              <a:t> </a:t>
            </a:r>
            <a:r>
              <a:rPr lang="el-GR" sz="2400" b="1" dirty="0">
                <a:solidFill>
                  <a:srgbClr val="C00000"/>
                </a:solidFill>
              </a:rPr>
              <a:t>ύπνο, διάθεση, συγκέντρωση και σχέσεις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5FBDE-22D0-72A9-DFD5-3BA11344A14C}"/>
              </a:ext>
            </a:extLst>
          </p:cNvPr>
          <p:cNvSpPr txBox="1"/>
          <p:nvPr/>
        </p:nvSpPr>
        <p:spPr>
          <a:xfrm>
            <a:off x="4872328" y="3793219"/>
            <a:ext cx="2928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Η υπερβολική χρήση μπορεί να οδηγήσει σε </a:t>
            </a:r>
            <a:r>
              <a:rPr lang="el-GR" sz="2400" b="1" dirty="0">
                <a:solidFill>
                  <a:srgbClr val="C00000"/>
                </a:solidFill>
              </a:rPr>
              <a:t>στρες, εξάρτηση ή απομόνωση.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1B45C-9910-9E3D-3B9F-7D2BBCF96464}"/>
              </a:ext>
            </a:extLst>
          </p:cNvPr>
          <p:cNvSpPr txBox="1"/>
          <p:nvPr/>
        </p:nvSpPr>
        <p:spPr>
          <a:xfrm>
            <a:off x="1653024" y="4916175"/>
            <a:ext cx="2928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Μας δίνει </a:t>
            </a:r>
            <a:r>
              <a:rPr lang="el-GR" sz="2400" b="1" dirty="0">
                <a:solidFill>
                  <a:srgbClr val="C00000"/>
                </a:solidFill>
              </a:rPr>
              <a:t>ευκαιρίες</a:t>
            </a:r>
            <a:r>
              <a:rPr lang="el-GR" sz="2400" b="1" dirty="0"/>
              <a:t>, αλλά χρειάζεται σωστή χρήση.</a:t>
            </a:r>
          </a:p>
        </p:txBody>
      </p:sp>
    </p:spTree>
    <p:extLst>
      <p:ext uri="{BB962C8B-B14F-4D97-AF65-F5344CB8AC3E}">
        <p14:creationId xmlns:p14="http://schemas.microsoft.com/office/powerpoint/2010/main" val="41738380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6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ert icon, μήνυμα προσοχή κινδύνου θαυμαστικό προφύλαξη, γραμμή στυλ σχεδιασμού">
            <a:extLst>
              <a:ext uri="{FF2B5EF4-FFF2-40B4-BE49-F238E27FC236}">
                <a16:creationId xmlns:a16="http://schemas.microsoft.com/office/drawing/2014/main" id="{90368102-6001-7D5D-11DA-27153102A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62434" y="1642641"/>
            <a:ext cx="4207397" cy="42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F92E5F3-73C9-6048-58D3-EBAF47FB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841" y="513557"/>
            <a:ext cx="5478861" cy="6201275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B711EBD-C470-5D6E-A4B9-12912011EFD7}"/>
              </a:ext>
            </a:extLst>
          </p:cNvPr>
          <p:cNvSpPr/>
          <p:nvPr/>
        </p:nvSpPr>
        <p:spPr>
          <a:xfrm>
            <a:off x="0" y="0"/>
            <a:ext cx="714158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56EFE-6CF0-12E3-2421-98C621207904}"/>
              </a:ext>
            </a:extLst>
          </p:cNvPr>
          <p:cNvSpPr txBox="1"/>
          <p:nvPr/>
        </p:nvSpPr>
        <p:spPr>
          <a:xfrm>
            <a:off x="194753" y="120017"/>
            <a:ext cx="54788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Πώς κινδυνεύει η Ψηφιακή Ευεξία μας;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F6531-CE44-000F-534E-8870F261FDFA}"/>
              </a:ext>
            </a:extLst>
          </p:cNvPr>
          <p:cNvSpPr txBox="1"/>
          <p:nvPr/>
        </p:nvSpPr>
        <p:spPr>
          <a:xfrm>
            <a:off x="111799" y="2640691"/>
            <a:ext cx="319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/>
              <a:t>Από την </a:t>
            </a:r>
            <a:r>
              <a:rPr lang="el-GR" sz="2400" b="1" dirty="0">
                <a:solidFill>
                  <a:srgbClr val="C00000"/>
                </a:solidFill>
              </a:rPr>
              <a:t>υπερβολική χρήση </a:t>
            </a:r>
            <a:r>
              <a:rPr lang="el-GR" sz="2400" b="1" dirty="0"/>
              <a:t>κινητών &amp; </a:t>
            </a:r>
            <a:r>
              <a:rPr lang="el-GR" sz="2400" b="1" dirty="0" err="1"/>
              <a:t>social</a:t>
            </a:r>
            <a:r>
              <a:rPr lang="el-GR" sz="2400" b="1" dirty="0"/>
              <a:t> </a:t>
            </a:r>
            <a:r>
              <a:rPr lang="el-GR" sz="2400" b="1" dirty="0" err="1"/>
              <a:t>media</a:t>
            </a:r>
            <a:r>
              <a:rPr lang="el-GR" sz="24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63E4D-B0C0-2804-9060-74C7C59B3271}"/>
              </a:ext>
            </a:extLst>
          </p:cNvPr>
          <p:cNvSpPr txBox="1"/>
          <p:nvPr/>
        </p:nvSpPr>
        <p:spPr>
          <a:xfrm>
            <a:off x="157857" y="5021343"/>
            <a:ext cx="256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Από τον </a:t>
            </a:r>
            <a:r>
              <a:rPr lang="el-GR" sz="2400" b="1" dirty="0">
                <a:solidFill>
                  <a:srgbClr val="C00000"/>
                </a:solidFill>
              </a:rPr>
              <a:t>συνεχή βομβαρδισμό ειδοποιήσεων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0574B-6401-71DA-0195-F65C7A447E7E}"/>
              </a:ext>
            </a:extLst>
          </p:cNvPr>
          <p:cNvSpPr txBox="1"/>
          <p:nvPr/>
        </p:nvSpPr>
        <p:spPr>
          <a:xfrm>
            <a:off x="2366359" y="3671773"/>
            <a:ext cx="2223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Από την κυκλοφορία </a:t>
            </a:r>
            <a:r>
              <a:rPr lang="el-GR" sz="2400" b="1" dirty="0">
                <a:solidFill>
                  <a:srgbClr val="C00000"/>
                </a:solidFill>
              </a:rPr>
              <a:t>παραπληροφόρησης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E90D3-AE1C-4DDA-8D56-E483625B34F6}"/>
              </a:ext>
            </a:extLst>
          </p:cNvPr>
          <p:cNvSpPr txBox="1"/>
          <p:nvPr/>
        </p:nvSpPr>
        <p:spPr>
          <a:xfrm>
            <a:off x="3895738" y="2401770"/>
            <a:ext cx="2824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Από την </a:t>
            </a:r>
            <a:r>
              <a:rPr lang="el-GR" sz="2400" b="1" dirty="0">
                <a:solidFill>
                  <a:srgbClr val="C00000"/>
                </a:solidFill>
              </a:rPr>
              <a:t>έλλειψη ορίων </a:t>
            </a:r>
            <a:r>
              <a:rPr lang="el-GR" sz="2400" b="1" dirty="0"/>
              <a:t>μεταξύ εργασίας–ξεκούρασης.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2DC0F-887D-D8E9-415B-0487FA6F9C06}"/>
              </a:ext>
            </a:extLst>
          </p:cNvPr>
          <p:cNvSpPr txBox="1"/>
          <p:nvPr/>
        </p:nvSpPr>
        <p:spPr>
          <a:xfrm>
            <a:off x="4042762" y="5116343"/>
            <a:ext cx="3002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/>
              <a:t>Από διαδικτυακούς κινδύνους: </a:t>
            </a:r>
            <a:r>
              <a:rPr lang="el-GR" sz="2400" b="1" dirty="0" err="1">
                <a:solidFill>
                  <a:srgbClr val="C00000"/>
                </a:solidFill>
              </a:rPr>
              <a:t>cyberbullying</a:t>
            </a:r>
            <a:r>
              <a:rPr lang="el-GR" sz="2400" b="1" dirty="0">
                <a:solidFill>
                  <a:srgbClr val="C00000"/>
                </a:solidFill>
              </a:rPr>
              <a:t>, εθισμό, </a:t>
            </a:r>
            <a:r>
              <a:rPr lang="el-GR" sz="2400" b="1" dirty="0" err="1">
                <a:solidFill>
                  <a:srgbClr val="C00000"/>
                </a:solidFill>
              </a:rPr>
              <a:t>scams</a:t>
            </a:r>
            <a:r>
              <a:rPr lang="el-GR" sz="2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922511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2E6798-23E4-059C-C812-6FDFDCD4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A68F35CF-56BD-C718-02C8-04EEF26AF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72210"/>
              </p:ext>
            </p:extLst>
          </p:nvPr>
        </p:nvGraphicFramePr>
        <p:xfrm>
          <a:off x="0" y="0"/>
          <a:ext cx="12191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47703005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5800439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60444973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54376327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29307736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91075478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575187577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2697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2840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3355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53516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053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86EB7A-13CB-DB41-085F-1DA0AF30A3A6}"/>
              </a:ext>
            </a:extLst>
          </p:cNvPr>
          <p:cNvSpPr txBox="1"/>
          <p:nvPr/>
        </p:nvSpPr>
        <p:spPr>
          <a:xfrm>
            <a:off x="-92597" y="289367"/>
            <a:ext cx="5312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Arial Black" panose="020B0A04020102020204" pitchFamily="34" charset="0"/>
              </a:rPr>
              <a:t>Πώς ξεχωρίζουμε την Παραπληροφόρηση</a:t>
            </a:r>
            <a:r>
              <a:rPr lang="el-GR" sz="4800" b="1" dirty="0">
                <a:latin typeface="Arial Black" panose="020B0A040201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39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543E8E1D-DCA6-97AD-F58C-6876AC75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237" y="1925233"/>
            <a:ext cx="81833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Ελέγχουμε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την πηγή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είναι αξιόπιστη;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Αναζητούμε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πολλαπλές επιβεβαιώσεις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της είδησης.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Προσέχουμε τίτλους που προκαλούν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φόβο ή υπερβολή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Ελέγχουμε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ημερομηνίες, συντάκτη, στοιχεία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Προσέχουμε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ψεύτικους λογαριασμούς &amp;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Χρησιμοποιούμε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fact-checking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εργαλεία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9645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3DDED3-C5F2-5525-097C-E81CDC2C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42" t="6146" r="2083" b="3655"/>
          <a:stretch>
            <a:fillRect/>
          </a:stretch>
        </p:blipFill>
        <p:spPr>
          <a:xfrm>
            <a:off x="-46299" y="-104172"/>
            <a:ext cx="12284597" cy="6944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ADD5F-8858-C792-1B2C-35BFF8B10606}"/>
              </a:ext>
            </a:extLst>
          </p:cNvPr>
          <p:cNvSpPr txBox="1"/>
          <p:nvPr/>
        </p:nvSpPr>
        <p:spPr>
          <a:xfrm>
            <a:off x="486137" y="-203414"/>
            <a:ext cx="54487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latin typeface="Arial Black" panose="020B0A04020102020204" pitchFamily="34" charset="0"/>
              </a:rPr>
              <a:t>Συνέπειες της Υπερβολικής Χρήσης Οθονών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BC753-845F-BDEE-065A-EF29B96BB9AB}"/>
              </a:ext>
            </a:extLst>
          </p:cNvPr>
          <p:cNvSpPr txBox="1"/>
          <p:nvPr/>
        </p:nvSpPr>
        <p:spPr>
          <a:xfrm>
            <a:off x="-46299" y="1943954"/>
            <a:ext cx="3773347" cy="3016210"/>
          </a:xfrm>
          <a:prstGeom prst="rect">
            <a:avLst/>
          </a:prstGeom>
          <a:solidFill>
            <a:schemeClr val="bg2">
              <a:lumMod val="7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Σωματικές: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Πονοκέφαλοι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Κούραση ματιών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 err="1"/>
              <a:t>Μυοσκελετικά</a:t>
            </a:r>
            <a:r>
              <a:rPr lang="el-GR" sz="2400" b="1" dirty="0"/>
              <a:t> προβλήματα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Διαταραχή ύπνου (μπλε φως)</a:t>
            </a:r>
          </a:p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4C722-47AE-4850-C3E8-649D36BD7E07}"/>
              </a:ext>
            </a:extLst>
          </p:cNvPr>
          <p:cNvSpPr txBox="1"/>
          <p:nvPr/>
        </p:nvSpPr>
        <p:spPr>
          <a:xfrm>
            <a:off x="1039791" y="4207630"/>
            <a:ext cx="4539206" cy="2646878"/>
          </a:xfrm>
          <a:prstGeom prst="rect">
            <a:avLst/>
          </a:prstGeom>
          <a:solidFill>
            <a:schemeClr val="bg2">
              <a:lumMod val="7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Ψυχικές &amp; Κοινωνικές: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Άγχος &amp; διάσπαση προσοχής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Μειωμένη παραγωγικότητα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Κοινωνική απομόνωση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Εξάρτηση από </a:t>
            </a:r>
            <a:r>
              <a:rPr lang="el-GR" sz="2400" b="1" dirty="0" err="1"/>
              <a:t>likes</a:t>
            </a:r>
            <a:r>
              <a:rPr lang="el-GR" sz="2400" b="1" dirty="0"/>
              <a:t> και ειδοποιήσεις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385906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3EEC4FC-BF86-3B2E-E450-80015D69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641" y="355788"/>
            <a:ext cx="6358359" cy="6146424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D3FF994-5A7B-6AA1-EE18-B4FCE55422C0}"/>
              </a:ext>
            </a:extLst>
          </p:cNvPr>
          <p:cNvSpPr/>
          <p:nvPr/>
        </p:nvSpPr>
        <p:spPr>
          <a:xfrm>
            <a:off x="0" y="0"/>
            <a:ext cx="635835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7714B87A-5BB5-785D-2087-286EF91D3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919101"/>
              </p:ext>
            </p:extLst>
          </p:nvPr>
        </p:nvGraphicFramePr>
        <p:xfrm>
          <a:off x="1507281" y="1022644"/>
          <a:ext cx="46928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FB9D31-E0AA-813F-4A95-FFD6C2FC414A}"/>
              </a:ext>
            </a:extLst>
          </p:cNvPr>
          <p:cNvSpPr txBox="1"/>
          <p:nvPr/>
        </p:nvSpPr>
        <p:spPr>
          <a:xfrm>
            <a:off x="0" y="0"/>
            <a:ext cx="4826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Τι μπορούμε να κάνουμε πρακτικά;</a:t>
            </a:r>
          </a:p>
        </p:txBody>
      </p:sp>
    </p:spTree>
    <p:extLst>
      <p:ext uri="{BB962C8B-B14F-4D97-AF65-F5344CB8AC3E}">
        <p14:creationId xmlns:p14="http://schemas.microsoft.com/office/powerpoint/2010/main" val="2955427888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7560FCBC-9244-7EB0-A1E2-57A3AEC3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εύθερη σχεδίαση: Σχήμα 4">
            <a:extLst>
              <a:ext uri="{FF2B5EF4-FFF2-40B4-BE49-F238E27FC236}">
                <a16:creationId xmlns:a16="http://schemas.microsoft.com/office/drawing/2014/main" id="{5FFC057B-F03E-0652-FB04-FE35C4A5F9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764554" y="4432373"/>
                </a:moveTo>
                <a:cubicBezTo>
                  <a:pt x="9826866" y="4432373"/>
                  <a:pt x="9878546" y="4443747"/>
                  <a:pt x="9919594" y="4466497"/>
                </a:cubicBezTo>
                <a:cubicBezTo>
                  <a:pt x="9960640" y="4489246"/>
                  <a:pt x="9993528" y="4520896"/>
                  <a:pt x="10018255" y="4561449"/>
                </a:cubicBezTo>
                <a:cubicBezTo>
                  <a:pt x="10042982" y="4602001"/>
                  <a:pt x="10060538" y="4649725"/>
                  <a:pt x="10070924" y="4704619"/>
                </a:cubicBezTo>
                <a:cubicBezTo>
                  <a:pt x="10081309" y="4759514"/>
                  <a:pt x="10086502" y="4819600"/>
                  <a:pt x="10086502" y="4884880"/>
                </a:cubicBezTo>
                <a:cubicBezTo>
                  <a:pt x="10086502" y="4955105"/>
                  <a:pt x="10080073" y="5017665"/>
                  <a:pt x="10067214" y="5072559"/>
                </a:cubicBezTo>
                <a:cubicBezTo>
                  <a:pt x="10054356" y="5127454"/>
                  <a:pt x="10034575" y="5174188"/>
                  <a:pt x="10007870" y="5212762"/>
                </a:cubicBezTo>
                <a:cubicBezTo>
                  <a:pt x="9981164" y="5251337"/>
                  <a:pt x="9947040" y="5280762"/>
                  <a:pt x="9905499" y="5301038"/>
                </a:cubicBezTo>
                <a:cubicBezTo>
                  <a:pt x="9863957" y="5321315"/>
                  <a:pt x="9814998" y="5331453"/>
                  <a:pt x="9758620" y="5331453"/>
                </a:cubicBezTo>
                <a:cubicBezTo>
                  <a:pt x="9697296" y="5331453"/>
                  <a:pt x="9645864" y="5320326"/>
                  <a:pt x="9604322" y="5298071"/>
                </a:cubicBezTo>
                <a:cubicBezTo>
                  <a:pt x="9562780" y="5275817"/>
                  <a:pt x="9529893" y="5244413"/>
                  <a:pt x="9505660" y="5203861"/>
                </a:cubicBezTo>
                <a:cubicBezTo>
                  <a:pt x="9481428" y="5163308"/>
                  <a:pt x="9463872" y="5115585"/>
                  <a:pt x="9452992" y="5060690"/>
                </a:cubicBezTo>
                <a:cubicBezTo>
                  <a:pt x="9442112" y="5005796"/>
                  <a:pt x="9436672" y="4945709"/>
                  <a:pt x="9436672" y="4880429"/>
                </a:cubicBezTo>
                <a:cubicBezTo>
                  <a:pt x="9436672" y="4810204"/>
                  <a:pt x="9443348" y="4747644"/>
                  <a:pt x="9456701" y="4692750"/>
                </a:cubicBezTo>
                <a:cubicBezTo>
                  <a:pt x="9470053" y="4637856"/>
                  <a:pt x="9490082" y="4590874"/>
                  <a:pt x="9516788" y="4551805"/>
                </a:cubicBezTo>
                <a:cubicBezTo>
                  <a:pt x="9543493" y="4512736"/>
                  <a:pt x="9577616" y="4483064"/>
                  <a:pt x="9619158" y="4462787"/>
                </a:cubicBezTo>
                <a:cubicBezTo>
                  <a:pt x="9660700" y="4442511"/>
                  <a:pt x="9709165" y="4432373"/>
                  <a:pt x="9764554" y="4432373"/>
                </a:cubicBezTo>
                <a:close/>
                <a:moveTo>
                  <a:pt x="10948863" y="4162352"/>
                </a:moveTo>
                <a:cubicBezTo>
                  <a:pt x="10913256" y="4162352"/>
                  <a:pt x="10883336" y="4163589"/>
                  <a:pt x="10859104" y="4166061"/>
                </a:cubicBezTo>
                <a:cubicBezTo>
                  <a:pt x="10834871" y="4168534"/>
                  <a:pt x="10815584" y="4172243"/>
                  <a:pt x="10801242" y="4177189"/>
                </a:cubicBezTo>
                <a:cubicBezTo>
                  <a:pt x="10786900" y="4182134"/>
                  <a:pt x="10777010" y="4188316"/>
                  <a:pt x="10771569" y="4195734"/>
                </a:cubicBezTo>
                <a:cubicBezTo>
                  <a:pt x="10766129" y="4203152"/>
                  <a:pt x="10763409" y="4211807"/>
                  <a:pt x="10763409" y="4221697"/>
                </a:cubicBezTo>
                <a:lnTo>
                  <a:pt x="10763409" y="5031760"/>
                </a:lnTo>
                <a:cubicBezTo>
                  <a:pt x="10763409" y="5132646"/>
                  <a:pt x="10771569" y="5216966"/>
                  <a:pt x="10787889" y="5284718"/>
                </a:cubicBezTo>
                <a:cubicBezTo>
                  <a:pt x="10804209" y="5352471"/>
                  <a:pt x="10831409" y="5412064"/>
                  <a:pt x="10869489" y="5463496"/>
                </a:cubicBezTo>
                <a:cubicBezTo>
                  <a:pt x="10907569" y="5514929"/>
                  <a:pt x="10957518" y="5555481"/>
                  <a:pt x="11019336" y="5585154"/>
                </a:cubicBezTo>
                <a:cubicBezTo>
                  <a:pt x="11081153" y="5614826"/>
                  <a:pt x="11157560" y="5629663"/>
                  <a:pt x="11248556" y="5629663"/>
                </a:cubicBezTo>
                <a:cubicBezTo>
                  <a:pt x="11329662" y="5629663"/>
                  <a:pt x="11408047" y="5609881"/>
                  <a:pt x="11483712" y="5570317"/>
                </a:cubicBezTo>
                <a:cubicBezTo>
                  <a:pt x="11559377" y="5530754"/>
                  <a:pt x="11633806" y="5471409"/>
                  <a:pt x="11706998" y="5392282"/>
                </a:cubicBezTo>
                <a:lnTo>
                  <a:pt x="11706998" y="5545096"/>
                </a:lnTo>
                <a:cubicBezTo>
                  <a:pt x="11706998" y="5554987"/>
                  <a:pt x="11709471" y="5563641"/>
                  <a:pt x="11714416" y="5571059"/>
                </a:cubicBezTo>
                <a:cubicBezTo>
                  <a:pt x="11719362" y="5578477"/>
                  <a:pt x="11727769" y="5584659"/>
                  <a:pt x="11739638" y="5589604"/>
                </a:cubicBezTo>
                <a:cubicBezTo>
                  <a:pt x="11751507" y="5594550"/>
                  <a:pt x="11767580" y="5598259"/>
                  <a:pt x="11787856" y="5600732"/>
                </a:cubicBezTo>
                <a:cubicBezTo>
                  <a:pt x="11808132" y="5603205"/>
                  <a:pt x="11834590" y="5604441"/>
                  <a:pt x="11867230" y="5604441"/>
                </a:cubicBezTo>
                <a:cubicBezTo>
                  <a:pt x="11897892" y="5604441"/>
                  <a:pt x="11923361" y="5603205"/>
                  <a:pt x="11943638" y="5600732"/>
                </a:cubicBezTo>
                <a:cubicBezTo>
                  <a:pt x="11963914" y="5598259"/>
                  <a:pt x="11980234" y="5594550"/>
                  <a:pt x="11992597" y="5589604"/>
                </a:cubicBezTo>
                <a:cubicBezTo>
                  <a:pt x="12004960" y="5584659"/>
                  <a:pt x="12013616" y="5578477"/>
                  <a:pt x="12018560" y="5571059"/>
                </a:cubicBezTo>
                <a:cubicBezTo>
                  <a:pt x="12023506" y="5563641"/>
                  <a:pt x="12025979" y="5554987"/>
                  <a:pt x="12025979" y="5545096"/>
                </a:cubicBezTo>
                <a:lnTo>
                  <a:pt x="12025979" y="4221697"/>
                </a:lnTo>
                <a:cubicBezTo>
                  <a:pt x="12025979" y="4211807"/>
                  <a:pt x="12023012" y="4203152"/>
                  <a:pt x="12017077" y="4195734"/>
                </a:cubicBezTo>
                <a:cubicBezTo>
                  <a:pt x="12011142" y="4188316"/>
                  <a:pt x="12001252" y="4182134"/>
                  <a:pt x="11987404" y="4177189"/>
                </a:cubicBezTo>
                <a:cubicBezTo>
                  <a:pt x="11973558" y="4172243"/>
                  <a:pt x="11954764" y="4168534"/>
                  <a:pt x="11931026" y="4166061"/>
                </a:cubicBezTo>
                <a:cubicBezTo>
                  <a:pt x="11907288" y="4163589"/>
                  <a:pt x="11877122" y="4162352"/>
                  <a:pt x="11840525" y="4162352"/>
                </a:cubicBezTo>
                <a:cubicBezTo>
                  <a:pt x="11803928" y="4162352"/>
                  <a:pt x="11773762" y="4163589"/>
                  <a:pt x="11750024" y="4166061"/>
                </a:cubicBezTo>
                <a:cubicBezTo>
                  <a:pt x="11726286" y="4168534"/>
                  <a:pt x="11707246" y="4172243"/>
                  <a:pt x="11692904" y="4177189"/>
                </a:cubicBezTo>
                <a:cubicBezTo>
                  <a:pt x="11678562" y="4182134"/>
                  <a:pt x="11668671" y="4188316"/>
                  <a:pt x="11663231" y="4195734"/>
                </a:cubicBezTo>
                <a:cubicBezTo>
                  <a:pt x="11657791" y="4203152"/>
                  <a:pt x="11655071" y="4211807"/>
                  <a:pt x="11655071" y="4221697"/>
                </a:cubicBezTo>
                <a:lnTo>
                  <a:pt x="11655071" y="5101490"/>
                </a:lnTo>
                <a:cubicBezTo>
                  <a:pt x="11600671" y="5167759"/>
                  <a:pt x="11549486" y="5218202"/>
                  <a:pt x="11501516" y="5252820"/>
                </a:cubicBezTo>
                <a:cubicBezTo>
                  <a:pt x="11453545" y="5287439"/>
                  <a:pt x="11405821" y="5304747"/>
                  <a:pt x="11358345" y="5304747"/>
                </a:cubicBezTo>
                <a:cubicBezTo>
                  <a:pt x="11320760" y="5304747"/>
                  <a:pt x="11287873" y="5297577"/>
                  <a:pt x="11259684" y="5283235"/>
                </a:cubicBezTo>
                <a:cubicBezTo>
                  <a:pt x="11231495" y="5268893"/>
                  <a:pt x="11208251" y="5248617"/>
                  <a:pt x="11189953" y="5222406"/>
                </a:cubicBezTo>
                <a:cubicBezTo>
                  <a:pt x="11171655" y="5196195"/>
                  <a:pt x="11158055" y="5164792"/>
                  <a:pt x="11149153" y="5128196"/>
                </a:cubicBezTo>
                <a:cubicBezTo>
                  <a:pt x="11140252" y="5091599"/>
                  <a:pt x="11135800" y="5038683"/>
                  <a:pt x="11135800" y="4969447"/>
                </a:cubicBezTo>
                <a:lnTo>
                  <a:pt x="11135800" y="4221697"/>
                </a:lnTo>
                <a:cubicBezTo>
                  <a:pt x="11135800" y="4211807"/>
                  <a:pt x="11132833" y="4203152"/>
                  <a:pt x="11126899" y="4195734"/>
                </a:cubicBezTo>
                <a:cubicBezTo>
                  <a:pt x="11120964" y="4188316"/>
                  <a:pt x="11110826" y="4182134"/>
                  <a:pt x="11096484" y="4177189"/>
                </a:cubicBezTo>
                <a:cubicBezTo>
                  <a:pt x="11082142" y="4172243"/>
                  <a:pt x="11063103" y="4168534"/>
                  <a:pt x="11039364" y="4166061"/>
                </a:cubicBezTo>
                <a:cubicBezTo>
                  <a:pt x="11015626" y="4163589"/>
                  <a:pt x="10985460" y="4162352"/>
                  <a:pt x="10948863" y="4162352"/>
                </a:cubicBezTo>
                <a:close/>
                <a:moveTo>
                  <a:pt x="7758435" y="4162352"/>
                </a:moveTo>
                <a:cubicBezTo>
                  <a:pt x="7711948" y="4162352"/>
                  <a:pt x="7674610" y="4164330"/>
                  <a:pt x="7646421" y="4168287"/>
                </a:cubicBezTo>
                <a:cubicBezTo>
                  <a:pt x="7618232" y="4172243"/>
                  <a:pt x="7598203" y="4179414"/>
                  <a:pt x="7586334" y="4189799"/>
                </a:cubicBezTo>
                <a:cubicBezTo>
                  <a:pt x="7574465" y="4200185"/>
                  <a:pt x="7568530" y="4214527"/>
                  <a:pt x="7568530" y="4232825"/>
                </a:cubicBezTo>
                <a:cubicBezTo>
                  <a:pt x="7568530" y="4251123"/>
                  <a:pt x="7574959" y="4277581"/>
                  <a:pt x="7587817" y="4312199"/>
                </a:cubicBezTo>
                <a:lnTo>
                  <a:pt x="8043292" y="5528776"/>
                </a:lnTo>
                <a:cubicBezTo>
                  <a:pt x="8048237" y="5542623"/>
                  <a:pt x="8055903" y="5555728"/>
                  <a:pt x="8066288" y="5568092"/>
                </a:cubicBezTo>
                <a:cubicBezTo>
                  <a:pt x="8076674" y="5580456"/>
                  <a:pt x="8088295" y="5589604"/>
                  <a:pt x="8101153" y="5595539"/>
                </a:cubicBezTo>
                <a:lnTo>
                  <a:pt x="7924601" y="6039144"/>
                </a:lnTo>
                <a:cubicBezTo>
                  <a:pt x="7917678" y="6055959"/>
                  <a:pt x="7914711" y="6070301"/>
                  <a:pt x="7915700" y="6082170"/>
                </a:cubicBezTo>
                <a:cubicBezTo>
                  <a:pt x="7916689" y="6094039"/>
                  <a:pt x="7923118" y="6103930"/>
                  <a:pt x="7934987" y="6111842"/>
                </a:cubicBezTo>
                <a:cubicBezTo>
                  <a:pt x="7946856" y="6119755"/>
                  <a:pt x="7964659" y="6125442"/>
                  <a:pt x="7988398" y="6128904"/>
                </a:cubicBezTo>
                <a:cubicBezTo>
                  <a:pt x="8012136" y="6132366"/>
                  <a:pt x="8043786" y="6134097"/>
                  <a:pt x="8083350" y="6134097"/>
                </a:cubicBezTo>
                <a:cubicBezTo>
                  <a:pt x="8159510" y="6134097"/>
                  <a:pt x="8217371" y="6128657"/>
                  <a:pt x="8256935" y="6117777"/>
                </a:cubicBezTo>
                <a:cubicBezTo>
                  <a:pt x="8296498" y="6106897"/>
                  <a:pt x="8320731" y="6089093"/>
                  <a:pt x="8329632" y="6064366"/>
                </a:cubicBezTo>
                <a:lnTo>
                  <a:pt x="8489864" y="5595539"/>
                </a:lnTo>
                <a:lnTo>
                  <a:pt x="8930503" y="4298846"/>
                </a:lnTo>
                <a:cubicBezTo>
                  <a:pt x="8938415" y="4274119"/>
                  <a:pt x="8942372" y="4252606"/>
                  <a:pt x="8942372" y="4234308"/>
                </a:cubicBezTo>
                <a:cubicBezTo>
                  <a:pt x="8942372" y="4216010"/>
                  <a:pt x="8935695" y="4201421"/>
                  <a:pt x="8922343" y="4190541"/>
                </a:cubicBezTo>
                <a:cubicBezTo>
                  <a:pt x="8908990" y="4179661"/>
                  <a:pt x="8888219" y="4172243"/>
                  <a:pt x="8860030" y="4168287"/>
                </a:cubicBezTo>
                <a:cubicBezTo>
                  <a:pt x="8831841" y="4164330"/>
                  <a:pt x="8796481" y="4162352"/>
                  <a:pt x="8753951" y="4162352"/>
                </a:cubicBezTo>
                <a:cubicBezTo>
                  <a:pt x="8699551" y="4162352"/>
                  <a:pt x="8661471" y="4164330"/>
                  <a:pt x="8639711" y="4168287"/>
                </a:cubicBezTo>
                <a:cubicBezTo>
                  <a:pt x="8617951" y="4172243"/>
                  <a:pt x="8602373" y="4178425"/>
                  <a:pt x="8592977" y="4186832"/>
                </a:cubicBezTo>
                <a:cubicBezTo>
                  <a:pt x="8583580" y="4195240"/>
                  <a:pt x="8575915" y="4212301"/>
                  <a:pt x="8569980" y="4238017"/>
                </a:cubicBezTo>
                <a:lnTo>
                  <a:pt x="8285124" y="5141548"/>
                </a:lnTo>
                <a:lnTo>
                  <a:pt x="8280673" y="5141548"/>
                </a:lnTo>
                <a:lnTo>
                  <a:pt x="7969110" y="4255821"/>
                </a:lnTo>
                <a:cubicBezTo>
                  <a:pt x="7962187" y="4233072"/>
                  <a:pt x="7955263" y="4215516"/>
                  <a:pt x="7948339" y="4203152"/>
                </a:cubicBezTo>
                <a:cubicBezTo>
                  <a:pt x="7941416" y="4190789"/>
                  <a:pt x="7931031" y="4181639"/>
                  <a:pt x="7917183" y="4175705"/>
                </a:cubicBezTo>
                <a:cubicBezTo>
                  <a:pt x="7903336" y="4169770"/>
                  <a:pt x="7884049" y="4166061"/>
                  <a:pt x="7859322" y="4164578"/>
                </a:cubicBezTo>
                <a:cubicBezTo>
                  <a:pt x="7834595" y="4163094"/>
                  <a:pt x="7800966" y="4162352"/>
                  <a:pt x="7758435" y="4162352"/>
                </a:cubicBezTo>
                <a:close/>
                <a:moveTo>
                  <a:pt x="9777907" y="4137131"/>
                </a:moveTo>
                <a:cubicBezTo>
                  <a:pt x="9656249" y="4137131"/>
                  <a:pt x="9550170" y="4155429"/>
                  <a:pt x="9459668" y="4192025"/>
                </a:cubicBezTo>
                <a:cubicBezTo>
                  <a:pt x="9369166" y="4228621"/>
                  <a:pt x="9293749" y="4280301"/>
                  <a:pt x="9233414" y="4347064"/>
                </a:cubicBezTo>
                <a:cubicBezTo>
                  <a:pt x="9173080" y="4413828"/>
                  <a:pt x="9127829" y="4493944"/>
                  <a:pt x="9097662" y="4587412"/>
                </a:cubicBezTo>
                <a:cubicBezTo>
                  <a:pt x="9067495" y="4680881"/>
                  <a:pt x="9052412" y="4783993"/>
                  <a:pt x="9052412" y="4896749"/>
                </a:cubicBezTo>
                <a:cubicBezTo>
                  <a:pt x="9052412" y="5013461"/>
                  <a:pt x="9066259" y="5117316"/>
                  <a:pt x="9093953" y="5208311"/>
                </a:cubicBezTo>
                <a:cubicBezTo>
                  <a:pt x="9121648" y="5299308"/>
                  <a:pt x="9164178" y="5375962"/>
                  <a:pt x="9221545" y="5438274"/>
                </a:cubicBezTo>
                <a:cubicBezTo>
                  <a:pt x="9278912" y="5500587"/>
                  <a:pt x="9351116" y="5548063"/>
                  <a:pt x="9438155" y="5580703"/>
                </a:cubicBezTo>
                <a:cubicBezTo>
                  <a:pt x="9525195" y="5613343"/>
                  <a:pt x="9627566" y="5629663"/>
                  <a:pt x="9745267" y="5629663"/>
                </a:cubicBezTo>
                <a:cubicBezTo>
                  <a:pt x="9866924" y="5629663"/>
                  <a:pt x="9973251" y="5611364"/>
                  <a:pt x="10064247" y="5574768"/>
                </a:cubicBezTo>
                <a:cubicBezTo>
                  <a:pt x="10155243" y="5538172"/>
                  <a:pt x="10230908" y="5486245"/>
                  <a:pt x="10291243" y="5418987"/>
                </a:cubicBezTo>
                <a:cubicBezTo>
                  <a:pt x="10351577" y="5351729"/>
                  <a:pt x="10396580" y="5271613"/>
                  <a:pt x="10426253" y="5178639"/>
                </a:cubicBezTo>
                <a:cubicBezTo>
                  <a:pt x="10455926" y="5085665"/>
                  <a:pt x="10470762" y="4982800"/>
                  <a:pt x="10470762" y="4870044"/>
                </a:cubicBezTo>
                <a:cubicBezTo>
                  <a:pt x="10470762" y="4752343"/>
                  <a:pt x="10456915" y="4647994"/>
                  <a:pt x="10429220" y="4556998"/>
                </a:cubicBezTo>
                <a:cubicBezTo>
                  <a:pt x="10401526" y="4466002"/>
                  <a:pt x="10359242" y="4389348"/>
                  <a:pt x="10302370" y="4327035"/>
                </a:cubicBezTo>
                <a:cubicBezTo>
                  <a:pt x="10245498" y="4264723"/>
                  <a:pt x="10173542" y="4217494"/>
                  <a:pt x="10086502" y="4185349"/>
                </a:cubicBezTo>
                <a:cubicBezTo>
                  <a:pt x="9999462" y="4153203"/>
                  <a:pt x="9896597" y="4137131"/>
                  <a:pt x="9777907" y="4137131"/>
                </a:cubicBezTo>
                <a:close/>
                <a:moveTo>
                  <a:pt x="4308568" y="2989061"/>
                </a:moveTo>
                <a:lnTo>
                  <a:pt x="4450997" y="2989061"/>
                </a:lnTo>
                <a:lnTo>
                  <a:pt x="4450997" y="3214573"/>
                </a:lnTo>
                <a:cubicBezTo>
                  <a:pt x="4405500" y="3266006"/>
                  <a:pt x="4360743" y="3305074"/>
                  <a:pt x="4316729" y="3331780"/>
                </a:cubicBezTo>
                <a:cubicBezTo>
                  <a:pt x="4272714" y="3358485"/>
                  <a:pt x="4224497" y="3371838"/>
                  <a:pt x="4172075" y="3371838"/>
                </a:cubicBezTo>
                <a:cubicBezTo>
                  <a:pt x="4109762" y="3371838"/>
                  <a:pt x="4061050" y="3356012"/>
                  <a:pt x="4025937" y="3324361"/>
                </a:cubicBezTo>
                <a:cubicBezTo>
                  <a:pt x="3990825" y="3292711"/>
                  <a:pt x="3973269" y="3249191"/>
                  <a:pt x="3973269" y="3193802"/>
                </a:cubicBezTo>
                <a:cubicBezTo>
                  <a:pt x="3973269" y="3161162"/>
                  <a:pt x="3979450" y="3132231"/>
                  <a:pt x="3991814" y="3107009"/>
                </a:cubicBezTo>
                <a:cubicBezTo>
                  <a:pt x="4004177" y="3081788"/>
                  <a:pt x="4023712" y="3060276"/>
                  <a:pt x="4050417" y="3042472"/>
                </a:cubicBezTo>
                <a:cubicBezTo>
                  <a:pt x="4077123" y="3024668"/>
                  <a:pt x="4111740" y="3011316"/>
                  <a:pt x="4154272" y="3002414"/>
                </a:cubicBezTo>
                <a:cubicBezTo>
                  <a:pt x="4196801" y="2993512"/>
                  <a:pt x="4248235" y="2989061"/>
                  <a:pt x="4308568" y="2989061"/>
                </a:cubicBezTo>
                <a:close/>
                <a:moveTo>
                  <a:pt x="5964226" y="2143392"/>
                </a:moveTo>
                <a:cubicBezTo>
                  <a:pt x="5882131" y="2143392"/>
                  <a:pt x="5803251" y="2163173"/>
                  <a:pt x="5727587" y="2202737"/>
                </a:cubicBezTo>
                <a:cubicBezTo>
                  <a:pt x="5651921" y="2242300"/>
                  <a:pt x="5577493" y="2301646"/>
                  <a:pt x="5504300" y="2380772"/>
                </a:cubicBezTo>
                <a:lnTo>
                  <a:pt x="5504300" y="2227959"/>
                </a:lnTo>
                <a:cubicBezTo>
                  <a:pt x="5504300" y="2218068"/>
                  <a:pt x="5501827" y="2209413"/>
                  <a:pt x="5496882" y="2201995"/>
                </a:cubicBezTo>
                <a:cubicBezTo>
                  <a:pt x="5491936" y="2194577"/>
                  <a:pt x="5483776" y="2188395"/>
                  <a:pt x="5472402" y="2183450"/>
                </a:cubicBezTo>
                <a:cubicBezTo>
                  <a:pt x="5461028" y="2178504"/>
                  <a:pt x="5444955" y="2174795"/>
                  <a:pt x="5424184" y="2172322"/>
                </a:cubicBezTo>
                <a:cubicBezTo>
                  <a:pt x="5403413" y="2169850"/>
                  <a:pt x="5377202" y="2168613"/>
                  <a:pt x="5345552" y="2168613"/>
                </a:cubicBezTo>
                <a:cubicBezTo>
                  <a:pt x="5314891" y="2168613"/>
                  <a:pt x="5289421" y="2169850"/>
                  <a:pt x="5269145" y="2172322"/>
                </a:cubicBezTo>
                <a:cubicBezTo>
                  <a:pt x="5248868" y="2174795"/>
                  <a:pt x="5232302" y="2178504"/>
                  <a:pt x="5219443" y="2183450"/>
                </a:cubicBezTo>
                <a:cubicBezTo>
                  <a:pt x="5206585" y="2188395"/>
                  <a:pt x="5197683" y="2194577"/>
                  <a:pt x="5192738" y="2201995"/>
                </a:cubicBezTo>
                <a:cubicBezTo>
                  <a:pt x="5187793" y="2209413"/>
                  <a:pt x="5185319" y="2218068"/>
                  <a:pt x="5185319" y="2227959"/>
                </a:cubicBezTo>
                <a:lnTo>
                  <a:pt x="5185319" y="3551357"/>
                </a:lnTo>
                <a:cubicBezTo>
                  <a:pt x="5185319" y="3561248"/>
                  <a:pt x="5188287" y="3569902"/>
                  <a:pt x="5194221" y="3577320"/>
                </a:cubicBezTo>
                <a:cubicBezTo>
                  <a:pt x="5200156" y="3584738"/>
                  <a:pt x="5210295" y="3590920"/>
                  <a:pt x="5224636" y="3595865"/>
                </a:cubicBezTo>
                <a:cubicBezTo>
                  <a:pt x="5238978" y="3600811"/>
                  <a:pt x="5258017" y="3604520"/>
                  <a:pt x="5281755" y="3606993"/>
                </a:cubicBezTo>
                <a:cubicBezTo>
                  <a:pt x="5305494" y="3609466"/>
                  <a:pt x="5335661" y="3610702"/>
                  <a:pt x="5372257" y="3610702"/>
                </a:cubicBezTo>
                <a:cubicBezTo>
                  <a:pt x="5408853" y="3610702"/>
                  <a:pt x="5439020" y="3609466"/>
                  <a:pt x="5462758" y="3606993"/>
                </a:cubicBezTo>
                <a:cubicBezTo>
                  <a:pt x="5486496" y="3604520"/>
                  <a:pt x="5505537" y="3600811"/>
                  <a:pt x="5519878" y="3595865"/>
                </a:cubicBezTo>
                <a:cubicBezTo>
                  <a:pt x="5534220" y="3590920"/>
                  <a:pt x="5544358" y="3584738"/>
                  <a:pt x="5550293" y="3577320"/>
                </a:cubicBezTo>
                <a:cubicBezTo>
                  <a:pt x="5556228" y="3569902"/>
                  <a:pt x="5559194" y="3561248"/>
                  <a:pt x="5559194" y="3551357"/>
                </a:cubicBezTo>
                <a:lnTo>
                  <a:pt x="5559194" y="2671564"/>
                </a:lnTo>
                <a:cubicBezTo>
                  <a:pt x="5611616" y="2605295"/>
                  <a:pt x="5662060" y="2554852"/>
                  <a:pt x="5710525" y="2520234"/>
                </a:cubicBezTo>
                <a:cubicBezTo>
                  <a:pt x="5758990" y="2485616"/>
                  <a:pt x="5806961" y="2468307"/>
                  <a:pt x="5854437" y="2468307"/>
                </a:cubicBezTo>
                <a:cubicBezTo>
                  <a:pt x="5892023" y="2468307"/>
                  <a:pt x="5924909" y="2475478"/>
                  <a:pt x="5953098" y="2489819"/>
                </a:cubicBezTo>
                <a:cubicBezTo>
                  <a:pt x="5981288" y="2504162"/>
                  <a:pt x="6004283" y="2524437"/>
                  <a:pt x="6022087" y="2550648"/>
                </a:cubicBezTo>
                <a:cubicBezTo>
                  <a:pt x="6039891" y="2576859"/>
                  <a:pt x="6053490" y="2608262"/>
                  <a:pt x="6062887" y="2644859"/>
                </a:cubicBezTo>
                <a:cubicBezTo>
                  <a:pt x="6072283" y="2681455"/>
                  <a:pt x="6076982" y="2731898"/>
                  <a:pt x="6076982" y="2796189"/>
                </a:cubicBezTo>
                <a:lnTo>
                  <a:pt x="6076982" y="3551357"/>
                </a:lnTo>
                <a:cubicBezTo>
                  <a:pt x="6076982" y="3561248"/>
                  <a:pt x="6079949" y="3569902"/>
                  <a:pt x="6085883" y="3577320"/>
                </a:cubicBezTo>
                <a:cubicBezTo>
                  <a:pt x="6091818" y="3584738"/>
                  <a:pt x="6101708" y="3590920"/>
                  <a:pt x="6115556" y="3595865"/>
                </a:cubicBezTo>
                <a:cubicBezTo>
                  <a:pt x="6129403" y="3600811"/>
                  <a:pt x="6148443" y="3604520"/>
                  <a:pt x="6172675" y="3606993"/>
                </a:cubicBezTo>
                <a:cubicBezTo>
                  <a:pt x="6196908" y="3609466"/>
                  <a:pt x="6227323" y="3610702"/>
                  <a:pt x="6263919" y="3610702"/>
                </a:cubicBezTo>
                <a:cubicBezTo>
                  <a:pt x="6299526" y="3610702"/>
                  <a:pt x="6329446" y="3609466"/>
                  <a:pt x="6353678" y="3606993"/>
                </a:cubicBezTo>
                <a:cubicBezTo>
                  <a:pt x="6377911" y="3604520"/>
                  <a:pt x="6396951" y="3600811"/>
                  <a:pt x="6410798" y="3595865"/>
                </a:cubicBezTo>
                <a:cubicBezTo>
                  <a:pt x="6424646" y="3590920"/>
                  <a:pt x="6434536" y="3584738"/>
                  <a:pt x="6440471" y="3577320"/>
                </a:cubicBezTo>
                <a:cubicBezTo>
                  <a:pt x="6446405" y="3569902"/>
                  <a:pt x="6449373" y="3561248"/>
                  <a:pt x="6449373" y="3551357"/>
                </a:cubicBezTo>
                <a:lnTo>
                  <a:pt x="6449373" y="2733877"/>
                </a:lnTo>
                <a:cubicBezTo>
                  <a:pt x="6449373" y="2637935"/>
                  <a:pt x="6440965" y="2555841"/>
                  <a:pt x="6424151" y="2487594"/>
                </a:cubicBezTo>
                <a:cubicBezTo>
                  <a:pt x="6407336" y="2419347"/>
                  <a:pt x="6379889" y="2359754"/>
                  <a:pt x="6341809" y="2308816"/>
                </a:cubicBezTo>
                <a:cubicBezTo>
                  <a:pt x="6303730" y="2257879"/>
                  <a:pt x="6253780" y="2217573"/>
                  <a:pt x="6191963" y="2187901"/>
                </a:cubicBezTo>
                <a:cubicBezTo>
                  <a:pt x="6130145" y="2158228"/>
                  <a:pt x="6054232" y="2143392"/>
                  <a:pt x="5964226" y="2143392"/>
                </a:cubicBezTo>
                <a:close/>
                <a:moveTo>
                  <a:pt x="4232904" y="2143392"/>
                </a:moveTo>
                <a:cubicBezTo>
                  <a:pt x="4174548" y="2143392"/>
                  <a:pt x="4117922" y="2148090"/>
                  <a:pt x="4063028" y="2157486"/>
                </a:cubicBezTo>
                <a:cubicBezTo>
                  <a:pt x="4008134" y="2166882"/>
                  <a:pt x="3957443" y="2178999"/>
                  <a:pt x="3910956" y="2193835"/>
                </a:cubicBezTo>
                <a:cubicBezTo>
                  <a:pt x="3864469" y="2208671"/>
                  <a:pt x="3823916" y="2224744"/>
                  <a:pt x="3789298" y="2242053"/>
                </a:cubicBezTo>
                <a:cubicBezTo>
                  <a:pt x="3754680" y="2259362"/>
                  <a:pt x="3730448" y="2275187"/>
                  <a:pt x="3716600" y="2289529"/>
                </a:cubicBezTo>
                <a:cubicBezTo>
                  <a:pt x="3702753" y="2303872"/>
                  <a:pt x="3693357" y="2319944"/>
                  <a:pt x="3688411" y="2337747"/>
                </a:cubicBezTo>
                <a:cubicBezTo>
                  <a:pt x="3683466" y="2355551"/>
                  <a:pt x="3680994" y="2379783"/>
                  <a:pt x="3680994" y="2410445"/>
                </a:cubicBezTo>
                <a:cubicBezTo>
                  <a:pt x="3680994" y="2433194"/>
                  <a:pt x="3682477" y="2453965"/>
                  <a:pt x="3685444" y="2472758"/>
                </a:cubicBezTo>
                <a:cubicBezTo>
                  <a:pt x="3688411" y="2491550"/>
                  <a:pt x="3692615" y="2507376"/>
                  <a:pt x="3698055" y="2520234"/>
                </a:cubicBezTo>
                <a:cubicBezTo>
                  <a:pt x="3703495" y="2533092"/>
                  <a:pt x="3710419" y="2542983"/>
                  <a:pt x="3718826" y="2549906"/>
                </a:cubicBezTo>
                <a:cubicBezTo>
                  <a:pt x="3727233" y="2556830"/>
                  <a:pt x="3736877" y="2560292"/>
                  <a:pt x="3747757" y="2560292"/>
                </a:cubicBezTo>
                <a:cubicBezTo>
                  <a:pt x="3763582" y="2560292"/>
                  <a:pt x="3784106" y="2553368"/>
                  <a:pt x="3809328" y="2539521"/>
                </a:cubicBezTo>
                <a:cubicBezTo>
                  <a:pt x="3834549" y="2525674"/>
                  <a:pt x="3865953" y="2510343"/>
                  <a:pt x="3903538" y="2493529"/>
                </a:cubicBezTo>
                <a:cubicBezTo>
                  <a:pt x="3941123" y="2476714"/>
                  <a:pt x="3984395" y="2461383"/>
                  <a:pt x="4033356" y="2447536"/>
                </a:cubicBezTo>
                <a:cubicBezTo>
                  <a:pt x="4082315" y="2433689"/>
                  <a:pt x="4137951" y="2426765"/>
                  <a:pt x="4200263" y="2426765"/>
                </a:cubicBezTo>
                <a:cubicBezTo>
                  <a:pt x="4247740" y="2426765"/>
                  <a:pt x="4287550" y="2431710"/>
                  <a:pt x="4319696" y="2441602"/>
                </a:cubicBezTo>
                <a:cubicBezTo>
                  <a:pt x="4351841" y="2451492"/>
                  <a:pt x="4377557" y="2466823"/>
                  <a:pt x="4396845" y="2487594"/>
                </a:cubicBezTo>
                <a:cubicBezTo>
                  <a:pt x="4416132" y="2508365"/>
                  <a:pt x="4429979" y="2534328"/>
                  <a:pt x="4438386" y="2565485"/>
                </a:cubicBezTo>
                <a:cubicBezTo>
                  <a:pt x="4446794" y="2596641"/>
                  <a:pt x="4450997" y="2632990"/>
                  <a:pt x="4450997" y="2674531"/>
                </a:cubicBezTo>
                <a:lnTo>
                  <a:pt x="4450997" y="2754647"/>
                </a:lnTo>
                <a:lnTo>
                  <a:pt x="4321922" y="2754647"/>
                </a:lnTo>
                <a:cubicBezTo>
                  <a:pt x="4204220" y="2754647"/>
                  <a:pt x="4100861" y="2763549"/>
                  <a:pt x="4011843" y="2781353"/>
                </a:cubicBezTo>
                <a:cubicBezTo>
                  <a:pt x="3922825" y="2799156"/>
                  <a:pt x="3848396" y="2826603"/>
                  <a:pt x="3788557" y="2863694"/>
                </a:cubicBezTo>
                <a:cubicBezTo>
                  <a:pt x="3728717" y="2900785"/>
                  <a:pt x="3683713" y="2947766"/>
                  <a:pt x="3653546" y="3004639"/>
                </a:cubicBezTo>
                <a:cubicBezTo>
                  <a:pt x="3623379" y="3061511"/>
                  <a:pt x="3608296" y="3128523"/>
                  <a:pt x="3608296" y="3205671"/>
                </a:cubicBezTo>
                <a:cubicBezTo>
                  <a:pt x="3608296" y="3276885"/>
                  <a:pt x="3620165" y="3339197"/>
                  <a:pt x="3643902" y="3392609"/>
                </a:cubicBezTo>
                <a:cubicBezTo>
                  <a:pt x="3667640" y="3446019"/>
                  <a:pt x="3701022" y="3490775"/>
                  <a:pt x="3744048" y="3526877"/>
                </a:cubicBezTo>
                <a:cubicBezTo>
                  <a:pt x="3787073" y="3562979"/>
                  <a:pt x="3838011" y="3590178"/>
                  <a:pt x="3896862" y="3608476"/>
                </a:cubicBezTo>
                <a:cubicBezTo>
                  <a:pt x="3955712" y="3626775"/>
                  <a:pt x="4020250" y="3635924"/>
                  <a:pt x="4090475" y="3635924"/>
                </a:cubicBezTo>
                <a:cubicBezTo>
                  <a:pt x="4175537" y="3635924"/>
                  <a:pt x="4252933" y="3619604"/>
                  <a:pt x="4322663" y="3586964"/>
                </a:cubicBezTo>
                <a:cubicBezTo>
                  <a:pt x="4392394" y="3554324"/>
                  <a:pt x="4454459" y="3508826"/>
                  <a:pt x="4508859" y="3450470"/>
                </a:cubicBezTo>
                <a:lnTo>
                  <a:pt x="4508859" y="3555807"/>
                </a:lnTo>
                <a:cubicBezTo>
                  <a:pt x="4508859" y="3569655"/>
                  <a:pt x="4513062" y="3580535"/>
                  <a:pt x="4521470" y="3588447"/>
                </a:cubicBezTo>
                <a:cubicBezTo>
                  <a:pt x="4529877" y="3596360"/>
                  <a:pt x="4544219" y="3602047"/>
                  <a:pt x="4564495" y="3605509"/>
                </a:cubicBezTo>
                <a:cubicBezTo>
                  <a:pt x="4584771" y="3608971"/>
                  <a:pt x="4617164" y="3610702"/>
                  <a:pt x="4661673" y="3610702"/>
                </a:cubicBezTo>
                <a:cubicBezTo>
                  <a:pt x="4703214" y="3610702"/>
                  <a:pt x="4734618" y="3608971"/>
                  <a:pt x="4755883" y="3605509"/>
                </a:cubicBezTo>
                <a:cubicBezTo>
                  <a:pt x="4777149" y="3602047"/>
                  <a:pt x="4792727" y="3596360"/>
                  <a:pt x="4802618" y="3588447"/>
                </a:cubicBezTo>
                <a:cubicBezTo>
                  <a:pt x="4812508" y="3580535"/>
                  <a:pt x="4817454" y="3569655"/>
                  <a:pt x="4817454" y="3555807"/>
                </a:cubicBezTo>
                <a:lnTo>
                  <a:pt x="4817454" y="2665629"/>
                </a:lnTo>
                <a:cubicBezTo>
                  <a:pt x="4817454" y="2574634"/>
                  <a:pt x="4806574" y="2496001"/>
                  <a:pt x="4784814" y="2429732"/>
                </a:cubicBezTo>
                <a:cubicBezTo>
                  <a:pt x="4763054" y="2363463"/>
                  <a:pt x="4728436" y="2309311"/>
                  <a:pt x="4680960" y="2267275"/>
                </a:cubicBezTo>
                <a:cubicBezTo>
                  <a:pt x="4633484" y="2225239"/>
                  <a:pt x="4572902" y="2194082"/>
                  <a:pt x="4499215" y="2173806"/>
                </a:cubicBezTo>
                <a:cubicBezTo>
                  <a:pt x="4425528" y="2153530"/>
                  <a:pt x="4336757" y="2143392"/>
                  <a:pt x="4232904" y="2143392"/>
                </a:cubicBezTo>
                <a:close/>
                <a:moveTo>
                  <a:pt x="444898" y="1681982"/>
                </a:moveTo>
                <a:cubicBezTo>
                  <a:pt x="435007" y="1681982"/>
                  <a:pt x="426600" y="1684703"/>
                  <a:pt x="419676" y="1690143"/>
                </a:cubicBezTo>
                <a:cubicBezTo>
                  <a:pt x="412752" y="1695583"/>
                  <a:pt x="406818" y="1704484"/>
                  <a:pt x="401872" y="1716848"/>
                </a:cubicBezTo>
                <a:cubicBezTo>
                  <a:pt x="396927" y="1729212"/>
                  <a:pt x="393218" y="1745779"/>
                  <a:pt x="390745" y="1766550"/>
                </a:cubicBezTo>
                <a:cubicBezTo>
                  <a:pt x="388272" y="1787320"/>
                  <a:pt x="387036" y="1812542"/>
                  <a:pt x="387036" y="1842215"/>
                </a:cubicBezTo>
                <a:cubicBezTo>
                  <a:pt x="387036" y="1870898"/>
                  <a:pt x="388272" y="1895378"/>
                  <a:pt x="390745" y="1915654"/>
                </a:cubicBezTo>
                <a:cubicBezTo>
                  <a:pt x="393218" y="1935931"/>
                  <a:pt x="396927" y="1952251"/>
                  <a:pt x="401872" y="1964614"/>
                </a:cubicBezTo>
                <a:cubicBezTo>
                  <a:pt x="406818" y="1976978"/>
                  <a:pt x="412752" y="1986127"/>
                  <a:pt x="419676" y="1992061"/>
                </a:cubicBezTo>
                <a:cubicBezTo>
                  <a:pt x="426600" y="1997996"/>
                  <a:pt x="435007" y="2000963"/>
                  <a:pt x="444898" y="2000963"/>
                </a:cubicBezTo>
                <a:lnTo>
                  <a:pt x="925594" y="2000963"/>
                </a:lnTo>
                <a:lnTo>
                  <a:pt x="925594" y="3548389"/>
                </a:lnTo>
                <a:cubicBezTo>
                  <a:pt x="925594" y="3558280"/>
                  <a:pt x="928808" y="3567182"/>
                  <a:pt x="935237" y="3575095"/>
                </a:cubicBezTo>
                <a:cubicBezTo>
                  <a:pt x="941667" y="3583008"/>
                  <a:pt x="952299" y="3589437"/>
                  <a:pt x="967136" y="3594382"/>
                </a:cubicBezTo>
                <a:cubicBezTo>
                  <a:pt x="981972" y="3599327"/>
                  <a:pt x="1002001" y="3603284"/>
                  <a:pt x="1027223" y="3606251"/>
                </a:cubicBezTo>
                <a:cubicBezTo>
                  <a:pt x="1052444" y="3609218"/>
                  <a:pt x="1083848" y="3610702"/>
                  <a:pt x="1121433" y="3610702"/>
                </a:cubicBezTo>
                <a:cubicBezTo>
                  <a:pt x="1159018" y="3610702"/>
                  <a:pt x="1190422" y="3609218"/>
                  <a:pt x="1215644" y="3606251"/>
                </a:cubicBezTo>
                <a:cubicBezTo>
                  <a:pt x="1240865" y="3603284"/>
                  <a:pt x="1260894" y="3599327"/>
                  <a:pt x="1275731" y="3594382"/>
                </a:cubicBezTo>
                <a:cubicBezTo>
                  <a:pt x="1290567" y="3589437"/>
                  <a:pt x="1301200" y="3583008"/>
                  <a:pt x="1307629" y="3575095"/>
                </a:cubicBezTo>
                <a:cubicBezTo>
                  <a:pt x="1314058" y="3567182"/>
                  <a:pt x="1317272" y="3558280"/>
                  <a:pt x="1317272" y="3548389"/>
                </a:cubicBezTo>
                <a:lnTo>
                  <a:pt x="1317272" y="2000963"/>
                </a:lnTo>
                <a:lnTo>
                  <a:pt x="1797969" y="2000963"/>
                </a:lnTo>
                <a:cubicBezTo>
                  <a:pt x="1806870" y="2000963"/>
                  <a:pt x="1815030" y="1997996"/>
                  <a:pt x="1822449" y="1992061"/>
                </a:cubicBezTo>
                <a:cubicBezTo>
                  <a:pt x="1829867" y="1986127"/>
                  <a:pt x="1836049" y="1976978"/>
                  <a:pt x="1840994" y="1964614"/>
                </a:cubicBezTo>
                <a:cubicBezTo>
                  <a:pt x="1845939" y="1952251"/>
                  <a:pt x="1849648" y="1935931"/>
                  <a:pt x="1852121" y="1915654"/>
                </a:cubicBezTo>
                <a:cubicBezTo>
                  <a:pt x="1854594" y="1895378"/>
                  <a:pt x="1855830" y="1870898"/>
                  <a:pt x="1855830" y="1842215"/>
                </a:cubicBezTo>
                <a:cubicBezTo>
                  <a:pt x="1855830" y="1812542"/>
                  <a:pt x="1854594" y="1787320"/>
                  <a:pt x="1852121" y="1766550"/>
                </a:cubicBezTo>
                <a:cubicBezTo>
                  <a:pt x="1849648" y="1745779"/>
                  <a:pt x="1845939" y="1729212"/>
                  <a:pt x="1840994" y="1716848"/>
                </a:cubicBezTo>
                <a:cubicBezTo>
                  <a:pt x="1836049" y="1704484"/>
                  <a:pt x="1829867" y="1695583"/>
                  <a:pt x="1822449" y="1690143"/>
                </a:cubicBezTo>
                <a:cubicBezTo>
                  <a:pt x="1815030" y="1684703"/>
                  <a:pt x="1806870" y="1681982"/>
                  <a:pt x="1797969" y="1681982"/>
                </a:cubicBezTo>
                <a:close/>
                <a:moveTo>
                  <a:pt x="7001031" y="1536587"/>
                </a:moveTo>
                <a:cubicBezTo>
                  <a:pt x="6964435" y="1536587"/>
                  <a:pt x="6934268" y="1538071"/>
                  <a:pt x="6910530" y="1541038"/>
                </a:cubicBezTo>
                <a:cubicBezTo>
                  <a:pt x="6886792" y="1544005"/>
                  <a:pt x="6867753" y="1548209"/>
                  <a:pt x="6853410" y="1553648"/>
                </a:cubicBezTo>
                <a:cubicBezTo>
                  <a:pt x="6839069" y="1559088"/>
                  <a:pt x="6828930" y="1565765"/>
                  <a:pt x="6822996" y="1573678"/>
                </a:cubicBezTo>
                <a:cubicBezTo>
                  <a:pt x="6817061" y="1581590"/>
                  <a:pt x="6814094" y="1590492"/>
                  <a:pt x="6814094" y="1600383"/>
                </a:cubicBezTo>
                <a:lnTo>
                  <a:pt x="6814094" y="3551357"/>
                </a:lnTo>
                <a:cubicBezTo>
                  <a:pt x="6814094" y="3561248"/>
                  <a:pt x="6817061" y="3569902"/>
                  <a:pt x="6822996" y="3577320"/>
                </a:cubicBezTo>
                <a:cubicBezTo>
                  <a:pt x="6828930" y="3584738"/>
                  <a:pt x="6839069" y="3590920"/>
                  <a:pt x="6853410" y="3595865"/>
                </a:cubicBezTo>
                <a:cubicBezTo>
                  <a:pt x="6867753" y="3600811"/>
                  <a:pt x="6886792" y="3604520"/>
                  <a:pt x="6910530" y="3606993"/>
                </a:cubicBezTo>
                <a:cubicBezTo>
                  <a:pt x="6934268" y="3609466"/>
                  <a:pt x="6964435" y="3610702"/>
                  <a:pt x="7001031" y="3610702"/>
                </a:cubicBezTo>
                <a:cubicBezTo>
                  <a:pt x="7037628" y="3610702"/>
                  <a:pt x="7067795" y="3609466"/>
                  <a:pt x="7091533" y="3606993"/>
                </a:cubicBezTo>
                <a:cubicBezTo>
                  <a:pt x="7115271" y="3604520"/>
                  <a:pt x="7134311" y="3600811"/>
                  <a:pt x="7148653" y="3595865"/>
                </a:cubicBezTo>
                <a:cubicBezTo>
                  <a:pt x="7162995" y="3590920"/>
                  <a:pt x="7173132" y="3584738"/>
                  <a:pt x="7179067" y="3577320"/>
                </a:cubicBezTo>
                <a:cubicBezTo>
                  <a:pt x="7185001" y="3569902"/>
                  <a:pt x="7187969" y="3561248"/>
                  <a:pt x="7187969" y="3551357"/>
                </a:cubicBezTo>
                <a:lnTo>
                  <a:pt x="7187969" y="2851083"/>
                </a:lnTo>
                <a:lnTo>
                  <a:pt x="7628607" y="3548389"/>
                </a:lnTo>
                <a:cubicBezTo>
                  <a:pt x="7635532" y="3561248"/>
                  <a:pt x="7643443" y="3571633"/>
                  <a:pt x="7652345" y="3579546"/>
                </a:cubicBezTo>
                <a:cubicBezTo>
                  <a:pt x="7661247" y="3587458"/>
                  <a:pt x="7673858" y="3593640"/>
                  <a:pt x="7690178" y="3598091"/>
                </a:cubicBezTo>
                <a:cubicBezTo>
                  <a:pt x="7706498" y="3602542"/>
                  <a:pt x="7727268" y="3605756"/>
                  <a:pt x="7752490" y="3607735"/>
                </a:cubicBezTo>
                <a:cubicBezTo>
                  <a:pt x="7777712" y="3609713"/>
                  <a:pt x="7810600" y="3610702"/>
                  <a:pt x="7851151" y="3610702"/>
                </a:cubicBezTo>
                <a:cubicBezTo>
                  <a:pt x="7890716" y="3610702"/>
                  <a:pt x="7922860" y="3609466"/>
                  <a:pt x="7947587" y="3606993"/>
                </a:cubicBezTo>
                <a:cubicBezTo>
                  <a:pt x="7972316" y="3604520"/>
                  <a:pt x="7991849" y="3601058"/>
                  <a:pt x="8006191" y="3596607"/>
                </a:cubicBezTo>
                <a:cubicBezTo>
                  <a:pt x="8020534" y="3592156"/>
                  <a:pt x="8030424" y="3586222"/>
                  <a:pt x="8035863" y="3578804"/>
                </a:cubicBezTo>
                <a:cubicBezTo>
                  <a:pt x="8041304" y="3571386"/>
                  <a:pt x="8044023" y="3562731"/>
                  <a:pt x="8044023" y="3552840"/>
                </a:cubicBezTo>
                <a:cubicBezTo>
                  <a:pt x="8044023" y="3540971"/>
                  <a:pt x="8041304" y="3527866"/>
                  <a:pt x="8035863" y="3513524"/>
                </a:cubicBezTo>
                <a:cubicBezTo>
                  <a:pt x="8030424" y="3499182"/>
                  <a:pt x="8021769" y="3482121"/>
                  <a:pt x="8009900" y="3462339"/>
                </a:cubicBezTo>
                <a:lnTo>
                  <a:pt x="7561844" y="2769484"/>
                </a:lnTo>
                <a:lnTo>
                  <a:pt x="7949071" y="2330329"/>
                </a:lnTo>
                <a:cubicBezTo>
                  <a:pt x="7963907" y="2311536"/>
                  <a:pt x="7975035" y="2293733"/>
                  <a:pt x="7982453" y="2276918"/>
                </a:cubicBezTo>
                <a:cubicBezTo>
                  <a:pt x="7989871" y="2260104"/>
                  <a:pt x="7993580" y="2244279"/>
                  <a:pt x="7993580" y="2229442"/>
                </a:cubicBezTo>
                <a:cubicBezTo>
                  <a:pt x="7993580" y="2218562"/>
                  <a:pt x="7990613" y="2209413"/>
                  <a:pt x="7984678" y="2201995"/>
                </a:cubicBezTo>
                <a:cubicBezTo>
                  <a:pt x="7978744" y="2194577"/>
                  <a:pt x="7968111" y="2188395"/>
                  <a:pt x="7952780" y="2183450"/>
                </a:cubicBezTo>
                <a:cubicBezTo>
                  <a:pt x="7937450" y="2178504"/>
                  <a:pt x="7917173" y="2174795"/>
                  <a:pt x="7891951" y="2172322"/>
                </a:cubicBezTo>
                <a:cubicBezTo>
                  <a:pt x="7866730" y="2169850"/>
                  <a:pt x="7835822" y="2168613"/>
                  <a:pt x="7799224" y="2168613"/>
                </a:cubicBezTo>
                <a:cubicBezTo>
                  <a:pt x="7761640" y="2168613"/>
                  <a:pt x="7730730" y="2169850"/>
                  <a:pt x="7706498" y="2172322"/>
                </a:cubicBezTo>
                <a:cubicBezTo>
                  <a:pt x="7682266" y="2174795"/>
                  <a:pt x="7661989" y="2178504"/>
                  <a:pt x="7645669" y="2183450"/>
                </a:cubicBezTo>
                <a:cubicBezTo>
                  <a:pt x="7629349" y="2188395"/>
                  <a:pt x="7616244" y="2195319"/>
                  <a:pt x="7606352" y="2204221"/>
                </a:cubicBezTo>
                <a:cubicBezTo>
                  <a:pt x="7596462" y="2213122"/>
                  <a:pt x="7587560" y="2223508"/>
                  <a:pt x="7579647" y="2235377"/>
                </a:cubicBezTo>
                <a:lnTo>
                  <a:pt x="7187969" y="2762066"/>
                </a:lnTo>
                <a:lnTo>
                  <a:pt x="7187969" y="1600383"/>
                </a:lnTo>
                <a:cubicBezTo>
                  <a:pt x="7187969" y="1590492"/>
                  <a:pt x="7185001" y="1581590"/>
                  <a:pt x="7179067" y="1573678"/>
                </a:cubicBezTo>
                <a:cubicBezTo>
                  <a:pt x="7173132" y="1565765"/>
                  <a:pt x="7162995" y="1559088"/>
                  <a:pt x="7148653" y="1553648"/>
                </a:cubicBezTo>
                <a:cubicBezTo>
                  <a:pt x="7134311" y="1548209"/>
                  <a:pt x="7115271" y="1544005"/>
                  <a:pt x="7091533" y="1541038"/>
                </a:cubicBezTo>
                <a:cubicBezTo>
                  <a:pt x="7067795" y="1538071"/>
                  <a:pt x="7037628" y="1536587"/>
                  <a:pt x="7001031" y="1536587"/>
                </a:cubicBezTo>
                <a:close/>
                <a:moveTo>
                  <a:pt x="2248058" y="1536587"/>
                </a:moveTo>
                <a:cubicBezTo>
                  <a:pt x="2211461" y="1536587"/>
                  <a:pt x="2181294" y="1538071"/>
                  <a:pt x="2157556" y="1541038"/>
                </a:cubicBezTo>
                <a:cubicBezTo>
                  <a:pt x="2133818" y="1544005"/>
                  <a:pt x="2114778" y="1548209"/>
                  <a:pt x="2100436" y="1553648"/>
                </a:cubicBezTo>
                <a:cubicBezTo>
                  <a:pt x="2086095" y="1559088"/>
                  <a:pt x="2075956" y="1565765"/>
                  <a:pt x="2070022" y="1573678"/>
                </a:cubicBezTo>
                <a:cubicBezTo>
                  <a:pt x="2064087" y="1581590"/>
                  <a:pt x="2061120" y="1590492"/>
                  <a:pt x="2061120" y="1600383"/>
                </a:cubicBezTo>
                <a:lnTo>
                  <a:pt x="2061120" y="3551357"/>
                </a:lnTo>
                <a:cubicBezTo>
                  <a:pt x="2061120" y="3561248"/>
                  <a:pt x="2064087" y="3569902"/>
                  <a:pt x="2070022" y="3577320"/>
                </a:cubicBezTo>
                <a:cubicBezTo>
                  <a:pt x="2075956" y="3584738"/>
                  <a:pt x="2086095" y="3590920"/>
                  <a:pt x="2100436" y="3595865"/>
                </a:cubicBezTo>
                <a:cubicBezTo>
                  <a:pt x="2114778" y="3600811"/>
                  <a:pt x="2133818" y="3604520"/>
                  <a:pt x="2157556" y="3606993"/>
                </a:cubicBezTo>
                <a:cubicBezTo>
                  <a:pt x="2181294" y="3609466"/>
                  <a:pt x="2211461" y="3610702"/>
                  <a:pt x="2248058" y="3610702"/>
                </a:cubicBezTo>
                <a:cubicBezTo>
                  <a:pt x="2284654" y="3610702"/>
                  <a:pt x="2314821" y="3609466"/>
                  <a:pt x="2338559" y="3606993"/>
                </a:cubicBezTo>
                <a:cubicBezTo>
                  <a:pt x="2362297" y="3604520"/>
                  <a:pt x="2381337" y="3600811"/>
                  <a:pt x="2395679" y="3595865"/>
                </a:cubicBezTo>
                <a:cubicBezTo>
                  <a:pt x="2410021" y="3590920"/>
                  <a:pt x="2420159" y="3584738"/>
                  <a:pt x="2426093" y="3577320"/>
                </a:cubicBezTo>
                <a:cubicBezTo>
                  <a:pt x="2432028" y="3569902"/>
                  <a:pt x="2434995" y="3561248"/>
                  <a:pt x="2434995" y="3551357"/>
                </a:cubicBezTo>
                <a:lnTo>
                  <a:pt x="2434995" y="2671564"/>
                </a:lnTo>
                <a:cubicBezTo>
                  <a:pt x="2487417" y="2605295"/>
                  <a:pt x="2537860" y="2554852"/>
                  <a:pt x="2586325" y="2520234"/>
                </a:cubicBezTo>
                <a:cubicBezTo>
                  <a:pt x="2634791" y="2485616"/>
                  <a:pt x="2682761" y="2468307"/>
                  <a:pt x="2730237" y="2468307"/>
                </a:cubicBezTo>
                <a:cubicBezTo>
                  <a:pt x="2767823" y="2468307"/>
                  <a:pt x="2800710" y="2475478"/>
                  <a:pt x="2828899" y="2489819"/>
                </a:cubicBezTo>
                <a:cubicBezTo>
                  <a:pt x="2857088" y="2504162"/>
                  <a:pt x="2880084" y="2524437"/>
                  <a:pt x="2897888" y="2550648"/>
                </a:cubicBezTo>
                <a:cubicBezTo>
                  <a:pt x="2915691" y="2576859"/>
                  <a:pt x="2929291" y="2608262"/>
                  <a:pt x="2938687" y="2644859"/>
                </a:cubicBezTo>
                <a:cubicBezTo>
                  <a:pt x="2948084" y="2681455"/>
                  <a:pt x="2952782" y="2731898"/>
                  <a:pt x="2952782" y="2796189"/>
                </a:cubicBezTo>
                <a:lnTo>
                  <a:pt x="2952782" y="3551357"/>
                </a:lnTo>
                <a:cubicBezTo>
                  <a:pt x="2952782" y="3561248"/>
                  <a:pt x="2955749" y="3569902"/>
                  <a:pt x="2961684" y="3577320"/>
                </a:cubicBezTo>
                <a:cubicBezTo>
                  <a:pt x="2967618" y="3584738"/>
                  <a:pt x="2977509" y="3590920"/>
                  <a:pt x="2991356" y="3595865"/>
                </a:cubicBezTo>
                <a:cubicBezTo>
                  <a:pt x="3005203" y="3600811"/>
                  <a:pt x="3024244" y="3604520"/>
                  <a:pt x="3048476" y="3606993"/>
                </a:cubicBezTo>
                <a:cubicBezTo>
                  <a:pt x="3072709" y="3609466"/>
                  <a:pt x="3103123" y="3610702"/>
                  <a:pt x="3139719" y="3610702"/>
                </a:cubicBezTo>
                <a:cubicBezTo>
                  <a:pt x="3175327" y="3610702"/>
                  <a:pt x="3205246" y="3609466"/>
                  <a:pt x="3229479" y="3606993"/>
                </a:cubicBezTo>
                <a:cubicBezTo>
                  <a:pt x="3253711" y="3604520"/>
                  <a:pt x="3272752" y="3600811"/>
                  <a:pt x="3286599" y="3595865"/>
                </a:cubicBezTo>
                <a:cubicBezTo>
                  <a:pt x="3300446" y="3590920"/>
                  <a:pt x="3310337" y="3584738"/>
                  <a:pt x="3316271" y="3577320"/>
                </a:cubicBezTo>
                <a:cubicBezTo>
                  <a:pt x="3322206" y="3569902"/>
                  <a:pt x="3325173" y="3561248"/>
                  <a:pt x="3325173" y="3551357"/>
                </a:cubicBezTo>
                <a:lnTo>
                  <a:pt x="3325173" y="2739811"/>
                </a:lnTo>
                <a:cubicBezTo>
                  <a:pt x="3325173" y="2641891"/>
                  <a:pt x="3316766" y="2558561"/>
                  <a:pt x="3299951" y="2489819"/>
                </a:cubicBezTo>
                <a:cubicBezTo>
                  <a:pt x="3283137" y="2421078"/>
                  <a:pt x="3255690" y="2360991"/>
                  <a:pt x="3217610" y="2309558"/>
                </a:cubicBezTo>
                <a:cubicBezTo>
                  <a:pt x="3179530" y="2258126"/>
                  <a:pt x="3129581" y="2217573"/>
                  <a:pt x="3067764" y="2187901"/>
                </a:cubicBezTo>
                <a:cubicBezTo>
                  <a:pt x="3005945" y="2158228"/>
                  <a:pt x="2930033" y="2143392"/>
                  <a:pt x="2840026" y="2143392"/>
                </a:cubicBezTo>
                <a:cubicBezTo>
                  <a:pt x="2767823" y="2143392"/>
                  <a:pt x="2698339" y="2158970"/>
                  <a:pt x="2631576" y="2190126"/>
                </a:cubicBezTo>
                <a:cubicBezTo>
                  <a:pt x="2564813" y="2221282"/>
                  <a:pt x="2499286" y="2268511"/>
                  <a:pt x="2434995" y="2331813"/>
                </a:cubicBezTo>
                <a:lnTo>
                  <a:pt x="2434995" y="1600383"/>
                </a:lnTo>
                <a:cubicBezTo>
                  <a:pt x="2434995" y="1590492"/>
                  <a:pt x="2432028" y="1581590"/>
                  <a:pt x="2426093" y="1573678"/>
                </a:cubicBezTo>
                <a:cubicBezTo>
                  <a:pt x="2420159" y="1565765"/>
                  <a:pt x="2410021" y="1559088"/>
                  <a:pt x="2395679" y="1553648"/>
                </a:cubicBezTo>
                <a:cubicBezTo>
                  <a:pt x="2381337" y="1548209"/>
                  <a:pt x="2362297" y="1544005"/>
                  <a:pt x="2338559" y="1541038"/>
                </a:cubicBezTo>
                <a:cubicBezTo>
                  <a:pt x="2314821" y="1538071"/>
                  <a:pt x="2284654" y="1536587"/>
                  <a:pt x="2248058" y="153658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19914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248</Words>
  <Application>Microsoft Office PowerPoint</Application>
  <PresentationFormat>Ευρεία οθόνη</PresentationFormat>
  <Paragraphs>42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Αναστασία Οικονομάκη</dc:creator>
  <cp:lastModifiedBy>Αναστασία Οικονομάκη</cp:lastModifiedBy>
  <cp:revision>1</cp:revision>
  <dcterms:created xsi:type="dcterms:W3CDTF">2025-11-28T07:42:07Z</dcterms:created>
  <dcterms:modified xsi:type="dcterms:W3CDTF">2025-11-28T09:48:35Z</dcterms:modified>
</cp:coreProperties>
</file>