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Layouts/slideLayout5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_rels/slideLayout50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60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_rels/presentation.xml.rels" ContentType="application/vnd.openxmlformats-package.relationships+xml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</p:sldIdLst>
  <p:sldSz cx="9144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6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l-GR" sz="4400" spc="-1" strike="noStrike">
                <a:solidFill>
                  <a:srgbClr val="000000"/>
                </a:solidFill>
                <a:latin typeface="Arial"/>
              </a:rPr>
              <a:t>Πατήστε για μετακίνηση της διαφάνειας</a:t>
            </a: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1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r>
              <a:rPr b="0" lang="el-GR" sz="2000" spc="-1" strike="noStrike">
                <a:solidFill>
                  <a:srgbClr val="000000"/>
                </a:solidFill>
                <a:latin typeface="Arial"/>
              </a:rPr>
              <a:t>Πατήστε για επεξεργασία της μορφής των σημειώσεων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&lt;κεφαλίδα&gt;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3" name="PlaceHolder 4"/>
          <p:cNvSpPr>
            <a:spLocks noGrp="1"/>
          </p:cNvSpPr>
          <p:nvPr>
            <p:ph type="dt" idx="16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l-G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&lt;ημερομηνία/ώρα&gt;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4" name="PlaceHolder 5"/>
          <p:cNvSpPr>
            <a:spLocks noGrp="1"/>
          </p:cNvSpPr>
          <p:nvPr>
            <p:ph type="ftr" idx="17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l-G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&lt;υποσέλιδο&gt;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5" name="PlaceHolder 6"/>
          <p:cNvSpPr>
            <a:spLocks noGrp="1"/>
          </p:cNvSpPr>
          <p:nvPr>
            <p:ph type="sldNum" idx="18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l-G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392F4B4A-91CD-4502-B9D1-76A8F2195FC5}" type="slidenum"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&lt;αριθμός&gt;</a:t>
            </a:fld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0920" cy="3427920"/>
          </a:xfrm>
          <a:prstGeom prst="rect">
            <a:avLst/>
          </a:prstGeom>
          <a:ln w="0">
            <a:noFill/>
          </a:ln>
        </p:spPr>
      </p:sp>
      <p:sp>
        <p:nvSpPr>
          <p:cNvPr id="231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216000" indent="0">
              <a:buNone/>
            </a:pP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2" name="PlaceHolder 3"/>
          <p:cNvSpPr>
            <a:spLocks noGrp="1"/>
          </p:cNvSpPr>
          <p:nvPr>
            <p:ph type="sldNum" idx="19"/>
          </p:nvPr>
        </p:nvSpPr>
        <p:spPr>
          <a:xfrm>
            <a:off x="3884760" y="8685360"/>
            <a:ext cx="2970720" cy="456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l-GR" sz="1200" spc="-1" strike="noStrike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639E77F5-6E78-4CA6-9451-72E880A26D80}" type="slidenum">
              <a:rPr b="0" lang="el-GR" sz="1200" spc="-1" strike="noStrike">
                <a:solidFill>
                  <a:srgbClr val="000000"/>
                </a:solidFill>
                <a:latin typeface="+mn-lt"/>
                <a:ea typeface="+mn-ea"/>
              </a:rPr>
              <a:t>&lt;αριθμός&gt;</a:t>
            </a:fld>
            <a:endParaRPr b="0" lang="el-G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17A9D59-6228-4D81-8639-72509560325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1739C06-7D46-402C-95F4-B0D496D3FC0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37243CE-B190-444F-ADD3-465CC3B18158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D0ED463-23A9-44D3-9672-468E98EAC23E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1E214D1F-FD00-49D7-8F78-C0EAB5870760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4610494E-2366-486C-8770-5D4B1C63BDE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ECFCD858-4CB3-4A20-AF4E-DD8908E16B8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F4A15ADA-532F-4E01-AFF0-B62E5E9B39D1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6577B0A6-51A2-4295-AD38-3B58173ABADB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C8A0C875-A40A-499B-AC94-0318123F294E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DC903F73-2AF8-46EA-9550-3B6634425AA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6473359-ABD5-477A-A89A-68B8D599183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9B15338B-C378-4FE4-9041-8A6C5571A54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FB8467F4-DDF0-4E04-94F2-588E32A0EBF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67676370-9EBA-446C-9E60-1EA55EFCAB6F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CA826A55-D526-45C2-A4B8-076E5E96F193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ACFF177B-33A6-437B-9DFA-FCDEDDABA5B3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63F92C11-C6D7-4DA7-B867-4D8E3F078AF0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8B392BD9-66F3-4F8D-AAD4-6A5166E172A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14A120E7-0B27-499A-877C-70123D34E4F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C269FEED-6497-479C-9AE7-C2C2D4DC338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09DF873C-407F-49C8-8919-78E863E2883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BDA24FC-9BAF-42E0-934D-CD16D216FFA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377D5CA9-2585-4EA3-8CD9-35D0A534B31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361F61B4-56D4-451D-B525-C7214AB6F4A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8D02A034-0AFD-4E0B-A5F3-B3CBA1055F5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C1F0B454-5597-4611-9B4C-FFA10D8B9B7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C3787351-E313-46E4-9B97-6476AE137BC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D48CEF92-5487-464E-87AD-9871D80E3C50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868AC9C5-28FC-4720-AD91-CA223A01DAAF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9EC37FBF-144F-424E-804F-46F057CA930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91DD47C1-3830-4BD4-95F5-62532A565EE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4B31C278-72F2-448E-AFC4-8582F8EA789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E7BCDF3-368E-4117-A0F6-88CE091D1FB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0B73F83F-C028-4B63-A546-268EA125B07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966EE34F-4A31-40B6-BE14-30A73B6102B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59D0A8F6-F620-44CA-B60F-254CAD816C5C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F6E1068B-ACA0-40F2-B16E-93D1D2713E6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CC2CCCF7-B041-408B-B238-2F3B8E83981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07F8AA4F-592F-4371-BD97-1352FD0FC50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43508982-D5B9-42BB-A032-06E06DA889B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AFD430CA-F032-4B71-BDDE-E9DD70152DD7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FA86F690-E663-4B66-96A6-562344D23918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BAF4700A-B4C5-4CF2-95C3-D72FB31D4700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9060C9D-5610-4C42-B251-41E79CEB662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65008BB8-FE2F-4596-8109-D24921A58ED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AE0562DA-9F75-457A-9FE1-7185D9ED741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4B79D093-0426-43A6-BFF7-4EF98DED6E7F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093C6E5F-D825-4BF6-BF45-ABF66894B94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61ED210C-2E2D-4124-B975-C43E1B01ED0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308C16F4-F067-4421-BA11-EC1A1B3A482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0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521CA79C-6E68-46A1-90C3-08E1923122F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FD7C0E8A-F5E7-4074-8B96-E7A449B55CF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7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38C5E393-4BE3-4B26-B01E-C3FD913A2E5E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1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4F419552-322B-42E9-A7F9-F8287F0B2437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0F52573-1956-413B-8788-B84E117512C5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5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6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7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8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F2DA833A-F9BD-44A2-8109-B16FA7763124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E16AD92-F127-4F2A-BE5F-294B1B0BFB0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EF33893-F431-4696-BA0C-A9A1C78C217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E1330CC-42BB-469C-A2AE-A319B59D7AA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4.jpeg"/><Relationship Id="rId3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1.xml"/><Relationship Id="rId8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5.jpeg"/><Relationship Id="rId3" Type="http://schemas.openxmlformats.org/officeDocument/2006/relationships/slideLayout" Target="../slideLayouts/slideLayout49.xml"/><Relationship Id="rId4" Type="http://schemas.openxmlformats.org/officeDocument/2006/relationships/slideLayout" Target="../slideLayouts/slideLayout50.xml"/><Relationship Id="rId5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3.xml"/><Relationship Id="rId8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0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Picture 7" descr=""/>
          <p:cNvPicPr/>
          <p:nvPr/>
        </p:nvPicPr>
        <p:blipFill>
          <a:blip r:embed="rId2"/>
          <a:stretch/>
        </p:blipFill>
        <p:spPr>
          <a:xfrm>
            <a:off x="0" y="0"/>
            <a:ext cx="9142920" cy="6856920"/>
          </a:xfrm>
          <a:prstGeom prst="rect">
            <a:avLst/>
          </a:prstGeom>
          <a:ln w="0"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ftr" idx="1"/>
          </p:nvPr>
        </p:nvSpPr>
        <p:spPr>
          <a:xfrm>
            <a:off x="3124080" y="6429240"/>
            <a:ext cx="2894400" cy="290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l-GR" sz="1400" spc="-1" strike="noStrike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&lt;υποσέλιδο&gt;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sldNum" idx="2"/>
          </p:nvPr>
        </p:nvSpPr>
        <p:spPr>
          <a:xfrm>
            <a:off x="6553080" y="6429240"/>
            <a:ext cx="2132640" cy="290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l-GR" sz="1200" spc="-1" strike="noStrike">
                <a:solidFill>
                  <a:srgbClr val="8b8b8b"/>
                </a:solidFill>
                <a:latin typeface="Calibri Light"/>
                <a:ea typeface="맑은 고딕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8EC2F222-04EE-48E5-89B1-0C76590D7067}" type="slidenum">
              <a:rPr b="0" lang="el-GR" sz="1200" spc="-1" strike="noStrike">
                <a:solidFill>
                  <a:srgbClr val="8b8b8b"/>
                </a:solidFill>
                <a:latin typeface="Calibri Light"/>
                <a:ea typeface="맑은 고딕"/>
              </a:rPr>
              <a:t>&lt;αριθμός&gt;</a:t>
            </a:fld>
            <a:endParaRPr b="0" lang="el-G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dt" idx="3"/>
          </p:nvPr>
        </p:nvSpPr>
        <p:spPr>
          <a:xfrm>
            <a:off x="457200" y="6429240"/>
            <a:ext cx="2132640" cy="290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el-G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&lt;ημερομηνία/ώρα&gt;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l-GR" sz="4400" spc="-1" strike="noStrike">
                <a:solidFill>
                  <a:srgbClr val="000000"/>
                </a:solidFill>
                <a:latin typeface="Arial"/>
              </a:rPr>
              <a:t>Πατήστε για επεξεργασία της μορφής κειμένου του τίτλου</a:t>
            </a: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3200" spc="-1" strike="noStrike">
                <a:solidFill>
                  <a:srgbClr val="000000"/>
                </a:solidFill>
                <a:latin typeface="Arial"/>
              </a:rPr>
              <a:t>Πατήστε για επεξεργασία της μορφής κειμένου διάρθρωσης</a:t>
            </a: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800" spc="-1" strike="noStrike">
                <a:solidFill>
                  <a:srgbClr val="000000"/>
                </a:solidFill>
                <a:latin typeface="Arial"/>
              </a:rPr>
              <a:t>Δεύτερο επίπεδο διάρθρωσης</a:t>
            </a:r>
            <a:endParaRPr b="0" lang="el-GR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000000"/>
                </a:solidFill>
                <a:latin typeface="Arial"/>
              </a:rPr>
              <a:t>Τρίτο επίπεδο διάρθρωσης</a:t>
            </a:r>
            <a:endParaRPr b="0" lang="el-GR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000" spc="-1" strike="noStrike">
                <a:solidFill>
                  <a:srgbClr val="000000"/>
                </a:solidFill>
                <a:latin typeface="Arial"/>
              </a:rPr>
              <a:t>Τέταρτο επίπεδο διάρθρωσης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rgbClr val="000000"/>
                </a:solidFill>
                <a:latin typeface="Arial"/>
              </a:rPr>
              <a:t>Πέμπτο επίπεδο διάρθρωσης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rgbClr val="000000"/>
                </a:solidFill>
                <a:latin typeface="Arial"/>
              </a:rPr>
              <a:t>Έκτο επίπεδο διάρθρωσης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rgbClr val="000000"/>
                </a:solidFill>
                <a:latin typeface="Arial"/>
              </a:rPr>
              <a:t>Έβδομο επίπεδο διάρθρωσης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2" descr=""/>
          <p:cNvPicPr/>
          <p:nvPr/>
        </p:nvPicPr>
        <p:blipFill>
          <a:blip r:embed="rId2"/>
          <a:stretch/>
        </p:blipFill>
        <p:spPr>
          <a:xfrm>
            <a:off x="0" y="0"/>
            <a:ext cx="9142920" cy="6856920"/>
          </a:xfrm>
          <a:prstGeom prst="rect">
            <a:avLst/>
          </a:prstGeom>
          <a:ln w="0">
            <a:noFill/>
          </a:ln>
        </p:spPr>
      </p:pic>
      <p:sp>
        <p:nvSpPr>
          <p:cNvPr id="43" name="PlaceHolder 1"/>
          <p:cNvSpPr>
            <a:spLocks noGrp="1"/>
          </p:cNvSpPr>
          <p:nvPr>
            <p:ph type="ftr" idx="4"/>
          </p:nvPr>
        </p:nvSpPr>
        <p:spPr>
          <a:xfrm>
            <a:off x="3124080" y="6521400"/>
            <a:ext cx="2894400" cy="290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l-GR" sz="1400" spc="-1" strike="noStrike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&lt;υποσέλιδο&gt;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sldNum" idx="5"/>
          </p:nvPr>
        </p:nvSpPr>
        <p:spPr>
          <a:xfrm>
            <a:off x="6553080" y="6521400"/>
            <a:ext cx="2132640" cy="290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l-GR" sz="1200" spc="-1" strike="noStrike">
                <a:solidFill>
                  <a:srgbClr val="ffffff"/>
                </a:solidFill>
                <a:latin typeface="Calibri Light"/>
                <a:ea typeface="맑은 고딕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554B5B78-73B0-4442-80C3-1F112FA2EA95}" type="slidenum">
              <a:rPr b="0" lang="el-GR" sz="1200" spc="-1" strike="noStrike">
                <a:solidFill>
                  <a:srgbClr val="ffffff"/>
                </a:solidFill>
                <a:latin typeface="Calibri Light"/>
                <a:ea typeface="맑은 고딕"/>
              </a:rPr>
              <a:t>&lt;αριθμός&gt;</a:t>
            </a:fld>
            <a:endParaRPr b="0" lang="el-G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dt" idx="6"/>
          </p:nvPr>
        </p:nvSpPr>
        <p:spPr>
          <a:xfrm>
            <a:off x="457200" y="6521400"/>
            <a:ext cx="2132640" cy="290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el-G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&lt;ημερομηνία/ώρα&gt;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l-GR" sz="4400" spc="-1" strike="noStrike">
                <a:solidFill>
                  <a:srgbClr val="000000"/>
                </a:solidFill>
                <a:latin typeface="Arial"/>
              </a:rPr>
              <a:t>Πατήστε για επεξεργασία της μορφής κειμένου του τίτλου</a:t>
            </a: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3200" spc="-1" strike="noStrike">
                <a:solidFill>
                  <a:srgbClr val="000000"/>
                </a:solidFill>
                <a:latin typeface="Arial"/>
              </a:rPr>
              <a:t>Πατήστε για επεξεργασία της μορφής κειμένου διάρθρωσης</a:t>
            </a: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800" spc="-1" strike="noStrike">
                <a:solidFill>
                  <a:srgbClr val="000000"/>
                </a:solidFill>
                <a:latin typeface="Arial"/>
              </a:rPr>
              <a:t>Δεύτερο επίπεδο διάρθρωσης</a:t>
            </a:r>
            <a:endParaRPr b="0" lang="el-GR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000000"/>
                </a:solidFill>
                <a:latin typeface="Arial"/>
              </a:rPr>
              <a:t>Τρίτο επίπεδο διάρθρωσης</a:t>
            </a:r>
            <a:endParaRPr b="0" lang="el-GR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000" spc="-1" strike="noStrike">
                <a:solidFill>
                  <a:srgbClr val="000000"/>
                </a:solidFill>
                <a:latin typeface="Arial"/>
              </a:rPr>
              <a:t>Τέταρτο επίπεδο διάρθρωσης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rgbClr val="000000"/>
                </a:solidFill>
                <a:latin typeface="Arial"/>
              </a:rPr>
              <a:t>Πέμπτο επίπεδο διάρθρωσης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rgbClr val="000000"/>
                </a:solidFill>
                <a:latin typeface="Arial"/>
              </a:rPr>
              <a:t>Έκτο επίπεδο διάρθρωσης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rgbClr val="000000"/>
                </a:solidFill>
                <a:latin typeface="Arial"/>
              </a:rPr>
              <a:t>Έβδομο επίπεδο διάρθρωσης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Picture 2" descr=""/>
          <p:cNvPicPr/>
          <p:nvPr/>
        </p:nvPicPr>
        <p:blipFill>
          <a:blip r:embed="rId2"/>
          <a:stretch/>
        </p:blipFill>
        <p:spPr>
          <a:xfrm>
            <a:off x="0" y="0"/>
            <a:ext cx="9142920" cy="6856920"/>
          </a:xfrm>
          <a:prstGeom prst="rect">
            <a:avLst/>
          </a:prstGeom>
          <a:ln w="0">
            <a:noFill/>
          </a:ln>
        </p:spPr>
      </p:pic>
      <p:sp>
        <p:nvSpPr>
          <p:cNvPr id="85" name="PlaceHolder 1"/>
          <p:cNvSpPr>
            <a:spLocks noGrp="1"/>
          </p:cNvSpPr>
          <p:nvPr>
            <p:ph type="ftr" idx="7"/>
          </p:nvPr>
        </p:nvSpPr>
        <p:spPr>
          <a:xfrm>
            <a:off x="3124080" y="6521400"/>
            <a:ext cx="2894400" cy="290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l-GR" sz="1400" spc="-1" strike="noStrike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&lt;υποσέλιδο&gt;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sldNum" idx="8"/>
          </p:nvPr>
        </p:nvSpPr>
        <p:spPr>
          <a:xfrm>
            <a:off x="6553080" y="6521400"/>
            <a:ext cx="2132640" cy="290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l-GR" sz="1200" spc="-1" strike="noStrike">
                <a:solidFill>
                  <a:srgbClr val="8b8b8b"/>
                </a:solidFill>
                <a:latin typeface="Calibri Light"/>
                <a:ea typeface="맑은 고딕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61BEB908-51B9-43B1-A617-00695E1D3B84}" type="slidenum">
              <a:rPr b="0" lang="el-GR" sz="1200" spc="-1" strike="noStrike">
                <a:solidFill>
                  <a:srgbClr val="8b8b8b"/>
                </a:solidFill>
                <a:latin typeface="Calibri Light"/>
                <a:ea typeface="맑은 고딕"/>
              </a:rPr>
              <a:t>&lt;αριθμός&gt;</a:t>
            </a:fld>
            <a:endParaRPr b="0" lang="el-G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dt" idx="9"/>
          </p:nvPr>
        </p:nvSpPr>
        <p:spPr>
          <a:xfrm>
            <a:off x="457200" y="6521400"/>
            <a:ext cx="2132640" cy="290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el-G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&lt;ημερομηνία/ώρα&gt;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l-GR" sz="4400" spc="-1" strike="noStrike">
                <a:solidFill>
                  <a:srgbClr val="000000"/>
                </a:solidFill>
                <a:latin typeface="Arial"/>
              </a:rPr>
              <a:t>Πατήστε για επεξεργασία της μορφής κειμένου του τίτλου</a:t>
            </a: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3200" spc="-1" strike="noStrike">
                <a:solidFill>
                  <a:srgbClr val="000000"/>
                </a:solidFill>
                <a:latin typeface="Arial"/>
              </a:rPr>
              <a:t>Πατήστε για επεξεργασία της μορφής κειμένου διάρθρωσης</a:t>
            </a: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800" spc="-1" strike="noStrike">
                <a:solidFill>
                  <a:srgbClr val="000000"/>
                </a:solidFill>
                <a:latin typeface="Arial"/>
              </a:rPr>
              <a:t>Δεύτερο επίπεδο διάρθρωσης</a:t>
            </a:r>
            <a:endParaRPr b="0" lang="el-GR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000000"/>
                </a:solidFill>
                <a:latin typeface="Arial"/>
              </a:rPr>
              <a:t>Τρίτο επίπεδο διάρθρωσης</a:t>
            </a:r>
            <a:endParaRPr b="0" lang="el-GR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000" spc="-1" strike="noStrike">
                <a:solidFill>
                  <a:srgbClr val="000000"/>
                </a:solidFill>
                <a:latin typeface="Arial"/>
              </a:rPr>
              <a:t>Τέταρτο επίπεδο διάρθρωσης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rgbClr val="000000"/>
                </a:solidFill>
                <a:latin typeface="Arial"/>
              </a:rPr>
              <a:t>Πέμπτο επίπεδο διάρθρωσης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rgbClr val="000000"/>
                </a:solidFill>
                <a:latin typeface="Arial"/>
              </a:rPr>
              <a:t>Έκτο επίπεδο διάρθρωσης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rgbClr val="000000"/>
                </a:solidFill>
                <a:latin typeface="Arial"/>
              </a:rPr>
              <a:t>Έβδομο επίπεδο διάρθρωσης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Picture 2" descr=""/>
          <p:cNvPicPr/>
          <p:nvPr/>
        </p:nvPicPr>
        <p:blipFill>
          <a:blip r:embed="rId2"/>
          <a:stretch/>
        </p:blipFill>
        <p:spPr>
          <a:xfrm>
            <a:off x="0" y="-27360"/>
            <a:ext cx="9142920" cy="6856920"/>
          </a:xfrm>
          <a:prstGeom prst="rect">
            <a:avLst/>
          </a:prstGeom>
          <a:ln w="0">
            <a:noFill/>
          </a:ln>
        </p:spPr>
      </p:pic>
      <p:sp>
        <p:nvSpPr>
          <p:cNvPr id="127" name="PlaceHolder 1"/>
          <p:cNvSpPr>
            <a:spLocks noGrp="1"/>
          </p:cNvSpPr>
          <p:nvPr>
            <p:ph type="ftr" idx="10"/>
          </p:nvPr>
        </p:nvSpPr>
        <p:spPr>
          <a:xfrm>
            <a:off x="3124080" y="6521400"/>
            <a:ext cx="2894400" cy="290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l-GR" sz="1400" spc="-1" strike="noStrike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&lt;υποσέλιδο&gt;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 type="sldNum" idx="11"/>
          </p:nvPr>
        </p:nvSpPr>
        <p:spPr>
          <a:xfrm>
            <a:off x="6553080" y="6521400"/>
            <a:ext cx="2132640" cy="290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l-GR" sz="1200" spc="-1" strike="noStrike">
                <a:solidFill>
                  <a:srgbClr val="8b8b8b"/>
                </a:solidFill>
                <a:latin typeface="Calibri Light"/>
                <a:ea typeface="맑은 고딕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FDCEBC54-0E81-4177-8225-496EDBD3272B}" type="slidenum">
              <a:rPr b="0" lang="el-GR" sz="1200" spc="-1" strike="noStrike">
                <a:solidFill>
                  <a:srgbClr val="8b8b8b"/>
                </a:solidFill>
                <a:latin typeface="Calibri Light"/>
                <a:ea typeface="맑은 고딕"/>
              </a:rPr>
              <a:t>&lt;αριθμός&gt;</a:t>
            </a:fld>
            <a:endParaRPr b="0" lang="el-G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 type="dt" idx="12"/>
          </p:nvPr>
        </p:nvSpPr>
        <p:spPr>
          <a:xfrm>
            <a:off x="457200" y="6521400"/>
            <a:ext cx="2132640" cy="290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el-G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&lt;ημερομηνία/ώρα&gt;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0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l-GR" sz="4400" spc="-1" strike="noStrike">
                <a:solidFill>
                  <a:srgbClr val="000000"/>
                </a:solidFill>
                <a:latin typeface="Arial"/>
              </a:rPr>
              <a:t>Πατήστε για επεξεργασία της μορφής κειμένου του τίτλου</a:t>
            </a: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1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3200" spc="-1" strike="noStrike">
                <a:solidFill>
                  <a:srgbClr val="000000"/>
                </a:solidFill>
                <a:latin typeface="Arial"/>
              </a:rPr>
              <a:t>Πατήστε για επεξεργασία της μορφής κειμένου διάρθρωσης</a:t>
            </a: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800" spc="-1" strike="noStrike">
                <a:solidFill>
                  <a:srgbClr val="000000"/>
                </a:solidFill>
                <a:latin typeface="Arial"/>
              </a:rPr>
              <a:t>Δεύτερο επίπεδο διάρθρωσης</a:t>
            </a:r>
            <a:endParaRPr b="0" lang="el-GR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000000"/>
                </a:solidFill>
                <a:latin typeface="Arial"/>
              </a:rPr>
              <a:t>Τρίτο επίπεδο διάρθρωσης</a:t>
            </a:r>
            <a:endParaRPr b="0" lang="el-GR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000" spc="-1" strike="noStrike">
                <a:solidFill>
                  <a:srgbClr val="000000"/>
                </a:solidFill>
                <a:latin typeface="Arial"/>
              </a:rPr>
              <a:t>Τέταρτο επίπεδο διάρθρωσης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rgbClr val="000000"/>
                </a:solidFill>
                <a:latin typeface="Arial"/>
              </a:rPr>
              <a:t>Πέμπτο επίπεδο διάρθρωσης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rgbClr val="000000"/>
                </a:solidFill>
                <a:latin typeface="Arial"/>
              </a:rPr>
              <a:t>Έκτο επίπεδο διάρθρωσης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rgbClr val="000000"/>
                </a:solidFill>
                <a:latin typeface="Arial"/>
              </a:rPr>
              <a:t>Έβδομο επίπεδο διάρθρωσης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" name="Picture 2" descr=""/>
          <p:cNvPicPr/>
          <p:nvPr/>
        </p:nvPicPr>
        <p:blipFill>
          <a:blip r:embed="rId2"/>
          <a:stretch/>
        </p:blipFill>
        <p:spPr>
          <a:xfrm>
            <a:off x="0" y="0"/>
            <a:ext cx="9142920" cy="6856920"/>
          </a:xfrm>
          <a:prstGeom prst="rect">
            <a:avLst/>
          </a:prstGeom>
          <a:ln w="0">
            <a:noFill/>
          </a:ln>
        </p:spPr>
      </p:pic>
      <p:sp>
        <p:nvSpPr>
          <p:cNvPr id="169" name="PlaceHolder 1"/>
          <p:cNvSpPr>
            <a:spLocks noGrp="1"/>
          </p:cNvSpPr>
          <p:nvPr>
            <p:ph type="ftr" idx="13"/>
          </p:nvPr>
        </p:nvSpPr>
        <p:spPr>
          <a:xfrm>
            <a:off x="3124080" y="6521400"/>
            <a:ext cx="2894400" cy="290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l-GR" sz="1400" spc="-1" strike="noStrike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&lt;υποσέλιδο&gt;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0" name="PlaceHolder 2"/>
          <p:cNvSpPr>
            <a:spLocks noGrp="1"/>
          </p:cNvSpPr>
          <p:nvPr>
            <p:ph type="sldNum" idx="14"/>
          </p:nvPr>
        </p:nvSpPr>
        <p:spPr>
          <a:xfrm>
            <a:off x="6553080" y="6521400"/>
            <a:ext cx="2132640" cy="290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l-GR" sz="1200" spc="-1" strike="noStrike">
                <a:solidFill>
                  <a:srgbClr val="ffffff"/>
                </a:solidFill>
                <a:latin typeface="Calibri Light"/>
                <a:ea typeface="맑은 고딕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7F8FE719-5B56-4B63-B7FF-4592D2914A20}" type="slidenum">
              <a:rPr b="0" lang="el-GR" sz="1200" spc="-1" strike="noStrike">
                <a:solidFill>
                  <a:srgbClr val="ffffff"/>
                </a:solidFill>
                <a:latin typeface="Calibri Light"/>
                <a:ea typeface="맑은 고딕"/>
              </a:rPr>
              <a:t>&lt;αριθμός&gt;</a:t>
            </a:fld>
            <a:endParaRPr b="0" lang="el-G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1" name="PlaceHolder 3"/>
          <p:cNvSpPr>
            <a:spLocks noGrp="1"/>
          </p:cNvSpPr>
          <p:nvPr>
            <p:ph type="dt" idx="15"/>
          </p:nvPr>
        </p:nvSpPr>
        <p:spPr>
          <a:xfrm>
            <a:off x="457200" y="6521400"/>
            <a:ext cx="2132640" cy="290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el-G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&lt;ημερομηνία/ώρα&gt;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2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l-GR" sz="4400" spc="-1" strike="noStrike">
                <a:solidFill>
                  <a:srgbClr val="000000"/>
                </a:solidFill>
                <a:latin typeface="Arial"/>
              </a:rPr>
              <a:t>Πατήστε για επεξεργασία της μορφής κειμένου του τίτλου</a:t>
            </a:r>
            <a:endParaRPr b="0" lang="el-G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3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3200" spc="-1" strike="noStrike">
                <a:solidFill>
                  <a:srgbClr val="000000"/>
                </a:solidFill>
                <a:latin typeface="Arial"/>
              </a:rPr>
              <a:t>Πατήστε για επεξεργασία της μορφής κειμένου διάρθρωσης</a:t>
            </a: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800" spc="-1" strike="noStrike">
                <a:solidFill>
                  <a:srgbClr val="000000"/>
                </a:solidFill>
                <a:latin typeface="Arial"/>
              </a:rPr>
              <a:t>Δεύτερο επίπεδο διάρθρωσης</a:t>
            </a:r>
            <a:endParaRPr b="0" lang="el-GR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000000"/>
                </a:solidFill>
                <a:latin typeface="Arial"/>
              </a:rPr>
              <a:t>Τρίτο επίπεδο διάρθρωσης</a:t>
            </a:r>
            <a:endParaRPr b="0" lang="el-GR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000" spc="-1" strike="noStrike">
                <a:solidFill>
                  <a:srgbClr val="000000"/>
                </a:solidFill>
                <a:latin typeface="Arial"/>
              </a:rPr>
              <a:t>Τέταρτο επίπεδο διάρθρωσης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rgbClr val="000000"/>
                </a:solidFill>
                <a:latin typeface="Arial"/>
              </a:rPr>
              <a:t>Πέμπτο επίπεδο διάρθρωσης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rgbClr val="000000"/>
                </a:solidFill>
                <a:latin typeface="Arial"/>
              </a:rPr>
              <a:t>Έκτο επίπεδο διάρθρωσης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rgbClr val="000000"/>
                </a:solidFill>
                <a:latin typeface="Arial"/>
              </a:rPr>
              <a:t>Έβδομο επίπεδο διάρθρωσης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PlaceHolder 1"/>
          <p:cNvSpPr>
            <a:spLocks noGrp="1"/>
          </p:cNvSpPr>
          <p:nvPr>
            <p:ph type="subTitle"/>
          </p:nvPr>
        </p:nvSpPr>
        <p:spPr>
          <a:xfrm>
            <a:off x="510480" y="3861000"/>
            <a:ext cx="3916440" cy="4298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t">
            <a:noAutofit/>
          </a:bodyPr>
          <a:p>
            <a:pPr marL="228600" indent="-228600">
              <a:lnSpc>
                <a:spcPct val="100000"/>
              </a:lnSpc>
              <a:spcBef>
                <a:spcPts val="1001"/>
              </a:spcBef>
              <a:buClr>
                <a:srgbClr val="404040"/>
              </a:buClr>
              <a:buFont typeface="Arial"/>
              <a:buChar char="•"/>
              <a:tabLst>
                <a:tab algn="l" pos="0"/>
              </a:tabLst>
            </a:pPr>
            <a:r>
              <a:rPr b="0" lang="el-GR" sz="1200" spc="-1" strike="noStrike">
                <a:solidFill>
                  <a:srgbClr val="404040"/>
                </a:solidFill>
                <a:latin typeface="Calibri"/>
                <a:ea typeface="맑은 고딕"/>
              </a:rPr>
              <a:t>Ενότητα 1.2 Α’ Λυκείου</a:t>
            </a:r>
            <a:endParaRPr b="0" lang="el-GR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endParaRPr b="0" lang="el-GR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7" name="PlaceHolder 2"/>
          <p:cNvSpPr>
            <a:spLocks noGrp="1"/>
          </p:cNvSpPr>
          <p:nvPr>
            <p:ph type="title"/>
          </p:nvPr>
        </p:nvSpPr>
        <p:spPr>
          <a:xfrm>
            <a:off x="484200" y="4293000"/>
            <a:ext cx="6751080" cy="19184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t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l-GR" sz="5400" spc="-1" strike="noStrike">
                <a:solidFill>
                  <a:srgbClr val="a16e57"/>
                </a:solidFill>
                <a:latin typeface="Calibri"/>
                <a:ea typeface="맑은 고딕"/>
              </a:rPr>
              <a:t>ΠΙΣΤΗ ΣΤΟΝ ΤΡΙΑΔΙΚΟ</a:t>
            </a:r>
            <a:br>
              <a:rPr sz="5400"/>
            </a:br>
            <a:r>
              <a:rPr b="1" lang="el-GR" sz="5400" spc="-1" strike="noStrike">
                <a:solidFill>
                  <a:srgbClr val="5b2908"/>
                </a:solidFill>
                <a:latin typeface="Calibri"/>
                <a:ea typeface="맑은 고딕"/>
              </a:rPr>
              <a:t>ΘΕΟ</a:t>
            </a:r>
            <a:endParaRPr b="0" lang="el-GR" sz="5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8" name="그룹 5"/>
          <p:cNvGrpSpPr/>
          <p:nvPr/>
        </p:nvGrpSpPr>
        <p:grpSpPr>
          <a:xfrm>
            <a:off x="1907640" y="1484640"/>
            <a:ext cx="5111640" cy="1341000"/>
            <a:chOff x="1907640" y="1484640"/>
            <a:chExt cx="5111640" cy="1341000"/>
          </a:xfrm>
        </p:grpSpPr>
        <p:sp>
          <p:nvSpPr>
            <p:cNvPr id="219" name="Text Box 5"/>
            <p:cNvSpPr/>
            <p:nvPr/>
          </p:nvSpPr>
          <p:spPr>
            <a:xfrm>
              <a:off x="2411640" y="1926360"/>
              <a:ext cx="3887280" cy="82116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45000" bIns="45000" anchor="t">
              <a:spAutoFit/>
            </a:bodyPr>
            <a:p>
              <a:pPr algn="ctr">
                <a:lnSpc>
                  <a:spcPct val="100000"/>
                </a:lnSpc>
              </a:pPr>
              <a:r>
                <a:rPr b="1" lang="el-GR" sz="2400" spc="-1" strike="noStrike">
                  <a:solidFill>
                    <a:srgbClr val="5b2908"/>
                  </a:solidFill>
                  <a:latin typeface="Calibri"/>
                  <a:ea typeface="맑은 고딕"/>
                </a:rPr>
                <a:t>Έννοια της πίστης</a:t>
              </a:r>
              <a:endParaRPr b="0" lang="el-GR" sz="2400" spc="-1" strike="noStrike">
                <a:solidFill>
                  <a:srgbClr val="000000"/>
                </a:solidFill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endParaRPr b="0" lang="el-GR" sz="2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20" name="직사각형 7"/>
            <p:cNvSpPr/>
            <p:nvPr/>
          </p:nvSpPr>
          <p:spPr>
            <a:xfrm>
              <a:off x="1907640" y="2583720"/>
              <a:ext cx="5111640" cy="241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>
                <a:lnSpc>
                  <a:spcPts val="1199"/>
                </a:lnSpc>
              </a:pPr>
              <a:r>
                <a:rPr b="0" lang="en-US" sz="1200" spc="-1" strike="noStrike">
                  <a:solidFill>
                    <a:srgbClr val="5b2908"/>
                  </a:solidFill>
                  <a:latin typeface="Calibri"/>
                  <a:ea typeface="맑은 고딕"/>
                </a:rPr>
                <a:t>I.</a:t>
              </a:r>
              <a:endParaRPr b="0" lang="el-GR" sz="12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21" name="Text Box 4"/>
            <p:cNvSpPr/>
            <p:nvPr/>
          </p:nvSpPr>
          <p:spPr>
            <a:xfrm>
              <a:off x="3996000" y="1484640"/>
              <a:ext cx="934920" cy="699120"/>
            </a:xfrm>
            <a:prstGeom prst="rect">
              <a:avLst/>
            </a:prstGeom>
            <a:noFill/>
            <a:ln w="381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45000" bIns="45000" anchor="t">
              <a:spAutoFit/>
            </a:bodyPr>
            <a:p>
              <a:pPr algn="ctr">
                <a:lnSpc>
                  <a:spcPct val="100000"/>
                </a:lnSpc>
              </a:pPr>
              <a:r>
                <a:rPr b="1" lang="en-US" sz="4000" spc="-1" strike="noStrike">
                  <a:solidFill>
                    <a:srgbClr val="5b2908"/>
                  </a:solidFill>
                  <a:latin typeface="Calibri"/>
                  <a:ea typeface="맑은 고딕"/>
                </a:rPr>
                <a:t>01</a:t>
              </a:r>
              <a:endParaRPr b="0" lang="el-GR" sz="40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222" name="Text Box 9"/>
          <p:cNvSpPr/>
          <p:nvPr/>
        </p:nvSpPr>
        <p:spPr>
          <a:xfrm>
            <a:off x="2483640" y="2707200"/>
            <a:ext cx="4895640" cy="40647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90000" rIns="90000" tIns="45000" bIns="45000" anchor="t">
            <a:spAutoFit/>
          </a:bodyPr>
          <a:p>
            <a:pPr marL="343080" indent="-343080">
              <a:lnSpc>
                <a:spcPct val="200000"/>
              </a:lnSpc>
              <a:spcBef>
                <a:spcPts val="320"/>
              </a:spcBef>
              <a:buClr>
                <a:srgbClr val="222222"/>
              </a:buClr>
              <a:buFont typeface="Arial"/>
              <a:buChar char="•"/>
            </a:pPr>
            <a:r>
              <a:rPr b="0" lang="el-GR" sz="1400" spc="-1" strike="noStrike">
                <a:solidFill>
                  <a:srgbClr val="222222"/>
                </a:solidFill>
                <a:latin typeface="Georgia"/>
                <a:ea typeface="맑은 고딕"/>
              </a:rPr>
              <a:t>Πί</a:t>
            </a:r>
            <a:r>
              <a:rPr b="0" lang="el-GR" sz="1600" spc="-1" strike="noStrike">
                <a:solidFill>
                  <a:srgbClr val="222222"/>
                </a:solidFill>
                <a:latin typeface="Georgia"/>
                <a:ea typeface="맑은 고딕"/>
              </a:rPr>
              <a:t>στη</a:t>
            </a:r>
            <a:r>
              <a:rPr b="0" lang="en-US" sz="1600" spc="-1" strike="noStrike">
                <a:solidFill>
                  <a:srgbClr val="222222"/>
                </a:solidFill>
                <a:latin typeface="Georgia"/>
                <a:ea typeface="맑은 고딕"/>
              </a:rPr>
              <a:t>: </a:t>
            </a:r>
            <a:r>
              <a:rPr b="0" lang="el-GR" sz="1600" spc="-1" strike="noStrike">
                <a:solidFill>
                  <a:srgbClr val="222222"/>
                </a:solidFill>
                <a:latin typeface="Georgia"/>
                <a:ea typeface="맑은 고딕"/>
              </a:rPr>
              <a:t>Σιγουριά, βεβαιότητα, πεποίθηση, εμπιστοσύνη.</a:t>
            </a:r>
            <a:endParaRPr b="0" lang="el-GR" sz="16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200000"/>
              </a:lnSpc>
              <a:spcBef>
                <a:spcPts val="320"/>
              </a:spcBef>
              <a:buClr>
                <a:srgbClr val="222222"/>
              </a:buClr>
              <a:buFont typeface="Arial"/>
              <a:buChar char="•"/>
            </a:pPr>
            <a:r>
              <a:rPr b="0" lang="el-GR" sz="1600" spc="-1" strike="noStrike">
                <a:solidFill>
                  <a:srgbClr val="222222"/>
                </a:solidFill>
                <a:latin typeface="Georgia"/>
                <a:ea typeface="맑은 고딕"/>
              </a:rPr>
              <a:t>Η πίστη παρατηρείται σε όλες τις θρησκείες και αποτελεί το συνδετικό κρίκο πιστού με το Θεό.</a:t>
            </a:r>
            <a:endParaRPr b="0" lang="el-GR" sz="16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200000"/>
              </a:lnSpc>
              <a:spcBef>
                <a:spcPts val="320"/>
              </a:spcBef>
              <a:buClr>
                <a:srgbClr val="222222"/>
              </a:buClr>
              <a:buFont typeface="Arial"/>
              <a:buChar char="•"/>
            </a:pPr>
            <a:r>
              <a:rPr b="0" lang="el-GR" sz="1600" spc="-1" strike="noStrike">
                <a:solidFill>
                  <a:srgbClr val="222222"/>
                </a:solidFill>
                <a:latin typeface="Georgia"/>
                <a:ea typeface="맑은 고딕"/>
              </a:rPr>
              <a:t>Η λέξη πίστη για τους περισσότερους ανθρώπους σημαίνει την ανεξέταστη αποδοχή θεωριών ,αρχών και διδαχών που παραμένουν αναπόδεικτες.</a:t>
            </a:r>
            <a:endParaRPr b="0" lang="el-GR" sz="1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PlaceHolder 1"/>
          <p:cNvSpPr>
            <a:spLocks noGrp="1"/>
          </p:cNvSpPr>
          <p:nvPr>
            <p:ph type="title"/>
          </p:nvPr>
        </p:nvSpPr>
        <p:spPr>
          <a:xfrm>
            <a:off x="395640" y="87120"/>
            <a:ext cx="8352000" cy="7959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 fontScale="67000"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l-GR" sz="3500" spc="-1" strike="noStrike">
                <a:solidFill>
                  <a:srgbClr val="ffffff"/>
                </a:solidFill>
                <a:latin typeface="Calibri"/>
                <a:ea typeface="맑은 고딕"/>
              </a:rPr>
              <a:t>Πίστη</a:t>
            </a:r>
            <a:r>
              <a:rPr b="1" lang="en-US" sz="3500" spc="-1" strike="noStrike">
                <a:solidFill>
                  <a:srgbClr val="ffffff"/>
                </a:solidFill>
                <a:latin typeface="Calibri"/>
                <a:ea typeface="맑은 고딕"/>
              </a:rPr>
              <a:t>: </a:t>
            </a:r>
            <a:r>
              <a:rPr b="1" lang="el-GR" sz="3500" spc="-1" strike="noStrike">
                <a:solidFill>
                  <a:srgbClr val="ffffff"/>
                </a:solidFill>
                <a:latin typeface="Calibri"/>
                <a:ea typeface="맑은 고딕"/>
              </a:rPr>
              <a:t>Βεβαιότητα και αμφιβολία</a:t>
            </a:r>
            <a:br>
              <a:rPr sz="3500"/>
            </a:br>
            <a:endParaRPr b="0" lang="el-GR" sz="3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4" name="PlaceHolder 2"/>
          <p:cNvSpPr>
            <a:spLocks noGrp="1"/>
          </p:cNvSpPr>
          <p:nvPr>
            <p:ph/>
          </p:nvPr>
        </p:nvSpPr>
        <p:spPr>
          <a:xfrm>
            <a:off x="540000" y="1260000"/>
            <a:ext cx="8369280" cy="5111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457200" indent="-457200">
              <a:lnSpc>
                <a:spcPct val="100000"/>
              </a:lnSpc>
              <a:spcBef>
                <a:spcPts val="400"/>
              </a:spcBef>
              <a:buClr>
                <a:srgbClr val="222222"/>
              </a:buClr>
              <a:buFont typeface="Arial"/>
              <a:buAutoNum type="arabicPeriod"/>
            </a:pPr>
            <a:r>
              <a:rPr b="0" lang="el-GR" sz="2000" spc="-1" strike="noStrike">
                <a:solidFill>
                  <a:srgbClr val="222222"/>
                </a:solidFill>
                <a:latin typeface="Georgia"/>
                <a:ea typeface="맑은 고딕"/>
              </a:rPr>
              <a:t>Κύριε, πιστεύω· βοήθει μου τη απιστία» (Μαρκ. 9,24). 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400"/>
              </a:spcBef>
              <a:buClr>
                <a:srgbClr val="222222"/>
              </a:buClr>
              <a:buFont typeface="Arial"/>
              <a:buAutoNum type="arabicPeriod"/>
              <a:tabLst>
                <a:tab algn="l" pos="0"/>
              </a:tabLst>
            </a:pPr>
            <a:r>
              <a:rPr b="1" lang="el-GR" sz="2000" spc="-1" strike="noStrike">
                <a:solidFill>
                  <a:srgbClr val="222222"/>
                </a:solidFill>
                <a:latin typeface="Georgia"/>
                <a:ea typeface="맑은 고딕"/>
              </a:rPr>
              <a:t>Συνύπαρξη πίστης με την αμφιβολία.</a:t>
            </a:r>
            <a:r>
              <a:rPr b="0" lang="el-GR" sz="2000" spc="-1" strike="noStrike">
                <a:solidFill>
                  <a:srgbClr val="222222"/>
                </a:solidFill>
                <a:latin typeface="Georgia"/>
                <a:ea typeface="맑은 고딕"/>
              </a:rPr>
              <a:t> Η πίστη δεν είναι μια λογική βεβαιότητα, αλλά μια προσωπική σχέση, μια σχέση εμπιστοσύνης με το Θεό, είναι ατελής στον καθένα μας και είναι δυνατό να συνυπάρχει με την αμφιβολία. 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400"/>
              </a:spcBef>
              <a:buClr>
                <a:srgbClr val="222222"/>
              </a:buClr>
              <a:buFont typeface="Arial"/>
              <a:buAutoNum type="arabicPeriod"/>
              <a:tabLst>
                <a:tab algn="l" pos="0"/>
              </a:tabLst>
            </a:pPr>
            <a:r>
              <a:rPr b="0" lang="el-GR" sz="2000" spc="-1" strike="noStrike">
                <a:solidFill>
                  <a:srgbClr val="222222"/>
                </a:solidFill>
                <a:latin typeface="Georgia"/>
                <a:ea typeface="맑은 고딕"/>
              </a:rPr>
              <a:t>Η συνύπαρξη πίστης με την αμφιβολία σημαίνει ότι η πίστη μας είναι ζωντανή και αυξανόμενη.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400"/>
              </a:spcBef>
              <a:buClr>
                <a:srgbClr val="222222"/>
              </a:buClr>
              <a:buFont typeface="Arial"/>
              <a:buAutoNum type="arabicPeriod"/>
              <a:tabLst>
                <a:tab algn="l" pos="0"/>
              </a:tabLst>
            </a:pPr>
            <a:r>
              <a:rPr b="0" lang="el-GR" sz="2000" spc="-1" strike="noStrike">
                <a:solidFill>
                  <a:srgbClr val="222222"/>
                </a:solidFill>
                <a:latin typeface="Georgia"/>
                <a:ea typeface="맑은 고딕"/>
              </a:rPr>
              <a:t>ΜΑΚΑΡΙΟΙ ΟΙ ΜΗ ΕΙΔΟΝΤΕΣ ΚΑΙ ΠΙΣΤΕΥΣΑΝΤΕΣ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  <a:p>
            <a:pPr marL="228600" indent="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  <a:p>
            <a:pPr marL="343080" indent="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title"/>
          </p:nvPr>
        </p:nvSpPr>
        <p:spPr>
          <a:xfrm>
            <a:off x="395640" y="87120"/>
            <a:ext cx="8352000" cy="7959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l-GR" sz="3500" spc="-1" strike="noStrike">
                <a:solidFill>
                  <a:srgbClr val="ffffff"/>
                </a:solidFill>
                <a:latin typeface="Calibri"/>
                <a:ea typeface="맑은 고딕"/>
              </a:rPr>
              <a:t>Χριστιανική Πίστη</a:t>
            </a:r>
            <a:endParaRPr b="0" lang="el-GR" sz="3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6" name="PlaceHolder 2"/>
          <p:cNvSpPr>
            <a:spLocks noGrp="1"/>
          </p:cNvSpPr>
          <p:nvPr>
            <p:ph/>
          </p:nvPr>
        </p:nvSpPr>
        <p:spPr>
          <a:xfrm>
            <a:off x="494640" y="1260000"/>
            <a:ext cx="8504640" cy="5111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 fontScale="97000"/>
          </a:bodyPr>
          <a:p>
            <a:pPr marL="331920" indent="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  <a:p>
            <a:pPr marL="331920" indent="-331920">
              <a:lnSpc>
                <a:spcPct val="100000"/>
              </a:lnSpc>
              <a:spcBef>
                <a:spcPts val="400"/>
              </a:spcBef>
              <a:buClr>
                <a:srgbClr val="222222"/>
              </a:buClr>
              <a:buFont typeface="Arial"/>
              <a:buChar char="•"/>
              <a:tabLst>
                <a:tab algn="l" pos="0"/>
              </a:tabLst>
            </a:pPr>
            <a:r>
              <a:rPr b="0" lang="el-GR" sz="2000" spc="-1" strike="noStrike">
                <a:solidFill>
                  <a:srgbClr val="222222"/>
                </a:solidFill>
                <a:latin typeface="Georgia"/>
                <a:ea typeface="맑은 고딕"/>
              </a:rPr>
              <a:t>Στον Χριστιανισμό η πίστη στο Θεό δεν προκύπτει από την υπαγόρευση θεωρητικών αρχών περί ύπαρξης . Προέρχεται από την εμπιστοσύνη που μας γεννά το πρόσωπό του και η προσωπική του ύπαρξη με τα έργα του και τις παρεμβολές του στην ιστορία.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  <a:p>
            <a:pPr marL="227880" indent="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  <a:p>
            <a:pPr marL="331920" indent="-331920">
              <a:lnSpc>
                <a:spcPct val="100000"/>
              </a:lnSpc>
              <a:spcBef>
                <a:spcPts val="400"/>
              </a:spcBef>
              <a:buClr>
                <a:srgbClr val="222222"/>
              </a:buClr>
              <a:buFont typeface="Arial"/>
              <a:buChar char="•"/>
              <a:tabLst>
                <a:tab algn="l" pos="0"/>
              </a:tabLst>
            </a:pPr>
            <a:r>
              <a:rPr b="0" lang="el-GR" sz="2000" spc="-1" strike="noStrike">
                <a:solidFill>
                  <a:srgbClr val="222222"/>
                </a:solidFill>
                <a:latin typeface="Georgia"/>
                <a:ea typeface="맑은 고딕"/>
              </a:rPr>
              <a:t>Η σχέση που θεμελιώνει την πίστη είναι ΑΜΕΣΗ ΚΑΙ ΕΜΜΕΣΗ.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  <a:p>
            <a:pPr marL="227880" indent="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  <a:p>
            <a:pPr marL="331920" indent="-331920">
              <a:lnSpc>
                <a:spcPct val="100000"/>
              </a:lnSpc>
              <a:spcBef>
                <a:spcPts val="400"/>
              </a:spcBef>
              <a:buClr>
                <a:srgbClr val="222222"/>
              </a:buClr>
              <a:buFont typeface="Arial"/>
              <a:buChar char="•"/>
              <a:tabLst>
                <a:tab algn="l" pos="0"/>
              </a:tabLst>
            </a:pPr>
            <a:r>
              <a:rPr b="0" lang="el-GR" sz="2000" spc="-1" strike="noStrike">
                <a:solidFill>
                  <a:srgbClr val="222222"/>
                </a:solidFill>
                <a:latin typeface="Georgia"/>
                <a:ea typeface="맑은 고딕"/>
              </a:rPr>
              <a:t>ΒΑΘΜΙΔΕΣ ΠΙΣΤΗΣ </a:t>
            </a:r>
            <a:r>
              <a:rPr b="0" lang="en-US" sz="2000" spc="-1" strike="noStrike">
                <a:solidFill>
                  <a:srgbClr val="222222"/>
                </a:solidFill>
                <a:latin typeface="Georgia"/>
                <a:ea typeface="맑은 고딕"/>
              </a:rPr>
              <a:t>:</a:t>
            </a:r>
            <a:r>
              <a:rPr b="0" lang="el-GR" sz="2000" spc="-1" strike="noStrike">
                <a:solidFill>
                  <a:srgbClr val="222222"/>
                </a:solidFill>
                <a:latin typeface="Georgia"/>
                <a:ea typeface="맑은 고딕"/>
              </a:rPr>
              <a:t> Λιγότερη πίστη </a:t>
            </a:r>
            <a:r>
              <a:rPr b="0" lang="el-GR" sz="2000" spc="-1" strike="noStrike">
                <a:solidFill>
                  <a:srgbClr val="222222"/>
                </a:solidFill>
                <a:latin typeface="Wingdings"/>
                <a:ea typeface="맑은 고딕"/>
              </a:rPr>
              <a:t></a:t>
            </a:r>
            <a:r>
              <a:rPr b="0" lang="el-GR" sz="2000" spc="-1" strike="noStrike">
                <a:solidFill>
                  <a:srgbClr val="222222"/>
                </a:solidFill>
                <a:latin typeface="Georgia"/>
                <a:ea typeface="맑은 고딕"/>
              </a:rPr>
              <a:t> περισσότερη πίστη, πρόοδος που δεν σταματά. Περιθώρια για αύξηση και ωριμότητα της πίστης.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  <a:p>
            <a:pPr marL="227880" indent="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  <a:p>
            <a:pPr marL="331920" indent="-331920">
              <a:lnSpc>
                <a:spcPct val="100000"/>
              </a:lnSpc>
              <a:spcBef>
                <a:spcPts val="400"/>
              </a:spcBef>
              <a:buClr>
                <a:srgbClr val="222222"/>
              </a:buClr>
              <a:buFont typeface="Arial"/>
              <a:buChar char="•"/>
              <a:tabLst>
                <a:tab algn="l" pos="0"/>
              </a:tabLst>
            </a:pPr>
            <a:r>
              <a:rPr b="0" lang="el-GR" sz="2000" spc="-1" strike="noStrike">
                <a:solidFill>
                  <a:srgbClr val="222222"/>
                </a:solidFill>
                <a:latin typeface="Georgia"/>
                <a:ea typeface="맑은 고딕"/>
              </a:rPr>
              <a:t>Η συμμετοχή στην αλήθεια της Εκκλησίας επιτυγχάνεται με ένα τρόπο ζωής που συνιστά  βιωματική σχέση με το Θεό. Απαραίτητη προϋπόθεση η ελεύθερη βούληση του ανθρώπου.  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  <a:p>
            <a:pPr marL="331920" indent="-331920">
              <a:lnSpc>
                <a:spcPct val="100000"/>
              </a:lnSpc>
              <a:spcBef>
                <a:spcPts val="400"/>
              </a:spcBef>
              <a:buClr>
                <a:srgbClr val="222222"/>
              </a:buClr>
              <a:buFont typeface="Arial"/>
              <a:buChar char="•"/>
              <a:tabLst>
                <a:tab algn="l" pos="0"/>
              </a:tabLst>
            </a:pPr>
            <a:r>
              <a:rPr b="0" lang="el-GR" sz="2000" spc="-1" strike="noStrike">
                <a:solidFill>
                  <a:srgbClr val="222222"/>
                </a:solidFill>
                <a:latin typeface="Georgia"/>
                <a:ea typeface="맑은 고딕"/>
              </a:rPr>
              <a:t>Φτάνουμε στον Θεό μέσα από ένα </a:t>
            </a:r>
            <a:r>
              <a:rPr b="1" lang="el-GR" sz="2000" spc="-1" strike="noStrike">
                <a:solidFill>
                  <a:srgbClr val="222222"/>
                </a:solidFill>
                <a:latin typeface="Georgia"/>
                <a:ea typeface="맑은 고딕"/>
              </a:rPr>
              <a:t>τρόπο ζωής</a:t>
            </a:r>
            <a:r>
              <a:rPr b="0" lang="el-GR" sz="2000" spc="-1" strike="noStrike">
                <a:solidFill>
                  <a:srgbClr val="222222"/>
                </a:solidFill>
                <a:latin typeface="Georgia"/>
                <a:ea typeface="맑은 고딕"/>
              </a:rPr>
              <a:t>, όχι μέσα από ένα τρό-πο σκέψης.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  <a:p>
            <a:pPr marL="227880" indent="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  <a:p>
            <a:pPr marL="227880" indent="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laceHolder 1"/>
          <p:cNvSpPr>
            <a:spLocks noGrp="1"/>
          </p:cNvSpPr>
          <p:nvPr>
            <p:ph type="title"/>
          </p:nvPr>
        </p:nvSpPr>
        <p:spPr>
          <a:xfrm>
            <a:off x="323640" y="44640"/>
            <a:ext cx="7631640" cy="7959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el-GR" sz="2800" spc="-1" strike="noStrike">
                <a:solidFill>
                  <a:srgbClr val="ffffff"/>
                </a:solidFill>
                <a:latin typeface="Calibri"/>
                <a:ea typeface="맑은 고딕"/>
              </a:rPr>
              <a:t>Θρησκειοποίηση-Διάκριση πίστης και ιδεολογίας</a:t>
            </a:r>
            <a:br>
              <a:rPr sz="2800"/>
            </a:br>
            <a:endParaRPr b="0" lang="el-G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8" name="PlaceHolder 2"/>
          <p:cNvSpPr>
            <a:spLocks noGrp="1"/>
          </p:cNvSpPr>
          <p:nvPr>
            <p:ph/>
          </p:nvPr>
        </p:nvSpPr>
        <p:spPr>
          <a:xfrm>
            <a:off x="323640" y="1159200"/>
            <a:ext cx="7647840" cy="4789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228600" indent="0">
              <a:lnSpc>
                <a:spcPct val="9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  <a:p>
            <a:pPr marL="685800" indent="-457200">
              <a:lnSpc>
                <a:spcPct val="90000"/>
              </a:lnSpc>
              <a:spcBef>
                <a:spcPts val="1417"/>
              </a:spcBef>
              <a:buClr>
                <a:srgbClr val="222222"/>
              </a:buClr>
              <a:buFont typeface="Arial"/>
              <a:buAutoNum type="arabicPeriod"/>
              <a:tabLst>
                <a:tab algn="l" pos="0"/>
              </a:tabLst>
            </a:pPr>
            <a:r>
              <a:rPr b="0" lang="el-GR" sz="2000" spc="-1" strike="noStrike">
                <a:solidFill>
                  <a:srgbClr val="222222"/>
                </a:solidFill>
                <a:latin typeface="Georgia"/>
                <a:ea typeface="맑은 고딕"/>
              </a:rPr>
              <a:t>«</a:t>
            </a:r>
            <a:r>
              <a:rPr b="1" lang="el-GR" sz="2000" spc="-1" strike="noStrike">
                <a:solidFill>
                  <a:srgbClr val="222222"/>
                </a:solidFill>
                <a:latin typeface="Georgia"/>
                <a:ea typeface="맑은 고딕"/>
              </a:rPr>
              <a:t>θρησκειοποίηση</a:t>
            </a:r>
            <a:r>
              <a:rPr b="0" lang="el-GR" sz="2000" spc="-1" strike="noStrike">
                <a:solidFill>
                  <a:srgbClr val="222222"/>
                </a:solidFill>
                <a:latin typeface="Georgia"/>
                <a:ea typeface="맑은 고딕"/>
              </a:rPr>
              <a:t>» είναι η επικράτηση του θρησκευτικού παράγοντα στη ζωή, δηλ. η επιβολή της θρησκείας επί της κοινωνίας με τρόπο αυταρχικό.  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  <a:p>
            <a:pPr marL="685800" indent="-457200">
              <a:lnSpc>
                <a:spcPct val="90000"/>
              </a:lnSpc>
              <a:spcBef>
                <a:spcPts val="1417"/>
              </a:spcBef>
              <a:buClr>
                <a:srgbClr val="222222"/>
              </a:buClr>
              <a:buFont typeface="Arial"/>
              <a:buAutoNum type="arabicPeriod"/>
              <a:tabLst>
                <a:tab algn="l" pos="0"/>
              </a:tabLst>
            </a:pPr>
            <a:r>
              <a:rPr b="0" lang="el-GR" sz="2000" spc="-1" strike="noStrike">
                <a:solidFill>
                  <a:srgbClr val="222222"/>
                </a:solidFill>
                <a:latin typeface="Georgia"/>
                <a:ea typeface="맑은 고딕"/>
              </a:rPr>
              <a:t>Κοινωνικοποίηση της θρησκείας , δηλώνει την συμμόρφωσή της  θρησκείας με την κοινωνία, σημαίνει τον εκσυγχρονισμό  την ανανέωση της θρησκείας.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0">
              <a:lnSpc>
                <a:spcPct val="9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el-GR" sz="2000" spc="-1" strike="noStrike">
                <a:solidFill>
                  <a:srgbClr val="222222"/>
                </a:solidFill>
                <a:latin typeface="Georgia"/>
                <a:ea typeface="맑은 고딕"/>
              </a:rPr>
              <a:t>3. Η πίστη δεν επιβάλλεται, εκδηλώνεται ελεύθερα ως μια προσωπική σχέση .ΔΙΑΚΡΙΝΕΤΑΙ από την ιδεολογία.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0">
              <a:lnSpc>
                <a:spcPct val="9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el-GR" sz="2000" spc="-1" strike="noStrike">
                <a:solidFill>
                  <a:srgbClr val="222222"/>
                </a:solidFill>
                <a:latin typeface="Georgia"/>
                <a:ea typeface="맑은 고딕"/>
              </a:rPr>
              <a:t>ΙΔΕΟΛΟΓΙΑ </a:t>
            </a:r>
            <a:r>
              <a:rPr b="0" lang="en-US" sz="2000" spc="-1" strike="noStrike">
                <a:solidFill>
                  <a:srgbClr val="222222"/>
                </a:solidFill>
                <a:latin typeface="Georgia"/>
                <a:ea typeface="맑은 고딕"/>
              </a:rPr>
              <a:t>:</a:t>
            </a:r>
            <a:r>
              <a:rPr b="0" lang="el-GR" sz="2000" spc="-1" strike="noStrike">
                <a:solidFill>
                  <a:srgbClr val="222222"/>
                </a:solidFill>
                <a:latin typeface="Georgia"/>
                <a:ea typeface="맑은 고딕"/>
              </a:rPr>
              <a:t>Συλλογή ιδεών, αρχών , προτάσεων που επιδιώκουν να επηρεάσουν και να καθοδηγήσουν τη βούληση και πράξη ανθρώπων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0">
              <a:lnSpc>
                <a:spcPct val="9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title"/>
          </p:nvPr>
        </p:nvSpPr>
        <p:spPr>
          <a:xfrm>
            <a:off x="966600" y="3141000"/>
            <a:ext cx="7210080" cy="13208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t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l-GR" sz="7200" spc="-1" strike="noStrike">
                <a:solidFill>
                  <a:srgbClr val="000000"/>
                </a:solidFill>
                <a:latin typeface="Calibri"/>
                <a:ea typeface="맑은 고딕"/>
              </a:rPr>
              <a:t>Ευχαριστώ πολύ</a:t>
            </a:r>
            <a:endParaRPr b="0" lang="el-GR" sz="7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테마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테마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테마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테마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테마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Manager>Slide Members</Manager>
  <TotalTime>11920</TotalTime>
  <Application>LibreOffice/7.5.2.2$Windows_X86_64 LibreOffice_project/53bb9681a964705cf672590721dbc85eb4d0c3a2</Application>
  <AppVersion>15.0000</AppVersion>
  <Words>358</Words>
  <Paragraphs>35</Paragraphs>
  <Company>YESFORM Co.,Ltd.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category>www.slidemembers.com</cp:category>
  <dcterms:created xsi:type="dcterms:W3CDTF">2010-02-01T08:03:16Z</dcterms:created>
  <dc:creator>Slide Members by HS.SEO</dc:creator>
  <dc:description>The copyright of this document is at Slide Members. Unauthorized copying may result in legal sanctions.</dc:description>
  <cp:keywords>SlideMembers ppt PPT Templates Presentation Diagram Chart Yesform Google slides Keynote Free Slides</cp:keywords>
  <dc:language>el-GR</dc:language>
  <cp:lastModifiedBy/>
  <dcterms:modified xsi:type="dcterms:W3CDTF">2024-11-01T12:20:35Z</dcterms:modified>
  <cp:revision>16</cp:revision>
  <dc:subject>Powerpoint Templates , Diagram, Chart, Google slides, Keynote</dc:subject>
  <dc:title>Slide Members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Προβολή στην οθόνη (4:3)</vt:lpwstr>
  </property>
  <property fmtid="{D5CDD505-2E9C-101B-9397-08002B2CF9AE}" pid="4" name="Slides">
    <vt:i4>6</vt:i4>
  </property>
</Properties>
</file>