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7" d="100"/>
          <a:sy n="67" d="100"/>
        </p:scale>
        <p:origin x="147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6339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888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629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21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1471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378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43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621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4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5BCAD085-E8A6-8845-BD4E-CB4CCA059FC4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101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767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6123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Ο Κύκλος του Νερού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Βιογεωχημικοί Κύκλοι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Εισαγωγή στον Κύκλο του Νερού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 err="1"/>
              <a:t>Το</a:t>
            </a:r>
            <a:r>
              <a:rPr dirty="0"/>
              <a:t> </a:t>
            </a:r>
            <a:r>
              <a:rPr dirty="0" err="1"/>
              <a:t>νερό</a:t>
            </a:r>
            <a:r>
              <a:rPr dirty="0"/>
              <a:t> κα</a:t>
            </a:r>
            <a:r>
              <a:rPr dirty="0" err="1"/>
              <a:t>λύ</a:t>
            </a:r>
            <a:r>
              <a:rPr dirty="0"/>
              <a:t>πτει το μεγαλύτερο τμήμα της Γης και καθορίζει τις ιδιότητες των υδάτινων οικοσυστημάτων. </a:t>
            </a:r>
            <a:endParaRPr lang="el-GR" dirty="0"/>
          </a:p>
          <a:p>
            <a:r>
              <a:rPr dirty="0"/>
              <a:t>Απ</a:t>
            </a:r>
            <a:r>
              <a:rPr dirty="0" err="1"/>
              <a:t>οτελεί</a:t>
            </a:r>
            <a:r>
              <a:rPr dirty="0"/>
              <a:t> </a:t>
            </a:r>
            <a:r>
              <a:rPr dirty="0" err="1"/>
              <a:t>σημ</a:t>
            </a:r>
            <a:r>
              <a:rPr dirty="0"/>
              <a:t>αντικό τμήμα των ζωντανών ιστών (75% του νωπού βάρους τους), συμβάλλει στη θερμορρύθμιση και χρησιμοποιείται στη φωτοσύνθεση.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Ο Υδρολογικός Κύκλος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 err="1"/>
              <a:t>Το</a:t>
            </a:r>
            <a:r>
              <a:rPr dirty="0"/>
              <a:t> </a:t>
            </a:r>
            <a:r>
              <a:rPr dirty="0" err="1"/>
              <a:t>νερό</a:t>
            </a:r>
            <a:r>
              <a:rPr dirty="0"/>
              <a:t> </a:t>
            </a:r>
            <a:r>
              <a:rPr dirty="0" err="1"/>
              <a:t>κυκλοφορεί</a:t>
            </a:r>
            <a:r>
              <a:rPr dirty="0"/>
              <a:t> </a:t>
            </a:r>
            <a:r>
              <a:rPr dirty="0" err="1"/>
              <a:t>συνεχώς</a:t>
            </a:r>
            <a:r>
              <a:rPr dirty="0"/>
              <a:t> </a:t>
            </a:r>
            <a:r>
              <a:rPr dirty="0" err="1"/>
              <a:t>στον</a:t>
            </a:r>
            <a:r>
              <a:rPr dirty="0"/>
              <a:t> </a:t>
            </a:r>
            <a:r>
              <a:rPr dirty="0" err="1"/>
              <a:t>υδρολογικό</a:t>
            </a:r>
            <a:r>
              <a:rPr dirty="0"/>
              <a:t> </a:t>
            </a:r>
            <a:r>
              <a:rPr dirty="0" err="1"/>
              <a:t>κύκλο</a:t>
            </a:r>
            <a:r>
              <a:rPr dirty="0"/>
              <a:t> </a:t>
            </a:r>
            <a:r>
              <a:rPr dirty="0" err="1"/>
              <a:t>χάρη</a:t>
            </a:r>
            <a:r>
              <a:rPr dirty="0"/>
              <a:t> </a:t>
            </a:r>
            <a:r>
              <a:rPr dirty="0" err="1"/>
              <a:t>στην</a:t>
            </a:r>
            <a:r>
              <a:rPr dirty="0"/>
              <a:t> </a:t>
            </a:r>
            <a:r>
              <a:rPr dirty="0" err="1"/>
              <a:t>εξάτμιση</a:t>
            </a:r>
            <a:r>
              <a:rPr dirty="0"/>
              <a:t>, </a:t>
            </a:r>
            <a:r>
              <a:rPr dirty="0" err="1"/>
              <a:t>τη</a:t>
            </a:r>
            <a:r>
              <a:rPr dirty="0"/>
              <a:t> </a:t>
            </a:r>
            <a:r>
              <a:rPr dirty="0" err="1"/>
              <a:t>δι</a:t>
            </a:r>
            <a:r>
              <a:rPr dirty="0"/>
              <a:t>απνοή των φυτών και τις κατακρημνίσεις. </a:t>
            </a:r>
            <a:endParaRPr lang="el-GR" dirty="0"/>
          </a:p>
          <a:p>
            <a:r>
              <a:rPr dirty="0" err="1"/>
              <a:t>Με</a:t>
            </a:r>
            <a:r>
              <a:rPr dirty="0"/>
              <a:t> </a:t>
            </a:r>
            <a:r>
              <a:rPr dirty="0" err="1"/>
              <a:t>την</a:t>
            </a:r>
            <a:r>
              <a:rPr dirty="0"/>
              <a:t> </a:t>
            </a:r>
            <a:r>
              <a:rPr dirty="0" err="1"/>
              <a:t>εξάτμιση</a:t>
            </a:r>
            <a:r>
              <a:rPr dirty="0"/>
              <a:t>, </a:t>
            </a:r>
            <a:r>
              <a:rPr dirty="0" err="1"/>
              <a:t>το</a:t>
            </a:r>
            <a:r>
              <a:rPr dirty="0"/>
              <a:t> </a:t>
            </a:r>
            <a:r>
              <a:rPr dirty="0" err="1"/>
              <a:t>νερό</a:t>
            </a:r>
            <a:r>
              <a:rPr dirty="0"/>
              <a:t> απ</a:t>
            </a:r>
            <a:r>
              <a:rPr dirty="0" err="1"/>
              <a:t>ομ</a:t>
            </a:r>
            <a:r>
              <a:rPr dirty="0"/>
              <a:t>ακρύνεται με τη μορφή υδρατμών από τις επιφάνειες. </a:t>
            </a:r>
            <a:r>
              <a:rPr lang="el-GR" dirty="0"/>
              <a:t>(Φυτά: Επιδερμική εξάτμιση)</a:t>
            </a:r>
          </a:p>
          <a:p>
            <a:r>
              <a:rPr dirty="0"/>
              <a:t>Η </a:t>
            </a:r>
            <a:r>
              <a:rPr dirty="0" err="1"/>
              <a:t>δι</a:t>
            </a:r>
            <a:r>
              <a:rPr dirty="0"/>
              <a:t>απνοή αφορά την απομάκρυνση νερού μέσω των στομάτων των φύλλων.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Ρόλος των Φυτών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 err="1"/>
              <a:t>Το</a:t>
            </a:r>
            <a:r>
              <a:rPr dirty="0"/>
              <a:t> </a:t>
            </a:r>
            <a:r>
              <a:rPr dirty="0" err="1"/>
              <a:t>νερό</a:t>
            </a:r>
            <a:r>
              <a:rPr dirty="0"/>
              <a:t> </a:t>
            </a:r>
            <a:r>
              <a:rPr dirty="0" err="1"/>
              <a:t>του</a:t>
            </a:r>
            <a:r>
              <a:rPr dirty="0"/>
              <a:t> </a:t>
            </a:r>
            <a:r>
              <a:rPr dirty="0" err="1"/>
              <a:t>εδάφους</a:t>
            </a:r>
            <a:r>
              <a:rPr dirty="0"/>
              <a:t> απ</a:t>
            </a:r>
            <a:r>
              <a:rPr dirty="0" err="1"/>
              <a:t>ορροφάτ</a:t>
            </a:r>
            <a:r>
              <a:rPr dirty="0"/>
              <a:t>αι από τις ρίζες και κυκλοφορεί στο εσωτερικό των φυτών. </a:t>
            </a:r>
            <a:endParaRPr lang="el-GR" dirty="0"/>
          </a:p>
          <a:p>
            <a:r>
              <a:rPr dirty="0" err="1"/>
              <a:t>Φτάνοντ</a:t>
            </a:r>
            <a:r>
              <a:rPr dirty="0"/>
              <a:t>ας στα φύλλα, απομακρύνεται μέσω της διαπνοής, η οποία συμβάλλει στη μεταφορά θρεπτικών στοιχείων. Η </a:t>
            </a:r>
            <a:r>
              <a:rPr dirty="0" err="1"/>
              <a:t>δι</a:t>
            </a:r>
            <a:r>
              <a:rPr dirty="0"/>
              <a:t>απνοή συνδέεται με τους βιογεωχημικούς κύκλους.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Κατακρημνίσεις και Εξάτμιση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 err="1"/>
              <a:t>Οι</a:t>
            </a:r>
            <a:r>
              <a:rPr dirty="0"/>
              <a:t> κατα</a:t>
            </a:r>
            <a:r>
              <a:rPr dirty="0" err="1"/>
              <a:t>κρημνίσεις</a:t>
            </a:r>
            <a:r>
              <a:rPr dirty="0"/>
              <a:t> (β</a:t>
            </a:r>
            <a:r>
              <a:rPr dirty="0" err="1"/>
              <a:t>ροχή</a:t>
            </a:r>
            <a:r>
              <a:rPr dirty="0"/>
              <a:t>, </a:t>
            </a:r>
            <a:r>
              <a:rPr dirty="0" err="1"/>
              <a:t>χιόνι</a:t>
            </a:r>
            <a:r>
              <a:rPr dirty="0"/>
              <a:t>, χα</a:t>
            </a:r>
            <a:r>
              <a:rPr dirty="0" err="1"/>
              <a:t>λάζι</a:t>
            </a:r>
            <a:r>
              <a:rPr dirty="0"/>
              <a:t>) απ</a:t>
            </a:r>
            <a:r>
              <a:rPr dirty="0" err="1"/>
              <a:t>ομ</a:t>
            </a:r>
            <a:r>
              <a:rPr dirty="0"/>
              <a:t>ακρύνουν το νερό από την ατμόσφαιρα, ενώ η εξάτμιση το επιστρέφει. </a:t>
            </a:r>
            <a:endParaRPr lang="el-GR" dirty="0"/>
          </a:p>
          <a:p>
            <a:r>
              <a:rPr dirty="0" err="1"/>
              <a:t>Το</a:t>
            </a:r>
            <a:r>
              <a:rPr dirty="0"/>
              <a:t> </a:t>
            </a:r>
            <a:r>
              <a:rPr dirty="0" err="1"/>
              <a:t>νερό</a:t>
            </a:r>
            <a:r>
              <a:rPr dirty="0"/>
              <a:t> μπ</a:t>
            </a:r>
            <a:r>
              <a:rPr dirty="0" err="1"/>
              <a:t>ορεί</a:t>
            </a:r>
            <a:r>
              <a:rPr dirty="0"/>
              <a:t> να </a:t>
            </a:r>
            <a:r>
              <a:rPr dirty="0" err="1"/>
              <a:t>εξ</a:t>
            </a:r>
            <a:r>
              <a:rPr dirty="0"/>
              <a:t>ατμιστεί, να εισχωρήσει στο υπέδαφος, να απομακρυνθεί με τη διαπνοή ή να απορρεύσει επιφανειακά.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Ανταλλαγή Νερού και Ροές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dirty="0"/>
              <a:t>Η α</a:t>
            </a:r>
            <a:r>
              <a:rPr dirty="0" err="1"/>
              <a:t>ντ</a:t>
            </a:r>
            <a:r>
              <a:rPr dirty="0"/>
              <a:t>αλλαγή νερού μεταξύ ωκεανών και ατμόσφαιρας περιλαμβάνει εξάτμιση και κατακρημνίσεις. </a:t>
            </a:r>
            <a:endParaRPr lang="el-GR" dirty="0"/>
          </a:p>
          <a:p>
            <a:r>
              <a:rPr dirty="0" err="1"/>
              <a:t>Στην</a:t>
            </a:r>
            <a:r>
              <a:rPr dirty="0"/>
              <a:t> </a:t>
            </a:r>
            <a:r>
              <a:rPr dirty="0" err="1"/>
              <a:t>ξηρά</a:t>
            </a:r>
            <a:r>
              <a:rPr dirty="0"/>
              <a:t>, </a:t>
            </a:r>
            <a:r>
              <a:rPr dirty="0" err="1"/>
              <a:t>οι</a:t>
            </a:r>
            <a:r>
              <a:rPr dirty="0"/>
              <a:t> π</a:t>
            </a:r>
            <a:r>
              <a:rPr dirty="0" err="1"/>
              <a:t>ιθ</a:t>
            </a:r>
            <a:r>
              <a:rPr dirty="0"/>
              <a:t>ανές πορείες του νερού είναι περισσότερες, επηρεάζοντας τα οικοσυστήματα και τη διαθέσιμη ύλη.</a:t>
            </a:r>
            <a:endParaRPr lang="el-GR" dirty="0"/>
          </a:p>
          <a:p>
            <a:r>
              <a:rPr lang="el-GR" dirty="0"/>
              <a:t>Το νερό που πέφτει στην ξηρά μπορεί:</a:t>
            </a:r>
          </a:p>
          <a:p>
            <a:r>
              <a:rPr lang="el-GR" dirty="0"/>
              <a:t>Να εξατμιστεί.</a:t>
            </a:r>
          </a:p>
          <a:p>
            <a:r>
              <a:rPr lang="el-GR" dirty="0"/>
              <a:t>Να εισχωρήσει στο υπέδαφος και στο σύστημα των υπόγειων υδάτων.</a:t>
            </a:r>
          </a:p>
          <a:p>
            <a:r>
              <a:rPr lang="el-GR" dirty="0"/>
              <a:t>Να προσληφθεί από τα φυτά και να απομακρυνθεί με τη διαπνοή.</a:t>
            </a:r>
          </a:p>
          <a:p>
            <a:r>
              <a:rPr lang="el-GR" dirty="0"/>
              <a:t>Να απομακρυνθεί με την επιφανειακή απορροή από το χερσαίο περιβάλλον.</a:t>
            </a:r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Ρόλος των Δέντρων στην Απορρόφηση Νερού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Τα </a:t>
            </a:r>
            <a:r>
              <a:rPr dirty="0" err="1"/>
              <a:t>δέντρ</a:t>
            </a:r>
            <a:r>
              <a:rPr dirty="0"/>
              <a:t>α απορροφούν νερό από το έδαφος, συμβάλλοντας στη διατήρηση της υγρασίας. </a:t>
            </a:r>
            <a:endParaRPr lang="el-GR" dirty="0"/>
          </a:p>
          <a:p>
            <a:r>
              <a:rPr dirty="0"/>
              <a:t>Η απ</a:t>
            </a:r>
            <a:r>
              <a:rPr dirty="0" err="1"/>
              <a:t>οψίλωση</a:t>
            </a:r>
            <a:r>
              <a:rPr dirty="0"/>
              <a:t> </a:t>
            </a:r>
            <a:r>
              <a:rPr dirty="0" err="1"/>
              <a:t>των</a:t>
            </a:r>
            <a:r>
              <a:rPr dirty="0"/>
              <a:t> δα</a:t>
            </a:r>
            <a:r>
              <a:rPr dirty="0" err="1"/>
              <a:t>σών</a:t>
            </a:r>
            <a:r>
              <a:rPr dirty="0"/>
              <a:t> α</a:t>
            </a:r>
            <a:r>
              <a:rPr dirty="0" err="1"/>
              <a:t>υξάνει</a:t>
            </a:r>
            <a:r>
              <a:rPr dirty="0"/>
              <a:t> </a:t>
            </a:r>
            <a:r>
              <a:rPr dirty="0" err="1"/>
              <a:t>την</a:t>
            </a:r>
            <a:r>
              <a:rPr dirty="0"/>
              <a:t> επ</a:t>
            </a:r>
            <a:r>
              <a:rPr dirty="0" err="1"/>
              <a:t>ιφ</a:t>
            </a:r>
            <a:r>
              <a:rPr dirty="0"/>
              <a:t>ανειακή απορροή νερού, επηρεάζοντας τη βιωσιμότητα των οικοσυστημάτων.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Ανασκόπηση">
  <a:themeElements>
    <a:clrScheme name="Ανασκόπηση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Ανασκόπηση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Ανασκόπηση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</TotalTime>
  <Words>309</Words>
  <Application>Microsoft Office PowerPoint</Application>
  <PresentationFormat>Προβολή στην οθόνη (4:3)</PresentationFormat>
  <Paragraphs>26</Paragraphs>
  <Slides>7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10" baseType="lpstr">
      <vt:lpstr>Calibri</vt:lpstr>
      <vt:lpstr>Calibri Light</vt:lpstr>
      <vt:lpstr>Ανασκόπηση</vt:lpstr>
      <vt:lpstr>Ο Κύκλος του Νερού</vt:lpstr>
      <vt:lpstr>Εισαγωγή στον Κύκλο του Νερού</vt:lpstr>
      <vt:lpstr>Ο Υδρολογικός Κύκλος</vt:lpstr>
      <vt:lpstr>Ρόλος των Φυτών</vt:lpstr>
      <vt:lpstr>Κατακρημνίσεις και Εξάτμιση</vt:lpstr>
      <vt:lpstr>Ανταλλαγή Νερού και Ροές</vt:lpstr>
      <vt:lpstr>Ρόλος των Δέντρων στην Απορρόφηση Νερού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Δήμητρα-Γεωργία Λαύκα</dc:creator>
  <cp:keywords/>
  <dc:description>generated using python-pptx</dc:description>
  <cp:lastModifiedBy>Δήμητρα-Γεωργία Λαύκα</cp:lastModifiedBy>
  <cp:revision>3</cp:revision>
  <dcterms:created xsi:type="dcterms:W3CDTF">2013-01-27T09:14:16Z</dcterms:created>
  <dcterms:modified xsi:type="dcterms:W3CDTF">2025-01-24T07:05:45Z</dcterms:modified>
  <cp:category/>
</cp:coreProperties>
</file>