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3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6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1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Η Εξέλιξη του Ανθρώπου και τα Πρωτεύοντα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Η Όρθια Στάση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t>Ο άνθρωπος είναι το μόνο Πρωτεύον με πλήρως όρθια στάση.</a:t>
            </a:r>
          </a:p>
          <a:p>
            <a:r>
              <a:t>Αποδέσμευση άνω άκρων → χρήση εργαλείων, νοημοσύνη, εποπτεία περιοχής.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121108-E074-9FA1-A28B-CACA844C2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FC94D7-1ADB-10D8-C0B2-0F99C6DA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36" y="2013936"/>
            <a:ext cx="4308944" cy="3205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Η Προέλευση του Ανθρώπου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t>Ο Κάρολος Δαρβίνος υποστήριξε ότι άνθρωπος &amp; πίθηκος έχουν κοινό πρόγονο.</a:t>
            </a:r>
          </a:p>
          <a:p>
            <a:r>
              <a:t>Δεν προερχόμαστε από τον πίθηκο.</a:t>
            </a:r>
          </a:p>
          <a:p>
            <a:r>
              <a:t>Απολιθώματα και Μοριακή Βιολογία επιβεβαιώνουν την εξελικτική θεωρία.</a:t>
            </a: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0FCA97B7-F1A2-BF1D-52AF-D19F76BC1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499" y="4128779"/>
            <a:ext cx="2907948" cy="2063704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4CB206E-F89E-D3DA-DFB9-349D7B23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74" y="1864195"/>
            <a:ext cx="2923273" cy="2264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Το </a:t>
            </a:r>
            <a:r>
              <a:rPr dirty="0" err="1"/>
              <a:t>Γενε</a:t>
            </a:r>
            <a:r>
              <a:rPr dirty="0"/>
              <a:t>αλογικό μας Δέντρο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Ανήκουμε</a:t>
            </a:r>
            <a:r>
              <a:rPr dirty="0"/>
              <a:t> </a:t>
            </a:r>
            <a:r>
              <a:rPr lang="el-GR" dirty="0"/>
              <a:t>στα </a:t>
            </a:r>
            <a:r>
              <a:rPr lang="el-GR" dirty="0" err="1"/>
              <a:t>σπονδυλωτα</a:t>
            </a:r>
            <a:r>
              <a:rPr dirty="0"/>
              <a:t>.</a:t>
            </a:r>
          </a:p>
          <a:p>
            <a:r>
              <a:rPr dirty="0" err="1"/>
              <a:t>Είμ</a:t>
            </a:r>
            <a:r>
              <a:rPr dirty="0"/>
              <a:t>αστε Θηλαστικά – έχουμε γάλα &amp; σταθερή θερμοκρασία.</a:t>
            </a:r>
          </a:p>
          <a:p>
            <a:r>
              <a:rPr dirty="0" err="1"/>
              <a:t>Ανήκουμε</a:t>
            </a:r>
            <a:r>
              <a:rPr dirty="0"/>
              <a:t> </a:t>
            </a:r>
            <a:r>
              <a:rPr dirty="0" err="1"/>
              <a:t>στην</a:t>
            </a:r>
            <a:r>
              <a:rPr dirty="0"/>
              <a:t> </a:t>
            </a:r>
            <a:r>
              <a:rPr dirty="0" err="1"/>
              <a:t>Τάξη</a:t>
            </a:r>
            <a:r>
              <a:rPr dirty="0"/>
              <a:t>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Πρωτευόντων</a:t>
            </a:r>
            <a:r>
              <a:rPr dirty="0"/>
              <a:t> μα</a:t>
            </a:r>
            <a:r>
              <a:rPr dirty="0" err="1"/>
              <a:t>ζί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π</a:t>
            </a:r>
            <a:r>
              <a:rPr dirty="0" err="1"/>
              <a:t>ιθήκους</a:t>
            </a:r>
            <a:r>
              <a:rPr dirty="0"/>
              <a:t> &amp; π</a:t>
            </a:r>
            <a:r>
              <a:rPr dirty="0" err="1"/>
              <a:t>ρογόνους</a:t>
            </a:r>
            <a:r>
              <a:rPr dirty="0"/>
              <a:t> μας.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7ED16-9DA1-9A40-4CF6-1D3F98B1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Γενεαλογικό μας Δέντρο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6112A92-05DB-39E2-4DC3-FC96E193B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491" y="1853755"/>
            <a:ext cx="6343195" cy="4883464"/>
          </a:xfrm>
        </p:spPr>
      </p:pic>
    </p:spTree>
    <p:extLst>
      <p:ext uri="{BB962C8B-B14F-4D97-AF65-F5344CB8AC3E}">
        <p14:creationId xmlns:p14="http://schemas.microsoft.com/office/powerpoint/2010/main" val="230078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μας ξεχωρίζει από τα άλλα είδη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Χρήση εργαλείων</a:t>
            </a:r>
          </a:p>
          <a:p>
            <a:r>
              <a:t>Λόγος &amp; γραφή</a:t>
            </a:r>
          </a:p>
          <a:p>
            <a:r>
              <a:t>Δημιουργία πολιτισμού</a:t>
            </a:r>
          </a:p>
          <a:p>
            <a:r>
              <a:t>Μελέτη εξέλιξης Θηλαστικών και Πρωτευόντων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Εμφάνιση Θηλαστικών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Πριν από 240 εκ. χρόνια από Ερπετά (Μεσοζωικός Αιώνας).</a:t>
            </a:r>
          </a:p>
          <a:p>
            <a:r>
              <a:t>Κυριάρχησαν μετά την εξαφάνιση των Δεινοσαύρων (65 εκ. χρόνια πριν).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Κατηγορίες Θηλαστικών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Μονοτρήματα: γεννούν αυγά (π.χ. πλατύπους)</a:t>
            </a:r>
          </a:p>
          <a:p>
            <a:r>
              <a:t>Μαρσιποφόρα: με μάρσιπο (π.χ. καγκουρό)</a:t>
            </a:r>
          </a:p>
          <a:p>
            <a:r>
              <a:t>Πλακουντοφόρα: με πλακούντα (άνθρωπος, άλλα Πρωτεύοντα)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Εμφάνιση Πρωτευόντων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Από μικρά πλακουντοφόρα δενδρόβια που έτρωγαν έντομα.</a:t>
            </a:r>
          </a:p>
          <a:p>
            <a:r>
              <a:t>Περιλαμβάνουν: ανθρώπους, χιμπαντζήδες, γορίλες, λεμούριους κ.ά.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90494A-51EE-707F-964F-1EF4948C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26" y="3741039"/>
            <a:ext cx="5067712" cy="28689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Χαρακτηριστικά Πρωτευόντων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Δάχτυλα κατάλληλα για λαβές: </a:t>
            </a:r>
            <a:r>
              <a:rPr dirty="0" err="1"/>
              <a:t>Αντιτ</a:t>
            </a:r>
            <a:r>
              <a:rPr dirty="0"/>
              <a:t>ακτοί αντίχειρες</a:t>
            </a:r>
          </a:p>
          <a:p>
            <a:r>
              <a:rPr dirty="0"/>
              <a:t>Μα</a:t>
            </a:r>
            <a:r>
              <a:rPr dirty="0" err="1"/>
              <a:t>κριά</a:t>
            </a:r>
            <a:r>
              <a:rPr dirty="0"/>
              <a:t> και </a:t>
            </a:r>
            <a:r>
              <a:rPr dirty="0" err="1"/>
              <a:t>ευκίνητ</a:t>
            </a:r>
            <a:r>
              <a:rPr dirty="0"/>
              <a:t>α άκρα</a:t>
            </a:r>
            <a:r>
              <a:rPr lang="el-GR" dirty="0"/>
              <a:t>: τα άκρα αυτά μπορούν να περιστρέφονται ελεύθερα στους ώμους και στη λεκάνη</a:t>
            </a:r>
            <a:endParaRPr dirty="0"/>
          </a:p>
          <a:p>
            <a:r>
              <a:rPr dirty="0" err="1"/>
              <a:t>Στερεοσκο</a:t>
            </a:r>
            <a:r>
              <a:rPr dirty="0"/>
              <a:t>πική (τρισδιάστατη) και έγχρωμη όραση</a:t>
            </a:r>
            <a:r>
              <a:rPr lang="el-GR" dirty="0"/>
              <a:t>: Η θέση των ματιών των Πρωτευόντων στο πρόσθιο τμήμα του κεφαλιού τους προκαλεί επικάλυψη των δύο οπτικών πεδίων τους.</a:t>
            </a:r>
            <a:endParaRPr dirty="0"/>
          </a:p>
          <a:p>
            <a:r>
              <a:rPr dirty="0" err="1"/>
              <a:t>Μεγάλος</a:t>
            </a:r>
            <a:r>
              <a:rPr dirty="0"/>
              <a:t> </a:t>
            </a:r>
            <a:r>
              <a:rPr dirty="0" err="1"/>
              <a:t>εγκέφ</a:t>
            </a:r>
            <a:r>
              <a:rPr dirty="0"/>
              <a:t>αλος</a:t>
            </a:r>
            <a:r>
              <a:rPr lang="el-GR" dirty="0"/>
              <a:t>: Τα Πρωτεύοντα, από όλα τα Θηλαστικά, διαθέτουν το μεγαλύτερο, σε σχέση με τις σωματικές διαστάσεις τους, εγκέφαλο</a:t>
            </a:r>
            <a:endParaRPr dirty="0"/>
          </a:p>
          <a:p>
            <a:r>
              <a:rPr dirty="0" err="1"/>
              <a:t>Προστ</a:t>
            </a:r>
            <a:r>
              <a:rPr dirty="0"/>
              <a:t>ασία μικρών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Συλλογη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Συλλογη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υλλογη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280</Words>
  <Application>Microsoft Office PowerPoint</Application>
  <PresentationFormat>Προβολή στην οθόνη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Συλλογη</vt:lpstr>
      <vt:lpstr>Η Εξέλιξη του Ανθρώπου και τα Πρωτεύοντα</vt:lpstr>
      <vt:lpstr>Η Προέλευση του Ανθρώπου</vt:lpstr>
      <vt:lpstr>Το Γενεαλογικό μας Δέντρο</vt:lpstr>
      <vt:lpstr>Το Γενεαλογικό μας Δέντρο</vt:lpstr>
      <vt:lpstr>Τι μας ξεχωρίζει από τα άλλα είδη</vt:lpstr>
      <vt:lpstr>Εμφάνιση Θηλαστικών</vt:lpstr>
      <vt:lpstr>Κατηγορίες Θηλαστικών</vt:lpstr>
      <vt:lpstr>Εμφάνιση Πρωτευόντων</vt:lpstr>
      <vt:lpstr>Χαρακτηριστικά Πρωτευόντων</vt:lpstr>
      <vt:lpstr>Η Όρθια Στάση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Δήμητρα-Γεωργία Λαύκα</cp:lastModifiedBy>
  <cp:revision>6</cp:revision>
  <dcterms:created xsi:type="dcterms:W3CDTF">2013-01-27T09:14:16Z</dcterms:created>
  <dcterms:modified xsi:type="dcterms:W3CDTF">2025-04-22T09:19:23Z</dcterms:modified>
  <cp:category/>
</cp:coreProperties>
</file>