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A462E-B17F-4EDC-BF42-03594921B44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3BB68A-9AB5-4BBA-AF8F-0B409FD05FEF}">
      <dgm:prSet/>
      <dgm:spPr/>
      <dgm:t>
        <a:bodyPr/>
        <a:lstStyle/>
        <a:p>
          <a:r>
            <a:rPr lang="en-US" b="0" i="0"/>
            <a:t>- Ο άνθρωπος αλληλεπιδρά διαρκώς με το περιβάλλον του.</a:t>
          </a:r>
          <a:endParaRPr lang="en-US"/>
        </a:p>
      </dgm:t>
    </dgm:pt>
    <dgm:pt modelId="{3BB6A6D8-3E86-4D70-8581-6F90573996FD}" type="parTrans" cxnId="{087006EB-89B2-418D-B0EC-9FF7FAE28167}">
      <dgm:prSet/>
      <dgm:spPr/>
      <dgm:t>
        <a:bodyPr/>
        <a:lstStyle/>
        <a:p>
          <a:endParaRPr lang="en-US"/>
        </a:p>
      </dgm:t>
    </dgm:pt>
    <dgm:pt modelId="{21E2DA09-606A-43B9-9FFA-6C301D7CEF34}" type="sibTrans" cxnId="{087006EB-89B2-418D-B0EC-9FF7FAE28167}">
      <dgm:prSet/>
      <dgm:spPr/>
      <dgm:t>
        <a:bodyPr/>
        <a:lstStyle/>
        <a:p>
          <a:endParaRPr lang="en-US"/>
        </a:p>
      </dgm:t>
    </dgm:pt>
    <dgm:pt modelId="{E88407D6-67FA-4834-869F-AB3807E04B0B}">
      <dgm:prSet/>
      <dgm:spPr/>
      <dgm:t>
        <a:bodyPr/>
        <a:lstStyle/>
        <a:p>
          <a:r>
            <a:rPr lang="en-US" b="0" i="0"/>
            <a:t>- Το περιβάλλον επηρεάζει τις συνθήκες ζωής του ανθρώπου.</a:t>
          </a:r>
          <a:endParaRPr lang="en-US"/>
        </a:p>
      </dgm:t>
    </dgm:pt>
    <dgm:pt modelId="{3659F6FA-2A4E-4C01-A002-717FF6F70F1A}" type="parTrans" cxnId="{8182259F-ECE4-4F70-A50B-BEADD301F3EC}">
      <dgm:prSet/>
      <dgm:spPr/>
      <dgm:t>
        <a:bodyPr/>
        <a:lstStyle/>
        <a:p>
          <a:endParaRPr lang="en-US"/>
        </a:p>
      </dgm:t>
    </dgm:pt>
    <dgm:pt modelId="{93440EF7-71E4-418C-9F05-D1B5ED0D7D46}" type="sibTrans" cxnId="{8182259F-ECE4-4F70-A50B-BEADD301F3EC}">
      <dgm:prSet/>
      <dgm:spPr/>
      <dgm:t>
        <a:bodyPr/>
        <a:lstStyle/>
        <a:p>
          <a:endParaRPr lang="en-US"/>
        </a:p>
      </dgm:t>
    </dgm:pt>
    <dgm:pt modelId="{165A5E80-13AF-4C37-8CB5-F067D81FDD6F}">
      <dgm:prSet/>
      <dgm:spPr/>
      <dgm:t>
        <a:bodyPr/>
        <a:lstStyle/>
        <a:p>
          <a:r>
            <a:rPr lang="en-US" b="0" i="0"/>
            <a:t>- Η επιστήμη της Οικολογίας μελετά:</a:t>
          </a:r>
          <a:endParaRPr lang="en-US"/>
        </a:p>
      </dgm:t>
    </dgm:pt>
    <dgm:pt modelId="{D01CDC4E-4A78-452E-A21F-AE465E3068C9}" type="parTrans" cxnId="{94E71487-A134-4481-B402-03FB040DA817}">
      <dgm:prSet/>
      <dgm:spPr/>
      <dgm:t>
        <a:bodyPr/>
        <a:lstStyle/>
        <a:p>
          <a:endParaRPr lang="en-US"/>
        </a:p>
      </dgm:t>
    </dgm:pt>
    <dgm:pt modelId="{38682B73-70AB-4FA5-A9D8-7962C72E0833}" type="sibTrans" cxnId="{94E71487-A134-4481-B402-03FB040DA817}">
      <dgm:prSet/>
      <dgm:spPr/>
      <dgm:t>
        <a:bodyPr/>
        <a:lstStyle/>
        <a:p>
          <a:endParaRPr lang="en-US"/>
        </a:p>
      </dgm:t>
    </dgm:pt>
    <dgm:pt modelId="{9207F60B-1683-4D20-AEBB-7F6407572418}">
      <dgm:prSet/>
      <dgm:spPr/>
      <dgm:t>
        <a:bodyPr/>
        <a:lstStyle/>
        <a:p>
          <a:r>
            <a:rPr lang="en-US" b="0" i="0"/>
            <a:t>* Τις σχέσεις οργανισμών με αβιοτικούς παράγοντες.</a:t>
          </a:r>
          <a:endParaRPr lang="en-US"/>
        </a:p>
      </dgm:t>
    </dgm:pt>
    <dgm:pt modelId="{F8253C3A-7B0B-4431-BA3C-0A66D1D8CBF8}" type="parTrans" cxnId="{4A014D68-8B5C-4E10-9B2E-6C3CC1FA96DF}">
      <dgm:prSet/>
      <dgm:spPr/>
      <dgm:t>
        <a:bodyPr/>
        <a:lstStyle/>
        <a:p>
          <a:endParaRPr lang="en-US"/>
        </a:p>
      </dgm:t>
    </dgm:pt>
    <dgm:pt modelId="{560F58A3-7E01-43D5-9C40-346328DFB0CA}" type="sibTrans" cxnId="{4A014D68-8B5C-4E10-9B2E-6C3CC1FA96DF}">
      <dgm:prSet/>
      <dgm:spPr/>
      <dgm:t>
        <a:bodyPr/>
        <a:lstStyle/>
        <a:p>
          <a:endParaRPr lang="en-US"/>
        </a:p>
      </dgm:t>
    </dgm:pt>
    <dgm:pt modelId="{8E85839A-0DBF-4ADA-BBE4-0D530E32BED8}">
      <dgm:prSet/>
      <dgm:spPr/>
      <dgm:t>
        <a:bodyPr/>
        <a:lstStyle/>
        <a:p>
          <a:r>
            <a:rPr lang="en-US" b="0" i="0"/>
            <a:t>* Τις σχέσεις οργανισμών μεταξύ τους.</a:t>
          </a:r>
          <a:endParaRPr lang="en-US"/>
        </a:p>
      </dgm:t>
    </dgm:pt>
    <dgm:pt modelId="{3821D011-049B-49EE-87CD-96A2697B02D3}" type="parTrans" cxnId="{7C857E0D-0968-46C9-A790-C7233673A6AA}">
      <dgm:prSet/>
      <dgm:spPr/>
      <dgm:t>
        <a:bodyPr/>
        <a:lstStyle/>
        <a:p>
          <a:endParaRPr lang="en-US"/>
        </a:p>
      </dgm:t>
    </dgm:pt>
    <dgm:pt modelId="{76898FB8-C211-46FA-A1A8-171F8B3A38B5}" type="sibTrans" cxnId="{7C857E0D-0968-46C9-A790-C7233673A6AA}">
      <dgm:prSet/>
      <dgm:spPr/>
      <dgm:t>
        <a:bodyPr/>
        <a:lstStyle/>
        <a:p>
          <a:endParaRPr lang="en-US"/>
        </a:p>
      </dgm:t>
    </dgm:pt>
    <dgm:pt modelId="{DEAB57CA-9452-4930-9BE2-E4D00B108CE0}" type="pres">
      <dgm:prSet presAssocID="{828A462E-B17F-4EDC-BF42-03594921B44C}" presName="linear" presStyleCnt="0">
        <dgm:presLayoutVars>
          <dgm:animLvl val="lvl"/>
          <dgm:resizeHandles val="exact"/>
        </dgm:presLayoutVars>
      </dgm:prSet>
      <dgm:spPr/>
    </dgm:pt>
    <dgm:pt modelId="{1AC05C70-1D40-4217-99D1-D616F370FCD6}" type="pres">
      <dgm:prSet presAssocID="{563BB68A-9AB5-4BBA-AF8F-0B409FD05FE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7B6D48A-0B28-4490-91FB-DB3332CD12D0}" type="pres">
      <dgm:prSet presAssocID="{21E2DA09-606A-43B9-9FFA-6C301D7CEF34}" presName="spacer" presStyleCnt="0"/>
      <dgm:spPr/>
    </dgm:pt>
    <dgm:pt modelId="{BEBDD50A-DE38-44F6-AF1A-C6CB9793E201}" type="pres">
      <dgm:prSet presAssocID="{E88407D6-67FA-4834-869F-AB3807E04B0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276D124-7ECB-4942-B245-561F15CF6371}" type="pres">
      <dgm:prSet presAssocID="{93440EF7-71E4-418C-9F05-D1B5ED0D7D46}" presName="spacer" presStyleCnt="0"/>
      <dgm:spPr/>
    </dgm:pt>
    <dgm:pt modelId="{826FF9AF-38B9-40D0-A4F7-DBD0292F2BF5}" type="pres">
      <dgm:prSet presAssocID="{165A5E80-13AF-4C37-8CB5-F067D81FDD6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19772B5-2E38-4FAF-9B5A-3CB18E24ED33}" type="pres">
      <dgm:prSet presAssocID="{38682B73-70AB-4FA5-A9D8-7962C72E0833}" presName="spacer" presStyleCnt="0"/>
      <dgm:spPr/>
    </dgm:pt>
    <dgm:pt modelId="{C2FDCE3F-1557-4096-AB97-8284F4CEC688}" type="pres">
      <dgm:prSet presAssocID="{9207F60B-1683-4D20-AEBB-7F640757241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87F106E-AD6A-4CD7-8847-A11B3E1E4932}" type="pres">
      <dgm:prSet presAssocID="{560F58A3-7E01-43D5-9C40-346328DFB0CA}" presName="spacer" presStyleCnt="0"/>
      <dgm:spPr/>
    </dgm:pt>
    <dgm:pt modelId="{4D360685-0799-4558-9EDB-117F4AFB5299}" type="pres">
      <dgm:prSet presAssocID="{8E85839A-0DBF-4ADA-BBE4-0D530E32BED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C857E0D-0968-46C9-A790-C7233673A6AA}" srcId="{828A462E-B17F-4EDC-BF42-03594921B44C}" destId="{8E85839A-0DBF-4ADA-BBE4-0D530E32BED8}" srcOrd="4" destOrd="0" parTransId="{3821D011-049B-49EE-87CD-96A2697B02D3}" sibTransId="{76898FB8-C211-46FA-A1A8-171F8B3A38B5}"/>
    <dgm:cxn modelId="{2AA27614-2650-4531-B26A-EF3DF3B1C1B1}" type="presOf" srcId="{E88407D6-67FA-4834-869F-AB3807E04B0B}" destId="{BEBDD50A-DE38-44F6-AF1A-C6CB9793E201}" srcOrd="0" destOrd="0" presId="urn:microsoft.com/office/officeart/2005/8/layout/vList2"/>
    <dgm:cxn modelId="{28C61A17-1C91-42FC-88F2-6D5D524EA41B}" type="presOf" srcId="{9207F60B-1683-4D20-AEBB-7F6407572418}" destId="{C2FDCE3F-1557-4096-AB97-8284F4CEC688}" srcOrd="0" destOrd="0" presId="urn:microsoft.com/office/officeart/2005/8/layout/vList2"/>
    <dgm:cxn modelId="{11F3295C-9248-4663-B554-47A21987F95E}" type="presOf" srcId="{8E85839A-0DBF-4ADA-BBE4-0D530E32BED8}" destId="{4D360685-0799-4558-9EDB-117F4AFB5299}" srcOrd="0" destOrd="0" presId="urn:microsoft.com/office/officeart/2005/8/layout/vList2"/>
    <dgm:cxn modelId="{1DC24566-23A6-4322-A212-9628A8FCA22A}" type="presOf" srcId="{828A462E-B17F-4EDC-BF42-03594921B44C}" destId="{DEAB57CA-9452-4930-9BE2-E4D00B108CE0}" srcOrd="0" destOrd="0" presId="urn:microsoft.com/office/officeart/2005/8/layout/vList2"/>
    <dgm:cxn modelId="{4A014D68-8B5C-4E10-9B2E-6C3CC1FA96DF}" srcId="{828A462E-B17F-4EDC-BF42-03594921B44C}" destId="{9207F60B-1683-4D20-AEBB-7F6407572418}" srcOrd="3" destOrd="0" parTransId="{F8253C3A-7B0B-4431-BA3C-0A66D1D8CBF8}" sibTransId="{560F58A3-7E01-43D5-9C40-346328DFB0CA}"/>
    <dgm:cxn modelId="{94E71487-A134-4481-B402-03FB040DA817}" srcId="{828A462E-B17F-4EDC-BF42-03594921B44C}" destId="{165A5E80-13AF-4C37-8CB5-F067D81FDD6F}" srcOrd="2" destOrd="0" parTransId="{D01CDC4E-4A78-452E-A21F-AE465E3068C9}" sibTransId="{38682B73-70AB-4FA5-A9D8-7962C72E0833}"/>
    <dgm:cxn modelId="{E8B5FE97-D25C-48E5-B1A0-64F27160E1F8}" type="presOf" srcId="{563BB68A-9AB5-4BBA-AF8F-0B409FD05FEF}" destId="{1AC05C70-1D40-4217-99D1-D616F370FCD6}" srcOrd="0" destOrd="0" presId="urn:microsoft.com/office/officeart/2005/8/layout/vList2"/>
    <dgm:cxn modelId="{8182259F-ECE4-4F70-A50B-BEADD301F3EC}" srcId="{828A462E-B17F-4EDC-BF42-03594921B44C}" destId="{E88407D6-67FA-4834-869F-AB3807E04B0B}" srcOrd="1" destOrd="0" parTransId="{3659F6FA-2A4E-4C01-A002-717FF6F70F1A}" sibTransId="{93440EF7-71E4-418C-9F05-D1B5ED0D7D46}"/>
    <dgm:cxn modelId="{722B03BD-EC02-4D4F-A35E-E9EBEDCE5E54}" type="presOf" srcId="{165A5E80-13AF-4C37-8CB5-F067D81FDD6F}" destId="{826FF9AF-38B9-40D0-A4F7-DBD0292F2BF5}" srcOrd="0" destOrd="0" presId="urn:microsoft.com/office/officeart/2005/8/layout/vList2"/>
    <dgm:cxn modelId="{087006EB-89B2-418D-B0EC-9FF7FAE28167}" srcId="{828A462E-B17F-4EDC-BF42-03594921B44C}" destId="{563BB68A-9AB5-4BBA-AF8F-0B409FD05FEF}" srcOrd="0" destOrd="0" parTransId="{3BB6A6D8-3E86-4D70-8581-6F90573996FD}" sibTransId="{21E2DA09-606A-43B9-9FFA-6C301D7CEF34}"/>
    <dgm:cxn modelId="{83E53C79-07EC-469A-9F4E-AE43C27072BE}" type="presParOf" srcId="{DEAB57CA-9452-4930-9BE2-E4D00B108CE0}" destId="{1AC05C70-1D40-4217-99D1-D616F370FCD6}" srcOrd="0" destOrd="0" presId="urn:microsoft.com/office/officeart/2005/8/layout/vList2"/>
    <dgm:cxn modelId="{46907F6F-EAEF-4186-A629-DE9B7A53A99F}" type="presParOf" srcId="{DEAB57CA-9452-4930-9BE2-E4D00B108CE0}" destId="{D7B6D48A-0B28-4490-91FB-DB3332CD12D0}" srcOrd="1" destOrd="0" presId="urn:microsoft.com/office/officeart/2005/8/layout/vList2"/>
    <dgm:cxn modelId="{152AC88F-D6A7-4816-99AA-60EA12F16640}" type="presParOf" srcId="{DEAB57CA-9452-4930-9BE2-E4D00B108CE0}" destId="{BEBDD50A-DE38-44F6-AF1A-C6CB9793E201}" srcOrd="2" destOrd="0" presId="urn:microsoft.com/office/officeart/2005/8/layout/vList2"/>
    <dgm:cxn modelId="{5341F854-453A-4E89-A670-D56B51FF988E}" type="presParOf" srcId="{DEAB57CA-9452-4930-9BE2-E4D00B108CE0}" destId="{E276D124-7ECB-4942-B245-561F15CF6371}" srcOrd="3" destOrd="0" presId="urn:microsoft.com/office/officeart/2005/8/layout/vList2"/>
    <dgm:cxn modelId="{0DDD2D1E-9A4D-497E-B9A8-83FCE6D7123E}" type="presParOf" srcId="{DEAB57CA-9452-4930-9BE2-E4D00B108CE0}" destId="{826FF9AF-38B9-40D0-A4F7-DBD0292F2BF5}" srcOrd="4" destOrd="0" presId="urn:microsoft.com/office/officeart/2005/8/layout/vList2"/>
    <dgm:cxn modelId="{926DD3F9-2D0F-4CA2-8452-BB52D114CDA9}" type="presParOf" srcId="{DEAB57CA-9452-4930-9BE2-E4D00B108CE0}" destId="{519772B5-2E38-4FAF-9B5A-3CB18E24ED33}" srcOrd="5" destOrd="0" presId="urn:microsoft.com/office/officeart/2005/8/layout/vList2"/>
    <dgm:cxn modelId="{DB07BC7B-0E4B-4975-8102-9EF6425AF004}" type="presParOf" srcId="{DEAB57CA-9452-4930-9BE2-E4D00B108CE0}" destId="{C2FDCE3F-1557-4096-AB97-8284F4CEC688}" srcOrd="6" destOrd="0" presId="urn:microsoft.com/office/officeart/2005/8/layout/vList2"/>
    <dgm:cxn modelId="{296040C7-2F77-467F-A3A7-67E515E398AB}" type="presParOf" srcId="{DEAB57CA-9452-4930-9BE2-E4D00B108CE0}" destId="{A87F106E-AD6A-4CD7-8847-A11B3E1E4932}" srcOrd="7" destOrd="0" presId="urn:microsoft.com/office/officeart/2005/8/layout/vList2"/>
    <dgm:cxn modelId="{8E011714-957B-414D-881B-8AC35E7BE56D}" type="presParOf" srcId="{DEAB57CA-9452-4930-9BE2-E4D00B108CE0}" destId="{4D360685-0799-4558-9EDB-117F4AFB529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C6F992-237A-4805-B6FB-7564DF2DD40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078411-233E-4C2F-9129-53F12DF6398D}">
      <dgm:prSet/>
      <dgm:spPr/>
      <dgm:t>
        <a:bodyPr/>
        <a:lstStyle/>
        <a:p>
          <a:r>
            <a:rPr lang="en-US" b="0" i="0"/>
            <a:t>- Ένα οικοσύστημα περιλαμβάνει:</a:t>
          </a:r>
          <a:endParaRPr lang="en-US"/>
        </a:p>
      </dgm:t>
    </dgm:pt>
    <dgm:pt modelId="{7A2AE387-4A5E-4C2C-8565-5B3B42C27C8F}" type="parTrans" cxnId="{7D828E73-083D-4EEF-8DE3-169FC7BE6F89}">
      <dgm:prSet/>
      <dgm:spPr/>
      <dgm:t>
        <a:bodyPr/>
        <a:lstStyle/>
        <a:p>
          <a:endParaRPr lang="en-US"/>
        </a:p>
      </dgm:t>
    </dgm:pt>
    <dgm:pt modelId="{05D4A25D-6545-438D-8CA2-CC80A3DB2631}" type="sibTrans" cxnId="{7D828E73-083D-4EEF-8DE3-169FC7BE6F89}">
      <dgm:prSet/>
      <dgm:spPr/>
      <dgm:t>
        <a:bodyPr/>
        <a:lstStyle/>
        <a:p>
          <a:endParaRPr lang="en-US"/>
        </a:p>
      </dgm:t>
    </dgm:pt>
    <dgm:pt modelId="{C3309BF9-F9E7-423D-A8C8-4BFCD42C6659}">
      <dgm:prSet/>
      <dgm:spPr/>
      <dgm:t>
        <a:bodyPr/>
        <a:lstStyle/>
        <a:p>
          <a:r>
            <a:rPr lang="en-US" b="0" i="0"/>
            <a:t>* Βιοτικούς παράγοντες: Οργανισμούς.</a:t>
          </a:r>
          <a:endParaRPr lang="en-US"/>
        </a:p>
      </dgm:t>
    </dgm:pt>
    <dgm:pt modelId="{43FF4A6C-EBBF-4A2E-939C-FAD76ADD1291}" type="parTrans" cxnId="{8F08F462-C1CC-4A7D-BDC3-996C3C965AFD}">
      <dgm:prSet/>
      <dgm:spPr/>
      <dgm:t>
        <a:bodyPr/>
        <a:lstStyle/>
        <a:p>
          <a:endParaRPr lang="en-US"/>
        </a:p>
      </dgm:t>
    </dgm:pt>
    <dgm:pt modelId="{9235D72C-0704-49C2-9010-F2EF100C0658}" type="sibTrans" cxnId="{8F08F462-C1CC-4A7D-BDC3-996C3C965AFD}">
      <dgm:prSet/>
      <dgm:spPr/>
      <dgm:t>
        <a:bodyPr/>
        <a:lstStyle/>
        <a:p>
          <a:endParaRPr lang="en-US"/>
        </a:p>
      </dgm:t>
    </dgm:pt>
    <dgm:pt modelId="{6487B06E-3926-49B5-AA8A-10FD2BB59A0D}">
      <dgm:prSet/>
      <dgm:spPr/>
      <dgm:t>
        <a:bodyPr/>
        <a:lstStyle/>
        <a:p>
          <a:r>
            <a:rPr lang="en-US" b="0" i="0"/>
            <a:t>* Αβιοτικούς παράγοντες: Κλίμα, νερό, έδαφος κ.ά.</a:t>
          </a:r>
          <a:endParaRPr lang="en-US"/>
        </a:p>
      </dgm:t>
    </dgm:pt>
    <dgm:pt modelId="{8F21B306-8A39-41F2-A6D6-7FEF75239938}" type="parTrans" cxnId="{B18FCB32-2E33-4EFC-B44D-5D37B0057301}">
      <dgm:prSet/>
      <dgm:spPr/>
      <dgm:t>
        <a:bodyPr/>
        <a:lstStyle/>
        <a:p>
          <a:endParaRPr lang="en-US"/>
        </a:p>
      </dgm:t>
    </dgm:pt>
    <dgm:pt modelId="{BE1207DE-427C-4DE8-8647-3068411A468F}" type="sibTrans" cxnId="{B18FCB32-2E33-4EFC-B44D-5D37B0057301}">
      <dgm:prSet/>
      <dgm:spPr/>
      <dgm:t>
        <a:bodyPr/>
        <a:lstStyle/>
        <a:p>
          <a:endParaRPr lang="en-US"/>
        </a:p>
      </dgm:t>
    </dgm:pt>
    <dgm:pt modelId="{DD650BCD-E5D9-45F2-B852-EC53C2CA66E1}">
      <dgm:prSet/>
      <dgm:spPr/>
      <dgm:t>
        <a:bodyPr/>
        <a:lstStyle/>
        <a:p>
          <a:r>
            <a:rPr lang="en-US" b="0" i="0"/>
            <a:t>- Περιλαμβάνει τις αλληλεπιδράσεις μεταξύ αυτών.</a:t>
          </a:r>
          <a:endParaRPr lang="en-US"/>
        </a:p>
      </dgm:t>
    </dgm:pt>
    <dgm:pt modelId="{34D7ABAA-914A-4FB4-AC64-1039D1308DD8}" type="parTrans" cxnId="{2DFE8FB8-AEC9-47C3-908E-BCCC7D496602}">
      <dgm:prSet/>
      <dgm:spPr/>
      <dgm:t>
        <a:bodyPr/>
        <a:lstStyle/>
        <a:p>
          <a:endParaRPr lang="en-US"/>
        </a:p>
      </dgm:t>
    </dgm:pt>
    <dgm:pt modelId="{9F26FA4A-C71F-4A7D-9C8C-F5426A2B8F59}" type="sibTrans" cxnId="{2DFE8FB8-AEC9-47C3-908E-BCCC7D496602}">
      <dgm:prSet/>
      <dgm:spPr/>
      <dgm:t>
        <a:bodyPr/>
        <a:lstStyle/>
        <a:p>
          <a:endParaRPr lang="en-US"/>
        </a:p>
      </dgm:t>
    </dgm:pt>
    <dgm:pt modelId="{9F943BFA-BC6C-4A2C-8AE3-A2EDC300B247}">
      <dgm:prSet/>
      <dgm:spPr/>
      <dgm:t>
        <a:bodyPr/>
        <a:lstStyle/>
        <a:p>
          <a:r>
            <a:rPr lang="en-US" b="0" i="0"/>
            <a:t>- Οργανισμοί ταξινομούνται σε:</a:t>
          </a:r>
          <a:endParaRPr lang="en-US"/>
        </a:p>
      </dgm:t>
    </dgm:pt>
    <dgm:pt modelId="{7C559360-21AC-4AF7-8BF1-3C9E994B6979}" type="parTrans" cxnId="{63435772-4748-4FA4-B315-E9697D8213BF}">
      <dgm:prSet/>
      <dgm:spPr/>
      <dgm:t>
        <a:bodyPr/>
        <a:lstStyle/>
        <a:p>
          <a:endParaRPr lang="en-US"/>
        </a:p>
      </dgm:t>
    </dgm:pt>
    <dgm:pt modelId="{7C8B73F4-9B80-4BF2-B55C-A0F0EED030ED}" type="sibTrans" cxnId="{63435772-4748-4FA4-B315-E9697D8213BF}">
      <dgm:prSet/>
      <dgm:spPr/>
      <dgm:t>
        <a:bodyPr/>
        <a:lstStyle/>
        <a:p>
          <a:endParaRPr lang="en-US"/>
        </a:p>
      </dgm:t>
    </dgm:pt>
    <dgm:pt modelId="{6E5622CA-674C-428D-8717-06D2335BBF7E}">
      <dgm:prSet/>
      <dgm:spPr/>
      <dgm:t>
        <a:bodyPr/>
        <a:lstStyle/>
        <a:p>
          <a:r>
            <a:rPr lang="en-US" b="0" i="0"/>
            <a:t>* Παραγωγούς: Φωτοσυνθετικοί οργανισμοί.</a:t>
          </a:r>
          <a:endParaRPr lang="en-US"/>
        </a:p>
      </dgm:t>
    </dgm:pt>
    <dgm:pt modelId="{C78E3C91-104E-4055-AA09-5117A5935530}" type="parTrans" cxnId="{F81BB8DC-D236-4820-906B-724DDCB0F984}">
      <dgm:prSet/>
      <dgm:spPr/>
      <dgm:t>
        <a:bodyPr/>
        <a:lstStyle/>
        <a:p>
          <a:endParaRPr lang="en-US"/>
        </a:p>
      </dgm:t>
    </dgm:pt>
    <dgm:pt modelId="{34C47C26-6C24-4A21-94E4-AA2D4080A76F}" type="sibTrans" cxnId="{F81BB8DC-D236-4820-906B-724DDCB0F984}">
      <dgm:prSet/>
      <dgm:spPr/>
      <dgm:t>
        <a:bodyPr/>
        <a:lstStyle/>
        <a:p>
          <a:endParaRPr lang="en-US"/>
        </a:p>
      </dgm:t>
    </dgm:pt>
    <dgm:pt modelId="{43BAFF32-B7A7-4848-A356-DBB46D116FF8}">
      <dgm:prSet/>
      <dgm:spPr/>
      <dgm:t>
        <a:bodyPr/>
        <a:lstStyle/>
        <a:p>
          <a:r>
            <a:rPr lang="en-US" b="0" i="0"/>
            <a:t>* Καταναλωτές: Τρέφονται με φυτά ή ζώα.</a:t>
          </a:r>
          <a:endParaRPr lang="en-US"/>
        </a:p>
      </dgm:t>
    </dgm:pt>
    <dgm:pt modelId="{E376C5F3-E22E-4CE1-A46E-75EC7BBF0F9D}" type="parTrans" cxnId="{F0C94519-7D58-499E-A97C-2B0ED9E2AC68}">
      <dgm:prSet/>
      <dgm:spPr/>
      <dgm:t>
        <a:bodyPr/>
        <a:lstStyle/>
        <a:p>
          <a:endParaRPr lang="en-US"/>
        </a:p>
      </dgm:t>
    </dgm:pt>
    <dgm:pt modelId="{A894C902-276E-48AA-8BA4-889E7679F0D5}" type="sibTrans" cxnId="{F0C94519-7D58-499E-A97C-2B0ED9E2AC68}">
      <dgm:prSet/>
      <dgm:spPr/>
      <dgm:t>
        <a:bodyPr/>
        <a:lstStyle/>
        <a:p>
          <a:endParaRPr lang="en-US"/>
        </a:p>
      </dgm:t>
    </dgm:pt>
    <dgm:pt modelId="{71614B4E-109F-4AD3-9A4D-7A17A4F69D5C}">
      <dgm:prSet/>
      <dgm:spPr/>
      <dgm:t>
        <a:bodyPr/>
        <a:lstStyle/>
        <a:p>
          <a:r>
            <a:rPr lang="en-US" b="0" i="0"/>
            <a:t>* Αποικοδομητές: Μετατρέπουν οργανική σε ανόργανη ύλη.</a:t>
          </a:r>
          <a:endParaRPr lang="en-US"/>
        </a:p>
      </dgm:t>
    </dgm:pt>
    <dgm:pt modelId="{3BE9A947-035B-4BC5-924E-061E622D5101}" type="parTrans" cxnId="{0CCF7DC2-6255-4A0E-867C-1AC4AB441471}">
      <dgm:prSet/>
      <dgm:spPr/>
      <dgm:t>
        <a:bodyPr/>
        <a:lstStyle/>
        <a:p>
          <a:endParaRPr lang="en-US"/>
        </a:p>
      </dgm:t>
    </dgm:pt>
    <dgm:pt modelId="{9C4FE9FA-3E90-4324-9482-227D3322A609}" type="sibTrans" cxnId="{0CCF7DC2-6255-4A0E-867C-1AC4AB441471}">
      <dgm:prSet/>
      <dgm:spPr/>
      <dgm:t>
        <a:bodyPr/>
        <a:lstStyle/>
        <a:p>
          <a:endParaRPr lang="en-US"/>
        </a:p>
      </dgm:t>
    </dgm:pt>
    <dgm:pt modelId="{2E2C7726-F2CC-4427-9714-0CE03A5D585D}" type="pres">
      <dgm:prSet presAssocID="{3EC6F992-237A-4805-B6FB-7564DF2DD409}" presName="vert0" presStyleCnt="0">
        <dgm:presLayoutVars>
          <dgm:dir/>
          <dgm:animOne val="branch"/>
          <dgm:animLvl val="lvl"/>
        </dgm:presLayoutVars>
      </dgm:prSet>
      <dgm:spPr/>
    </dgm:pt>
    <dgm:pt modelId="{2BBC013C-6201-4680-BB4A-4554568DCD95}" type="pres">
      <dgm:prSet presAssocID="{95078411-233E-4C2F-9129-53F12DF6398D}" presName="thickLine" presStyleLbl="alignNode1" presStyleIdx="0" presStyleCnt="8"/>
      <dgm:spPr/>
    </dgm:pt>
    <dgm:pt modelId="{AC2FF4F8-EA37-418F-99AC-01237C678A0E}" type="pres">
      <dgm:prSet presAssocID="{95078411-233E-4C2F-9129-53F12DF6398D}" presName="horz1" presStyleCnt="0"/>
      <dgm:spPr/>
    </dgm:pt>
    <dgm:pt modelId="{D621A76B-8634-4269-A57D-C21037655737}" type="pres">
      <dgm:prSet presAssocID="{95078411-233E-4C2F-9129-53F12DF6398D}" presName="tx1" presStyleLbl="revTx" presStyleIdx="0" presStyleCnt="8"/>
      <dgm:spPr/>
    </dgm:pt>
    <dgm:pt modelId="{3CC1F289-E36C-42EE-9800-35149B3660AC}" type="pres">
      <dgm:prSet presAssocID="{95078411-233E-4C2F-9129-53F12DF6398D}" presName="vert1" presStyleCnt="0"/>
      <dgm:spPr/>
    </dgm:pt>
    <dgm:pt modelId="{84B12FF5-7B7E-414C-9BB7-759ED303F629}" type="pres">
      <dgm:prSet presAssocID="{C3309BF9-F9E7-423D-A8C8-4BFCD42C6659}" presName="thickLine" presStyleLbl="alignNode1" presStyleIdx="1" presStyleCnt="8"/>
      <dgm:spPr/>
    </dgm:pt>
    <dgm:pt modelId="{ABB91DDC-D1E3-44E8-9F4A-262E865FDC4D}" type="pres">
      <dgm:prSet presAssocID="{C3309BF9-F9E7-423D-A8C8-4BFCD42C6659}" presName="horz1" presStyleCnt="0"/>
      <dgm:spPr/>
    </dgm:pt>
    <dgm:pt modelId="{665AA59A-0284-4C5D-AB45-B8D943358276}" type="pres">
      <dgm:prSet presAssocID="{C3309BF9-F9E7-423D-A8C8-4BFCD42C6659}" presName="tx1" presStyleLbl="revTx" presStyleIdx="1" presStyleCnt="8"/>
      <dgm:spPr/>
    </dgm:pt>
    <dgm:pt modelId="{8A7C76FC-FC63-4F10-86A8-1B2863F37DB1}" type="pres">
      <dgm:prSet presAssocID="{C3309BF9-F9E7-423D-A8C8-4BFCD42C6659}" presName="vert1" presStyleCnt="0"/>
      <dgm:spPr/>
    </dgm:pt>
    <dgm:pt modelId="{567C5A24-A18E-4927-95A8-A51AFE86131C}" type="pres">
      <dgm:prSet presAssocID="{6487B06E-3926-49B5-AA8A-10FD2BB59A0D}" presName="thickLine" presStyleLbl="alignNode1" presStyleIdx="2" presStyleCnt="8"/>
      <dgm:spPr/>
    </dgm:pt>
    <dgm:pt modelId="{0271B7BF-53A7-422B-B3EB-82D4B032E5EB}" type="pres">
      <dgm:prSet presAssocID="{6487B06E-3926-49B5-AA8A-10FD2BB59A0D}" presName="horz1" presStyleCnt="0"/>
      <dgm:spPr/>
    </dgm:pt>
    <dgm:pt modelId="{59BB4A7C-FB64-4BE4-9AAA-15D96BF2FD97}" type="pres">
      <dgm:prSet presAssocID="{6487B06E-3926-49B5-AA8A-10FD2BB59A0D}" presName="tx1" presStyleLbl="revTx" presStyleIdx="2" presStyleCnt="8"/>
      <dgm:spPr/>
    </dgm:pt>
    <dgm:pt modelId="{C867B2FE-44B8-4356-9DB7-F0F5ECDCA25A}" type="pres">
      <dgm:prSet presAssocID="{6487B06E-3926-49B5-AA8A-10FD2BB59A0D}" presName="vert1" presStyleCnt="0"/>
      <dgm:spPr/>
    </dgm:pt>
    <dgm:pt modelId="{9B531582-8DF7-4778-B7E0-B1868DEA444E}" type="pres">
      <dgm:prSet presAssocID="{DD650BCD-E5D9-45F2-B852-EC53C2CA66E1}" presName="thickLine" presStyleLbl="alignNode1" presStyleIdx="3" presStyleCnt="8"/>
      <dgm:spPr/>
    </dgm:pt>
    <dgm:pt modelId="{8D1344E3-EDCA-4507-B46E-E16107B039AB}" type="pres">
      <dgm:prSet presAssocID="{DD650BCD-E5D9-45F2-B852-EC53C2CA66E1}" presName="horz1" presStyleCnt="0"/>
      <dgm:spPr/>
    </dgm:pt>
    <dgm:pt modelId="{C949EE14-0C18-4BD0-A843-6432D10B0E96}" type="pres">
      <dgm:prSet presAssocID="{DD650BCD-E5D9-45F2-B852-EC53C2CA66E1}" presName="tx1" presStyleLbl="revTx" presStyleIdx="3" presStyleCnt="8"/>
      <dgm:spPr/>
    </dgm:pt>
    <dgm:pt modelId="{D5DBABCB-262D-46BE-A372-1C2156734509}" type="pres">
      <dgm:prSet presAssocID="{DD650BCD-E5D9-45F2-B852-EC53C2CA66E1}" presName="vert1" presStyleCnt="0"/>
      <dgm:spPr/>
    </dgm:pt>
    <dgm:pt modelId="{C0C32508-8847-40FF-87B8-167DEE632534}" type="pres">
      <dgm:prSet presAssocID="{9F943BFA-BC6C-4A2C-8AE3-A2EDC300B247}" presName="thickLine" presStyleLbl="alignNode1" presStyleIdx="4" presStyleCnt="8"/>
      <dgm:spPr/>
    </dgm:pt>
    <dgm:pt modelId="{35ED0106-DE2D-4FB7-9408-2474D2DBEA85}" type="pres">
      <dgm:prSet presAssocID="{9F943BFA-BC6C-4A2C-8AE3-A2EDC300B247}" presName="horz1" presStyleCnt="0"/>
      <dgm:spPr/>
    </dgm:pt>
    <dgm:pt modelId="{863C0579-ACFA-42BB-BF88-DDBBB7C4629C}" type="pres">
      <dgm:prSet presAssocID="{9F943BFA-BC6C-4A2C-8AE3-A2EDC300B247}" presName="tx1" presStyleLbl="revTx" presStyleIdx="4" presStyleCnt="8"/>
      <dgm:spPr/>
    </dgm:pt>
    <dgm:pt modelId="{06050FD6-D226-4D26-A6B9-5922018324BB}" type="pres">
      <dgm:prSet presAssocID="{9F943BFA-BC6C-4A2C-8AE3-A2EDC300B247}" presName="vert1" presStyleCnt="0"/>
      <dgm:spPr/>
    </dgm:pt>
    <dgm:pt modelId="{7DAB4E52-4C5A-48C7-B85B-BEA4E80DFF49}" type="pres">
      <dgm:prSet presAssocID="{6E5622CA-674C-428D-8717-06D2335BBF7E}" presName="thickLine" presStyleLbl="alignNode1" presStyleIdx="5" presStyleCnt="8"/>
      <dgm:spPr/>
    </dgm:pt>
    <dgm:pt modelId="{D1E245A3-F3C8-46D3-892E-5A159C7C0E88}" type="pres">
      <dgm:prSet presAssocID="{6E5622CA-674C-428D-8717-06D2335BBF7E}" presName="horz1" presStyleCnt="0"/>
      <dgm:spPr/>
    </dgm:pt>
    <dgm:pt modelId="{47A9DEA1-A62B-4D58-8942-4F1E74046FE5}" type="pres">
      <dgm:prSet presAssocID="{6E5622CA-674C-428D-8717-06D2335BBF7E}" presName="tx1" presStyleLbl="revTx" presStyleIdx="5" presStyleCnt="8"/>
      <dgm:spPr/>
    </dgm:pt>
    <dgm:pt modelId="{5FF2A12F-A3BA-4554-9B7A-3573F45F1AF0}" type="pres">
      <dgm:prSet presAssocID="{6E5622CA-674C-428D-8717-06D2335BBF7E}" presName="vert1" presStyleCnt="0"/>
      <dgm:spPr/>
    </dgm:pt>
    <dgm:pt modelId="{881EE105-9B76-476B-90F0-8F9EA53E216D}" type="pres">
      <dgm:prSet presAssocID="{43BAFF32-B7A7-4848-A356-DBB46D116FF8}" presName="thickLine" presStyleLbl="alignNode1" presStyleIdx="6" presStyleCnt="8"/>
      <dgm:spPr/>
    </dgm:pt>
    <dgm:pt modelId="{D6461163-5D1D-40A9-894A-BE4FC013C80A}" type="pres">
      <dgm:prSet presAssocID="{43BAFF32-B7A7-4848-A356-DBB46D116FF8}" presName="horz1" presStyleCnt="0"/>
      <dgm:spPr/>
    </dgm:pt>
    <dgm:pt modelId="{0C93B5E5-0166-4139-B072-3B89AAC8F325}" type="pres">
      <dgm:prSet presAssocID="{43BAFF32-B7A7-4848-A356-DBB46D116FF8}" presName="tx1" presStyleLbl="revTx" presStyleIdx="6" presStyleCnt="8"/>
      <dgm:spPr/>
    </dgm:pt>
    <dgm:pt modelId="{236F12A2-7388-4B68-B552-A47DAEAC09A4}" type="pres">
      <dgm:prSet presAssocID="{43BAFF32-B7A7-4848-A356-DBB46D116FF8}" presName="vert1" presStyleCnt="0"/>
      <dgm:spPr/>
    </dgm:pt>
    <dgm:pt modelId="{4979AB80-410F-4FFC-8676-5E1225B71F10}" type="pres">
      <dgm:prSet presAssocID="{71614B4E-109F-4AD3-9A4D-7A17A4F69D5C}" presName="thickLine" presStyleLbl="alignNode1" presStyleIdx="7" presStyleCnt="8"/>
      <dgm:spPr/>
    </dgm:pt>
    <dgm:pt modelId="{068856D5-CC2D-4B45-9B27-80B9CCB00834}" type="pres">
      <dgm:prSet presAssocID="{71614B4E-109F-4AD3-9A4D-7A17A4F69D5C}" presName="horz1" presStyleCnt="0"/>
      <dgm:spPr/>
    </dgm:pt>
    <dgm:pt modelId="{A160622A-29F2-40EC-A27F-A06DC552336D}" type="pres">
      <dgm:prSet presAssocID="{71614B4E-109F-4AD3-9A4D-7A17A4F69D5C}" presName="tx1" presStyleLbl="revTx" presStyleIdx="7" presStyleCnt="8"/>
      <dgm:spPr/>
    </dgm:pt>
    <dgm:pt modelId="{6E4CFEA6-BAC2-45F0-9018-D6978818E615}" type="pres">
      <dgm:prSet presAssocID="{71614B4E-109F-4AD3-9A4D-7A17A4F69D5C}" presName="vert1" presStyleCnt="0"/>
      <dgm:spPr/>
    </dgm:pt>
  </dgm:ptLst>
  <dgm:cxnLst>
    <dgm:cxn modelId="{3B7F6118-B7FC-4CEF-A71B-B9B7B483802E}" type="presOf" srcId="{DD650BCD-E5D9-45F2-B852-EC53C2CA66E1}" destId="{C949EE14-0C18-4BD0-A843-6432D10B0E96}" srcOrd="0" destOrd="0" presId="urn:microsoft.com/office/officeart/2008/layout/LinedList"/>
    <dgm:cxn modelId="{F0C94519-7D58-499E-A97C-2B0ED9E2AC68}" srcId="{3EC6F992-237A-4805-B6FB-7564DF2DD409}" destId="{43BAFF32-B7A7-4848-A356-DBB46D116FF8}" srcOrd="6" destOrd="0" parTransId="{E376C5F3-E22E-4CE1-A46E-75EC7BBF0F9D}" sibTransId="{A894C902-276E-48AA-8BA4-889E7679F0D5}"/>
    <dgm:cxn modelId="{B18FCB32-2E33-4EFC-B44D-5D37B0057301}" srcId="{3EC6F992-237A-4805-B6FB-7564DF2DD409}" destId="{6487B06E-3926-49B5-AA8A-10FD2BB59A0D}" srcOrd="2" destOrd="0" parTransId="{8F21B306-8A39-41F2-A6D6-7FEF75239938}" sibTransId="{BE1207DE-427C-4DE8-8647-3068411A468F}"/>
    <dgm:cxn modelId="{3A2BB033-6F2B-47BC-8BF7-566BB8862AD2}" type="presOf" srcId="{95078411-233E-4C2F-9129-53F12DF6398D}" destId="{D621A76B-8634-4269-A57D-C21037655737}" srcOrd="0" destOrd="0" presId="urn:microsoft.com/office/officeart/2008/layout/LinedList"/>
    <dgm:cxn modelId="{8F08F462-C1CC-4A7D-BDC3-996C3C965AFD}" srcId="{3EC6F992-237A-4805-B6FB-7564DF2DD409}" destId="{C3309BF9-F9E7-423D-A8C8-4BFCD42C6659}" srcOrd="1" destOrd="0" parTransId="{43FF4A6C-EBBF-4A2E-939C-FAD76ADD1291}" sibTransId="{9235D72C-0704-49C2-9010-F2EF100C0658}"/>
    <dgm:cxn modelId="{17C8EB46-1E19-4A81-BA80-A75AD46D6E82}" type="presOf" srcId="{9F943BFA-BC6C-4A2C-8AE3-A2EDC300B247}" destId="{863C0579-ACFA-42BB-BF88-DDBBB7C4629C}" srcOrd="0" destOrd="0" presId="urn:microsoft.com/office/officeart/2008/layout/LinedList"/>
    <dgm:cxn modelId="{84619A6E-2B53-4DA1-9015-83D000AC1347}" type="presOf" srcId="{C3309BF9-F9E7-423D-A8C8-4BFCD42C6659}" destId="{665AA59A-0284-4C5D-AB45-B8D943358276}" srcOrd="0" destOrd="0" presId="urn:microsoft.com/office/officeart/2008/layout/LinedList"/>
    <dgm:cxn modelId="{63435772-4748-4FA4-B315-E9697D8213BF}" srcId="{3EC6F992-237A-4805-B6FB-7564DF2DD409}" destId="{9F943BFA-BC6C-4A2C-8AE3-A2EDC300B247}" srcOrd="4" destOrd="0" parTransId="{7C559360-21AC-4AF7-8BF1-3C9E994B6979}" sibTransId="{7C8B73F4-9B80-4BF2-B55C-A0F0EED030ED}"/>
    <dgm:cxn modelId="{7D828E73-083D-4EEF-8DE3-169FC7BE6F89}" srcId="{3EC6F992-237A-4805-B6FB-7564DF2DD409}" destId="{95078411-233E-4C2F-9129-53F12DF6398D}" srcOrd="0" destOrd="0" parTransId="{7A2AE387-4A5E-4C2C-8565-5B3B42C27C8F}" sibTransId="{05D4A25D-6545-438D-8CA2-CC80A3DB2631}"/>
    <dgm:cxn modelId="{5B716D8E-ED8C-4683-AEEC-D0EB5303457C}" type="presOf" srcId="{43BAFF32-B7A7-4848-A356-DBB46D116FF8}" destId="{0C93B5E5-0166-4139-B072-3B89AAC8F325}" srcOrd="0" destOrd="0" presId="urn:microsoft.com/office/officeart/2008/layout/LinedList"/>
    <dgm:cxn modelId="{2DFE8FB8-AEC9-47C3-908E-BCCC7D496602}" srcId="{3EC6F992-237A-4805-B6FB-7564DF2DD409}" destId="{DD650BCD-E5D9-45F2-B852-EC53C2CA66E1}" srcOrd="3" destOrd="0" parTransId="{34D7ABAA-914A-4FB4-AC64-1039D1308DD8}" sibTransId="{9F26FA4A-C71F-4A7D-9C8C-F5426A2B8F59}"/>
    <dgm:cxn modelId="{9200C8BD-0EB6-4F0B-9F28-AB6A2C3CBBA2}" type="presOf" srcId="{71614B4E-109F-4AD3-9A4D-7A17A4F69D5C}" destId="{A160622A-29F2-40EC-A27F-A06DC552336D}" srcOrd="0" destOrd="0" presId="urn:microsoft.com/office/officeart/2008/layout/LinedList"/>
    <dgm:cxn modelId="{0CCF7DC2-6255-4A0E-867C-1AC4AB441471}" srcId="{3EC6F992-237A-4805-B6FB-7564DF2DD409}" destId="{71614B4E-109F-4AD3-9A4D-7A17A4F69D5C}" srcOrd="7" destOrd="0" parTransId="{3BE9A947-035B-4BC5-924E-061E622D5101}" sibTransId="{9C4FE9FA-3E90-4324-9482-227D3322A609}"/>
    <dgm:cxn modelId="{EB3836DB-7227-447B-B629-C7D150C797D0}" type="presOf" srcId="{6E5622CA-674C-428D-8717-06D2335BBF7E}" destId="{47A9DEA1-A62B-4D58-8942-4F1E74046FE5}" srcOrd="0" destOrd="0" presId="urn:microsoft.com/office/officeart/2008/layout/LinedList"/>
    <dgm:cxn modelId="{EE81A5DB-1F20-49D8-88FE-CB016BEE80FE}" type="presOf" srcId="{6487B06E-3926-49B5-AA8A-10FD2BB59A0D}" destId="{59BB4A7C-FB64-4BE4-9AAA-15D96BF2FD97}" srcOrd="0" destOrd="0" presId="urn:microsoft.com/office/officeart/2008/layout/LinedList"/>
    <dgm:cxn modelId="{F81BB8DC-D236-4820-906B-724DDCB0F984}" srcId="{3EC6F992-237A-4805-B6FB-7564DF2DD409}" destId="{6E5622CA-674C-428D-8717-06D2335BBF7E}" srcOrd="5" destOrd="0" parTransId="{C78E3C91-104E-4055-AA09-5117A5935530}" sibTransId="{34C47C26-6C24-4A21-94E4-AA2D4080A76F}"/>
    <dgm:cxn modelId="{0B0917FF-9E94-4E3B-B8F2-5EF47672E14F}" type="presOf" srcId="{3EC6F992-237A-4805-B6FB-7564DF2DD409}" destId="{2E2C7726-F2CC-4427-9714-0CE03A5D585D}" srcOrd="0" destOrd="0" presId="urn:microsoft.com/office/officeart/2008/layout/LinedList"/>
    <dgm:cxn modelId="{F6DF346B-FED2-4D0E-8750-892837C4BD35}" type="presParOf" srcId="{2E2C7726-F2CC-4427-9714-0CE03A5D585D}" destId="{2BBC013C-6201-4680-BB4A-4554568DCD95}" srcOrd="0" destOrd="0" presId="urn:microsoft.com/office/officeart/2008/layout/LinedList"/>
    <dgm:cxn modelId="{4FE70F20-CD31-4A63-8ACB-3DDA518487C4}" type="presParOf" srcId="{2E2C7726-F2CC-4427-9714-0CE03A5D585D}" destId="{AC2FF4F8-EA37-418F-99AC-01237C678A0E}" srcOrd="1" destOrd="0" presId="urn:microsoft.com/office/officeart/2008/layout/LinedList"/>
    <dgm:cxn modelId="{E99FD59F-B30A-49CE-B467-50D4D78A929F}" type="presParOf" srcId="{AC2FF4F8-EA37-418F-99AC-01237C678A0E}" destId="{D621A76B-8634-4269-A57D-C21037655737}" srcOrd="0" destOrd="0" presId="urn:microsoft.com/office/officeart/2008/layout/LinedList"/>
    <dgm:cxn modelId="{2D68FE74-5C3A-4C09-845B-504180D7BFE6}" type="presParOf" srcId="{AC2FF4F8-EA37-418F-99AC-01237C678A0E}" destId="{3CC1F289-E36C-42EE-9800-35149B3660AC}" srcOrd="1" destOrd="0" presId="urn:microsoft.com/office/officeart/2008/layout/LinedList"/>
    <dgm:cxn modelId="{75958BEE-0948-40BB-8FFC-B241789C0832}" type="presParOf" srcId="{2E2C7726-F2CC-4427-9714-0CE03A5D585D}" destId="{84B12FF5-7B7E-414C-9BB7-759ED303F629}" srcOrd="2" destOrd="0" presId="urn:microsoft.com/office/officeart/2008/layout/LinedList"/>
    <dgm:cxn modelId="{B2DD4ED6-FCC7-431A-B81B-2344117CA672}" type="presParOf" srcId="{2E2C7726-F2CC-4427-9714-0CE03A5D585D}" destId="{ABB91DDC-D1E3-44E8-9F4A-262E865FDC4D}" srcOrd="3" destOrd="0" presId="urn:microsoft.com/office/officeart/2008/layout/LinedList"/>
    <dgm:cxn modelId="{5E14ED09-C5BE-45C6-9644-5D475EEDFD89}" type="presParOf" srcId="{ABB91DDC-D1E3-44E8-9F4A-262E865FDC4D}" destId="{665AA59A-0284-4C5D-AB45-B8D943358276}" srcOrd="0" destOrd="0" presId="urn:microsoft.com/office/officeart/2008/layout/LinedList"/>
    <dgm:cxn modelId="{E97BF7A7-F24A-4D49-8170-DF6C2344C87C}" type="presParOf" srcId="{ABB91DDC-D1E3-44E8-9F4A-262E865FDC4D}" destId="{8A7C76FC-FC63-4F10-86A8-1B2863F37DB1}" srcOrd="1" destOrd="0" presId="urn:microsoft.com/office/officeart/2008/layout/LinedList"/>
    <dgm:cxn modelId="{E0EAC70D-3394-4FA5-A587-F1E33EBAD58D}" type="presParOf" srcId="{2E2C7726-F2CC-4427-9714-0CE03A5D585D}" destId="{567C5A24-A18E-4927-95A8-A51AFE86131C}" srcOrd="4" destOrd="0" presId="urn:microsoft.com/office/officeart/2008/layout/LinedList"/>
    <dgm:cxn modelId="{157BD47B-3610-40EB-ABDE-2FB3331F0E02}" type="presParOf" srcId="{2E2C7726-F2CC-4427-9714-0CE03A5D585D}" destId="{0271B7BF-53A7-422B-B3EB-82D4B032E5EB}" srcOrd="5" destOrd="0" presId="urn:microsoft.com/office/officeart/2008/layout/LinedList"/>
    <dgm:cxn modelId="{6469DD9F-C0E7-42EB-8A3B-1951A3890158}" type="presParOf" srcId="{0271B7BF-53A7-422B-B3EB-82D4B032E5EB}" destId="{59BB4A7C-FB64-4BE4-9AAA-15D96BF2FD97}" srcOrd="0" destOrd="0" presId="urn:microsoft.com/office/officeart/2008/layout/LinedList"/>
    <dgm:cxn modelId="{C79781A6-FF4B-4A95-8910-2AA28DD3C85B}" type="presParOf" srcId="{0271B7BF-53A7-422B-B3EB-82D4B032E5EB}" destId="{C867B2FE-44B8-4356-9DB7-F0F5ECDCA25A}" srcOrd="1" destOrd="0" presId="urn:microsoft.com/office/officeart/2008/layout/LinedList"/>
    <dgm:cxn modelId="{412CA4EC-44C0-4C33-9580-F7616B3B21B4}" type="presParOf" srcId="{2E2C7726-F2CC-4427-9714-0CE03A5D585D}" destId="{9B531582-8DF7-4778-B7E0-B1868DEA444E}" srcOrd="6" destOrd="0" presId="urn:microsoft.com/office/officeart/2008/layout/LinedList"/>
    <dgm:cxn modelId="{5F75EF10-39B8-4697-875C-CDDD52E4EBCD}" type="presParOf" srcId="{2E2C7726-F2CC-4427-9714-0CE03A5D585D}" destId="{8D1344E3-EDCA-4507-B46E-E16107B039AB}" srcOrd="7" destOrd="0" presId="urn:microsoft.com/office/officeart/2008/layout/LinedList"/>
    <dgm:cxn modelId="{BA3A1F6C-8686-4498-86E4-8928BE1537EB}" type="presParOf" srcId="{8D1344E3-EDCA-4507-B46E-E16107B039AB}" destId="{C949EE14-0C18-4BD0-A843-6432D10B0E96}" srcOrd="0" destOrd="0" presId="urn:microsoft.com/office/officeart/2008/layout/LinedList"/>
    <dgm:cxn modelId="{0DB0F3BC-D1EB-4867-A29D-06D301D9E938}" type="presParOf" srcId="{8D1344E3-EDCA-4507-B46E-E16107B039AB}" destId="{D5DBABCB-262D-46BE-A372-1C2156734509}" srcOrd="1" destOrd="0" presId="urn:microsoft.com/office/officeart/2008/layout/LinedList"/>
    <dgm:cxn modelId="{8B96B1EF-5758-4A04-867B-261C07717311}" type="presParOf" srcId="{2E2C7726-F2CC-4427-9714-0CE03A5D585D}" destId="{C0C32508-8847-40FF-87B8-167DEE632534}" srcOrd="8" destOrd="0" presId="urn:microsoft.com/office/officeart/2008/layout/LinedList"/>
    <dgm:cxn modelId="{9B1CE70D-2589-44B5-A040-40A7CF0F00F5}" type="presParOf" srcId="{2E2C7726-F2CC-4427-9714-0CE03A5D585D}" destId="{35ED0106-DE2D-4FB7-9408-2474D2DBEA85}" srcOrd="9" destOrd="0" presId="urn:microsoft.com/office/officeart/2008/layout/LinedList"/>
    <dgm:cxn modelId="{7CD67A2C-052C-41AA-979F-1157CDA65E76}" type="presParOf" srcId="{35ED0106-DE2D-4FB7-9408-2474D2DBEA85}" destId="{863C0579-ACFA-42BB-BF88-DDBBB7C4629C}" srcOrd="0" destOrd="0" presId="urn:microsoft.com/office/officeart/2008/layout/LinedList"/>
    <dgm:cxn modelId="{22D64333-F608-4FCC-8352-FD3FD9588285}" type="presParOf" srcId="{35ED0106-DE2D-4FB7-9408-2474D2DBEA85}" destId="{06050FD6-D226-4D26-A6B9-5922018324BB}" srcOrd="1" destOrd="0" presId="urn:microsoft.com/office/officeart/2008/layout/LinedList"/>
    <dgm:cxn modelId="{844316C8-2121-4B57-AD12-EC38B13E44C8}" type="presParOf" srcId="{2E2C7726-F2CC-4427-9714-0CE03A5D585D}" destId="{7DAB4E52-4C5A-48C7-B85B-BEA4E80DFF49}" srcOrd="10" destOrd="0" presId="urn:microsoft.com/office/officeart/2008/layout/LinedList"/>
    <dgm:cxn modelId="{8728BB07-FC4E-4B87-BC62-D150D85363A8}" type="presParOf" srcId="{2E2C7726-F2CC-4427-9714-0CE03A5D585D}" destId="{D1E245A3-F3C8-46D3-892E-5A159C7C0E88}" srcOrd="11" destOrd="0" presId="urn:microsoft.com/office/officeart/2008/layout/LinedList"/>
    <dgm:cxn modelId="{B87D0431-3A3D-442F-A56A-BE5259D974FE}" type="presParOf" srcId="{D1E245A3-F3C8-46D3-892E-5A159C7C0E88}" destId="{47A9DEA1-A62B-4D58-8942-4F1E74046FE5}" srcOrd="0" destOrd="0" presId="urn:microsoft.com/office/officeart/2008/layout/LinedList"/>
    <dgm:cxn modelId="{BF8DFDDE-D016-4EC0-9671-C96879D81283}" type="presParOf" srcId="{D1E245A3-F3C8-46D3-892E-5A159C7C0E88}" destId="{5FF2A12F-A3BA-4554-9B7A-3573F45F1AF0}" srcOrd="1" destOrd="0" presId="urn:microsoft.com/office/officeart/2008/layout/LinedList"/>
    <dgm:cxn modelId="{C46CD25F-262C-4FE9-A8C7-6A0BEB033B47}" type="presParOf" srcId="{2E2C7726-F2CC-4427-9714-0CE03A5D585D}" destId="{881EE105-9B76-476B-90F0-8F9EA53E216D}" srcOrd="12" destOrd="0" presId="urn:microsoft.com/office/officeart/2008/layout/LinedList"/>
    <dgm:cxn modelId="{44154828-482C-44EB-86CB-03C7810A28A7}" type="presParOf" srcId="{2E2C7726-F2CC-4427-9714-0CE03A5D585D}" destId="{D6461163-5D1D-40A9-894A-BE4FC013C80A}" srcOrd="13" destOrd="0" presId="urn:microsoft.com/office/officeart/2008/layout/LinedList"/>
    <dgm:cxn modelId="{A88FC2CA-E3B1-4B61-83AD-525C91CDC4F7}" type="presParOf" srcId="{D6461163-5D1D-40A9-894A-BE4FC013C80A}" destId="{0C93B5E5-0166-4139-B072-3B89AAC8F325}" srcOrd="0" destOrd="0" presId="urn:microsoft.com/office/officeart/2008/layout/LinedList"/>
    <dgm:cxn modelId="{8A19D3DD-1EF7-4EE2-9F54-876A66E8FC35}" type="presParOf" srcId="{D6461163-5D1D-40A9-894A-BE4FC013C80A}" destId="{236F12A2-7388-4B68-B552-A47DAEAC09A4}" srcOrd="1" destOrd="0" presId="urn:microsoft.com/office/officeart/2008/layout/LinedList"/>
    <dgm:cxn modelId="{2293B6FA-9A10-4B14-806C-FE029B3C488C}" type="presParOf" srcId="{2E2C7726-F2CC-4427-9714-0CE03A5D585D}" destId="{4979AB80-410F-4FFC-8676-5E1225B71F10}" srcOrd="14" destOrd="0" presId="urn:microsoft.com/office/officeart/2008/layout/LinedList"/>
    <dgm:cxn modelId="{5E20816C-2397-448F-91B1-AAD13F5E5394}" type="presParOf" srcId="{2E2C7726-F2CC-4427-9714-0CE03A5D585D}" destId="{068856D5-CC2D-4B45-9B27-80B9CCB00834}" srcOrd="15" destOrd="0" presId="urn:microsoft.com/office/officeart/2008/layout/LinedList"/>
    <dgm:cxn modelId="{3A919E7F-9A8D-48EF-896F-E33ABBA0DF7F}" type="presParOf" srcId="{068856D5-CC2D-4B45-9B27-80B9CCB00834}" destId="{A160622A-29F2-40EC-A27F-A06DC552336D}" srcOrd="0" destOrd="0" presId="urn:microsoft.com/office/officeart/2008/layout/LinedList"/>
    <dgm:cxn modelId="{CCF3F79E-ED28-42E2-B24F-10DC1E29FE28}" type="presParOf" srcId="{068856D5-CC2D-4B45-9B27-80B9CCB00834}" destId="{6E4CFEA6-BAC2-45F0-9018-D6978818E61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CE110A-E463-4CB7-BA66-84E3C9158264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E3F388-0FDF-44F6-9219-81811C0E9C54}">
      <dgm:prSet/>
      <dgm:spPr/>
      <dgm:t>
        <a:bodyPr/>
        <a:lstStyle/>
        <a:p>
          <a:r>
            <a:rPr lang="en-US" b="1" i="0" dirty="0"/>
            <a:t>- Παρα</a:t>
          </a:r>
          <a:r>
            <a:rPr lang="en-US" b="1" i="0" dirty="0" err="1"/>
            <a:t>γωγοί</a:t>
          </a:r>
          <a:r>
            <a:rPr lang="en-US" b="1" i="0" dirty="0"/>
            <a:t>:</a:t>
          </a:r>
          <a:endParaRPr lang="en-US" b="1" dirty="0"/>
        </a:p>
      </dgm:t>
    </dgm:pt>
    <dgm:pt modelId="{A2C40BB3-6291-442D-AB4B-5E966A592911}" type="parTrans" cxnId="{5F16F1AE-363C-46BF-BED5-F72598FCB8F5}">
      <dgm:prSet/>
      <dgm:spPr/>
      <dgm:t>
        <a:bodyPr/>
        <a:lstStyle/>
        <a:p>
          <a:endParaRPr lang="en-US"/>
        </a:p>
      </dgm:t>
    </dgm:pt>
    <dgm:pt modelId="{D936227A-F731-4E97-8152-659FE2934EAC}" type="sibTrans" cxnId="{5F16F1AE-363C-46BF-BED5-F72598FCB8F5}">
      <dgm:prSet/>
      <dgm:spPr/>
      <dgm:t>
        <a:bodyPr/>
        <a:lstStyle/>
        <a:p>
          <a:endParaRPr lang="en-US"/>
        </a:p>
      </dgm:t>
    </dgm:pt>
    <dgm:pt modelId="{EBD3B814-F997-48ED-BC24-5D32ECBC2797}">
      <dgm:prSet/>
      <dgm:spPr/>
      <dgm:t>
        <a:bodyPr/>
        <a:lstStyle/>
        <a:p>
          <a:r>
            <a:rPr lang="en-US" b="0" i="0"/>
            <a:t>* Φωτοσυνθέτουν και δεσμεύουν την ηλιακή ενέργεια.</a:t>
          </a:r>
          <a:endParaRPr lang="en-US"/>
        </a:p>
      </dgm:t>
    </dgm:pt>
    <dgm:pt modelId="{E1B03DBD-4618-4041-9D99-4490828D72B4}" type="parTrans" cxnId="{8D6CA814-9714-4912-9F82-360DF1CE0532}">
      <dgm:prSet/>
      <dgm:spPr/>
      <dgm:t>
        <a:bodyPr/>
        <a:lstStyle/>
        <a:p>
          <a:endParaRPr lang="en-US"/>
        </a:p>
      </dgm:t>
    </dgm:pt>
    <dgm:pt modelId="{D7B3FD5C-5073-40A6-BE50-6963279BEC17}" type="sibTrans" cxnId="{8D6CA814-9714-4912-9F82-360DF1CE0532}">
      <dgm:prSet/>
      <dgm:spPr/>
      <dgm:t>
        <a:bodyPr/>
        <a:lstStyle/>
        <a:p>
          <a:endParaRPr lang="en-US"/>
        </a:p>
      </dgm:t>
    </dgm:pt>
    <dgm:pt modelId="{96AD28AC-02E8-422E-B6D7-B80E5A3D4551}">
      <dgm:prSet/>
      <dgm:spPr/>
      <dgm:t>
        <a:bodyPr/>
        <a:lstStyle/>
        <a:p>
          <a:r>
            <a:rPr lang="en-US" b="0" i="0"/>
            <a:t>* Φυτά, φύκη, κυανοβακτήρια.</a:t>
          </a:r>
          <a:endParaRPr lang="en-US"/>
        </a:p>
      </dgm:t>
    </dgm:pt>
    <dgm:pt modelId="{F87E6003-A9D3-4CF5-A973-C5245D84CFDD}" type="parTrans" cxnId="{3169AE20-F212-4340-8F97-AFB316770837}">
      <dgm:prSet/>
      <dgm:spPr/>
      <dgm:t>
        <a:bodyPr/>
        <a:lstStyle/>
        <a:p>
          <a:endParaRPr lang="en-US"/>
        </a:p>
      </dgm:t>
    </dgm:pt>
    <dgm:pt modelId="{B9E7385E-690F-438E-94A8-11DC969DE5CB}" type="sibTrans" cxnId="{3169AE20-F212-4340-8F97-AFB316770837}">
      <dgm:prSet/>
      <dgm:spPr/>
      <dgm:t>
        <a:bodyPr/>
        <a:lstStyle/>
        <a:p>
          <a:endParaRPr lang="en-US"/>
        </a:p>
      </dgm:t>
    </dgm:pt>
    <dgm:pt modelId="{25D6459D-C35F-4DAB-9199-4F95185FE04F}">
      <dgm:prSet/>
      <dgm:spPr/>
      <dgm:t>
        <a:bodyPr/>
        <a:lstStyle/>
        <a:p>
          <a:r>
            <a:rPr lang="en-US" b="0" i="0" dirty="0"/>
            <a:t>- </a:t>
          </a:r>
          <a:r>
            <a:rPr lang="en-US" b="1" i="0" dirty="0"/>
            <a:t>Κατανα</a:t>
          </a:r>
          <a:r>
            <a:rPr lang="en-US" b="1" i="0" dirty="0" err="1"/>
            <a:t>λωτές</a:t>
          </a:r>
          <a:r>
            <a:rPr lang="en-US" b="0" i="0" dirty="0"/>
            <a:t>:</a:t>
          </a:r>
          <a:endParaRPr lang="en-US" dirty="0"/>
        </a:p>
      </dgm:t>
    </dgm:pt>
    <dgm:pt modelId="{4B0BA963-65C0-4DCB-9B63-425E07C0BC14}" type="parTrans" cxnId="{CDD6EE96-E99B-4627-94DF-D800AA684FE5}">
      <dgm:prSet/>
      <dgm:spPr/>
      <dgm:t>
        <a:bodyPr/>
        <a:lstStyle/>
        <a:p>
          <a:endParaRPr lang="en-US"/>
        </a:p>
      </dgm:t>
    </dgm:pt>
    <dgm:pt modelId="{014D185E-CF17-4CF6-820D-7656AED2AFC9}" type="sibTrans" cxnId="{CDD6EE96-E99B-4627-94DF-D800AA684FE5}">
      <dgm:prSet/>
      <dgm:spPr/>
      <dgm:t>
        <a:bodyPr/>
        <a:lstStyle/>
        <a:p>
          <a:endParaRPr lang="en-US"/>
        </a:p>
      </dgm:t>
    </dgm:pt>
    <dgm:pt modelId="{4846C5AB-0D3C-41F7-B03C-053E033AE4EE}">
      <dgm:prSet/>
      <dgm:spPr/>
      <dgm:t>
        <a:bodyPr/>
        <a:lstStyle/>
        <a:p>
          <a:r>
            <a:rPr lang="en-US" b="0" i="0"/>
            <a:t>* Πρώτης τάξης: Φυτοφάγα ζώα.</a:t>
          </a:r>
          <a:endParaRPr lang="en-US"/>
        </a:p>
      </dgm:t>
    </dgm:pt>
    <dgm:pt modelId="{C0B8110D-79B1-4AF2-88DE-4E55D4FAA73C}" type="parTrans" cxnId="{7BF552A0-3600-4F9A-B7AF-1CBB9A58C1F2}">
      <dgm:prSet/>
      <dgm:spPr/>
      <dgm:t>
        <a:bodyPr/>
        <a:lstStyle/>
        <a:p>
          <a:endParaRPr lang="en-US"/>
        </a:p>
      </dgm:t>
    </dgm:pt>
    <dgm:pt modelId="{496D37B9-0E26-4DB0-B007-4A29D3F576D7}" type="sibTrans" cxnId="{7BF552A0-3600-4F9A-B7AF-1CBB9A58C1F2}">
      <dgm:prSet/>
      <dgm:spPr/>
      <dgm:t>
        <a:bodyPr/>
        <a:lstStyle/>
        <a:p>
          <a:endParaRPr lang="en-US"/>
        </a:p>
      </dgm:t>
    </dgm:pt>
    <dgm:pt modelId="{0BFCFB7A-6AFF-4EE0-BD0F-9EC581D844C5}">
      <dgm:prSet/>
      <dgm:spPr/>
      <dgm:t>
        <a:bodyPr/>
        <a:lstStyle/>
        <a:p>
          <a:r>
            <a:rPr lang="en-US" b="0" i="0"/>
            <a:t>* Δεύτερης τάξης: Σαρκοφάγα που τρώνε φυτοφάγα.</a:t>
          </a:r>
          <a:endParaRPr lang="en-US"/>
        </a:p>
      </dgm:t>
    </dgm:pt>
    <dgm:pt modelId="{E86B75A3-F4E1-488D-9C5E-DD8E78E964CA}" type="parTrans" cxnId="{B26D14DC-6F38-4B17-AA16-D3BE49BDED5D}">
      <dgm:prSet/>
      <dgm:spPr/>
      <dgm:t>
        <a:bodyPr/>
        <a:lstStyle/>
        <a:p>
          <a:endParaRPr lang="en-US"/>
        </a:p>
      </dgm:t>
    </dgm:pt>
    <dgm:pt modelId="{6EBD1502-D647-48C7-900D-4F7079E70830}" type="sibTrans" cxnId="{B26D14DC-6F38-4B17-AA16-D3BE49BDED5D}">
      <dgm:prSet/>
      <dgm:spPr/>
      <dgm:t>
        <a:bodyPr/>
        <a:lstStyle/>
        <a:p>
          <a:endParaRPr lang="en-US"/>
        </a:p>
      </dgm:t>
    </dgm:pt>
    <dgm:pt modelId="{CE50996B-AFF5-4E2C-BB1A-94387026CF33}">
      <dgm:prSet/>
      <dgm:spPr/>
      <dgm:t>
        <a:bodyPr/>
        <a:lstStyle/>
        <a:p>
          <a:r>
            <a:rPr lang="en-US" b="0" i="0"/>
            <a:t>* Τρίτης τάξης: Σαρκοφάγα που τρώνε άλλα σαρκοφάγα.</a:t>
          </a:r>
          <a:endParaRPr lang="en-US"/>
        </a:p>
      </dgm:t>
    </dgm:pt>
    <dgm:pt modelId="{9D3FBBF6-52F6-4558-8E8F-39A34D0F112A}" type="parTrans" cxnId="{733D2780-4AD7-4360-AD03-1170BB87505A}">
      <dgm:prSet/>
      <dgm:spPr/>
      <dgm:t>
        <a:bodyPr/>
        <a:lstStyle/>
        <a:p>
          <a:endParaRPr lang="en-US"/>
        </a:p>
      </dgm:t>
    </dgm:pt>
    <dgm:pt modelId="{D35826DF-028C-4751-B678-41B04F6D4616}" type="sibTrans" cxnId="{733D2780-4AD7-4360-AD03-1170BB87505A}">
      <dgm:prSet/>
      <dgm:spPr/>
      <dgm:t>
        <a:bodyPr/>
        <a:lstStyle/>
        <a:p>
          <a:endParaRPr lang="en-US"/>
        </a:p>
      </dgm:t>
    </dgm:pt>
    <dgm:pt modelId="{EA351745-C71C-4E7D-9B05-290A676A6F32}" type="pres">
      <dgm:prSet presAssocID="{63CE110A-E463-4CB7-BA66-84E3C9158264}" presName="vert0" presStyleCnt="0">
        <dgm:presLayoutVars>
          <dgm:dir/>
          <dgm:animOne val="branch"/>
          <dgm:animLvl val="lvl"/>
        </dgm:presLayoutVars>
      </dgm:prSet>
      <dgm:spPr/>
    </dgm:pt>
    <dgm:pt modelId="{84126E24-68A7-4B14-A0AC-9D6201CAE005}" type="pres">
      <dgm:prSet presAssocID="{85E3F388-0FDF-44F6-9219-81811C0E9C54}" presName="thickLine" presStyleLbl="alignNode1" presStyleIdx="0" presStyleCnt="7"/>
      <dgm:spPr/>
    </dgm:pt>
    <dgm:pt modelId="{589370B3-16F0-4277-B3D8-B8E2C268CC89}" type="pres">
      <dgm:prSet presAssocID="{85E3F388-0FDF-44F6-9219-81811C0E9C54}" presName="horz1" presStyleCnt="0"/>
      <dgm:spPr/>
    </dgm:pt>
    <dgm:pt modelId="{A2998B33-8A97-4FF4-B36A-01288CA5AFC5}" type="pres">
      <dgm:prSet presAssocID="{85E3F388-0FDF-44F6-9219-81811C0E9C54}" presName="tx1" presStyleLbl="revTx" presStyleIdx="0" presStyleCnt="7"/>
      <dgm:spPr/>
    </dgm:pt>
    <dgm:pt modelId="{23263C20-85D0-4E53-83F8-ABA55E8DF986}" type="pres">
      <dgm:prSet presAssocID="{85E3F388-0FDF-44F6-9219-81811C0E9C54}" presName="vert1" presStyleCnt="0"/>
      <dgm:spPr/>
    </dgm:pt>
    <dgm:pt modelId="{351EF9F7-54A2-42B2-AF5C-07D7A2F3817D}" type="pres">
      <dgm:prSet presAssocID="{EBD3B814-F997-48ED-BC24-5D32ECBC2797}" presName="thickLine" presStyleLbl="alignNode1" presStyleIdx="1" presStyleCnt="7"/>
      <dgm:spPr/>
    </dgm:pt>
    <dgm:pt modelId="{EED42447-FF4E-48B3-BA27-E01B5ED7230D}" type="pres">
      <dgm:prSet presAssocID="{EBD3B814-F997-48ED-BC24-5D32ECBC2797}" presName="horz1" presStyleCnt="0"/>
      <dgm:spPr/>
    </dgm:pt>
    <dgm:pt modelId="{D92CFAD2-0473-4F39-A19B-CBC8BEED4602}" type="pres">
      <dgm:prSet presAssocID="{EBD3B814-F997-48ED-BC24-5D32ECBC2797}" presName="tx1" presStyleLbl="revTx" presStyleIdx="1" presStyleCnt="7"/>
      <dgm:spPr/>
    </dgm:pt>
    <dgm:pt modelId="{053D9A78-F6D2-4ED2-8BFE-439187FA9700}" type="pres">
      <dgm:prSet presAssocID="{EBD3B814-F997-48ED-BC24-5D32ECBC2797}" presName="vert1" presStyleCnt="0"/>
      <dgm:spPr/>
    </dgm:pt>
    <dgm:pt modelId="{F1416E0A-AA3C-4D61-97AE-01873018F017}" type="pres">
      <dgm:prSet presAssocID="{96AD28AC-02E8-422E-B6D7-B80E5A3D4551}" presName="thickLine" presStyleLbl="alignNode1" presStyleIdx="2" presStyleCnt="7"/>
      <dgm:spPr/>
    </dgm:pt>
    <dgm:pt modelId="{C3D8BF4C-71FE-4499-AE52-27A4BC8786C9}" type="pres">
      <dgm:prSet presAssocID="{96AD28AC-02E8-422E-B6D7-B80E5A3D4551}" presName="horz1" presStyleCnt="0"/>
      <dgm:spPr/>
    </dgm:pt>
    <dgm:pt modelId="{3A065829-B75D-4845-AB03-0763B560E1E3}" type="pres">
      <dgm:prSet presAssocID="{96AD28AC-02E8-422E-B6D7-B80E5A3D4551}" presName="tx1" presStyleLbl="revTx" presStyleIdx="2" presStyleCnt="7"/>
      <dgm:spPr/>
    </dgm:pt>
    <dgm:pt modelId="{2467FC8B-981C-4EED-BCBA-96860CFB30D8}" type="pres">
      <dgm:prSet presAssocID="{96AD28AC-02E8-422E-B6D7-B80E5A3D4551}" presName="vert1" presStyleCnt="0"/>
      <dgm:spPr/>
    </dgm:pt>
    <dgm:pt modelId="{315E2CEE-FF76-4928-88AA-4B00BD8BB4C9}" type="pres">
      <dgm:prSet presAssocID="{25D6459D-C35F-4DAB-9199-4F95185FE04F}" presName="thickLine" presStyleLbl="alignNode1" presStyleIdx="3" presStyleCnt="7"/>
      <dgm:spPr/>
    </dgm:pt>
    <dgm:pt modelId="{AAAC25A4-6C12-496B-9B4B-429447DD0077}" type="pres">
      <dgm:prSet presAssocID="{25D6459D-C35F-4DAB-9199-4F95185FE04F}" presName="horz1" presStyleCnt="0"/>
      <dgm:spPr/>
    </dgm:pt>
    <dgm:pt modelId="{7C940E80-334E-40A8-A559-BC7A3EA40DD3}" type="pres">
      <dgm:prSet presAssocID="{25D6459D-C35F-4DAB-9199-4F95185FE04F}" presName="tx1" presStyleLbl="revTx" presStyleIdx="3" presStyleCnt="7"/>
      <dgm:spPr/>
    </dgm:pt>
    <dgm:pt modelId="{92F05B77-2E8B-4475-84F6-C9892EF3A9E5}" type="pres">
      <dgm:prSet presAssocID="{25D6459D-C35F-4DAB-9199-4F95185FE04F}" presName="vert1" presStyleCnt="0"/>
      <dgm:spPr/>
    </dgm:pt>
    <dgm:pt modelId="{B5AFA897-7EDA-4F70-A2BF-CFABD6A78D36}" type="pres">
      <dgm:prSet presAssocID="{4846C5AB-0D3C-41F7-B03C-053E033AE4EE}" presName="thickLine" presStyleLbl="alignNode1" presStyleIdx="4" presStyleCnt="7"/>
      <dgm:spPr/>
    </dgm:pt>
    <dgm:pt modelId="{8D27824B-5D7B-4343-A374-77EDD0118B87}" type="pres">
      <dgm:prSet presAssocID="{4846C5AB-0D3C-41F7-B03C-053E033AE4EE}" presName="horz1" presStyleCnt="0"/>
      <dgm:spPr/>
    </dgm:pt>
    <dgm:pt modelId="{E051BD1C-A584-4C4D-B5C5-AD7AB460CD9D}" type="pres">
      <dgm:prSet presAssocID="{4846C5AB-0D3C-41F7-B03C-053E033AE4EE}" presName="tx1" presStyleLbl="revTx" presStyleIdx="4" presStyleCnt="7"/>
      <dgm:spPr/>
    </dgm:pt>
    <dgm:pt modelId="{07EBAC37-F9B0-471E-83C5-AAC38D5B2C76}" type="pres">
      <dgm:prSet presAssocID="{4846C5AB-0D3C-41F7-B03C-053E033AE4EE}" presName="vert1" presStyleCnt="0"/>
      <dgm:spPr/>
    </dgm:pt>
    <dgm:pt modelId="{782296DA-A943-4104-92A5-4FC8CEED9566}" type="pres">
      <dgm:prSet presAssocID="{0BFCFB7A-6AFF-4EE0-BD0F-9EC581D844C5}" presName="thickLine" presStyleLbl="alignNode1" presStyleIdx="5" presStyleCnt="7"/>
      <dgm:spPr/>
    </dgm:pt>
    <dgm:pt modelId="{DE66B8F6-7D70-428A-9C36-EBC42C7A8C76}" type="pres">
      <dgm:prSet presAssocID="{0BFCFB7A-6AFF-4EE0-BD0F-9EC581D844C5}" presName="horz1" presStyleCnt="0"/>
      <dgm:spPr/>
    </dgm:pt>
    <dgm:pt modelId="{7EE1D841-EF9C-4AE6-9139-1119D3F2417C}" type="pres">
      <dgm:prSet presAssocID="{0BFCFB7A-6AFF-4EE0-BD0F-9EC581D844C5}" presName="tx1" presStyleLbl="revTx" presStyleIdx="5" presStyleCnt="7"/>
      <dgm:spPr/>
    </dgm:pt>
    <dgm:pt modelId="{129C2F05-5392-43C5-87D2-94C40FA361D7}" type="pres">
      <dgm:prSet presAssocID="{0BFCFB7A-6AFF-4EE0-BD0F-9EC581D844C5}" presName="vert1" presStyleCnt="0"/>
      <dgm:spPr/>
    </dgm:pt>
    <dgm:pt modelId="{B289F53D-D41D-49B9-9822-E73E99F04356}" type="pres">
      <dgm:prSet presAssocID="{CE50996B-AFF5-4E2C-BB1A-94387026CF33}" presName="thickLine" presStyleLbl="alignNode1" presStyleIdx="6" presStyleCnt="7"/>
      <dgm:spPr/>
    </dgm:pt>
    <dgm:pt modelId="{FF57B651-642C-495B-9231-69FCD1F51EB4}" type="pres">
      <dgm:prSet presAssocID="{CE50996B-AFF5-4E2C-BB1A-94387026CF33}" presName="horz1" presStyleCnt="0"/>
      <dgm:spPr/>
    </dgm:pt>
    <dgm:pt modelId="{7E5F85CF-D3F7-46B6-AE75-0715F38FC92C}" type="pres">
      <dgm:prSet presAssocID="{CE50996B-AFF5-4E2C-BB1A-94387026CF33}" presName="tx1" presStyleLbl="revTx" presStyleIdx="6" presStyleCnt="7"/>
      <dgm:spPr/>
    </dgm:pt>
    <dgm:pt modelId="{30E605D1-E0AF-45B2-AF60-B76C7E99F1EB}" type="pres">
      <dgm:prSet presAssocID="{CE50996B-AFF5-4E2C-BB1A-94387026CF33}" presName="vert1" presStyleCnt="0"/>
      <dgm:spPr/>
    </dgm:pt>
  </dgm:ptLst>
  <dgm:cxnLst>
    <dgm:cxn modelId="{38078711-DD8C-47CB-B660-5EF4E39F2B93}" type="presOf" srcId="{96AD28AC-02E8-422E-B6D7-B80E5A3D4551}" destId="{3A065829-B75D-4845-AB03-0763B560E1E3}" srcOrd="0" destOrd="0" presId="urn:microsoft.com/office/officeart/2008/layout/LinedList"/>
    <dgm:cxn modelId="{8D6CA814-9714-4912-9F82-360DF1CE0532}" srcId="{63CE110A-E463-4CB7-BA66-84E3C9158264}" destId="{EBD3B814-F997-48ED-BC24-5D32ECBC2797}" srcOrd="1" destOrd="0" parTransId="{E1B03DBD-4618-4041-9D99-4490828D72B4}" sibTransId="{D7B3FD5C-5073-40A6-BE50-6963279BEC17}"/>
    <dgm:cxn modelId="{60870716-07C2-42BB-BD78-0C45B94E59D7}" type="presOf" srcId="{85E3F388-0FDF-44F6-9219-81811C0E9C54}" destId="{A2998B33-8A97-4FF4-B36A-01288CA5AFC5}" srcOrd="0" destOrd="0" presId="urn:microsoft.com/office/officeart/2008/layout/LinedList"/>
    <dgm:cxn modelId="{3169AE20-F212-4340-8F97-AFB316770837}" srcId="{63CE110A-E463-4CB7-BA66-84E3C9158264}" destId="{96AD28AC-02E8-422E-B6D7-B80E5A3D4551}" srcOrd="2" destOrd="0" parTransId="{F87E6003-A9D3-4CF5-A973-C5245D84CFDD}" sibTransId="{B9E7385E-690F-438E-94A8-11DC969DE5CB}"/>
    <dgm:cxn modelId="{54354234-1F09-4D84-98BF-BD3D2127C041}" type="presOf" srcId="{EBD3B814-F997-48ED-BC24-5D32ECBC2797}" destId="{D92CFAD2-0473-4F39-A19B-CBC8BEED4602}" srcOrd="0" destOrd="0" presId="urn:microsoft.com/office/officeart/2008/layout/LinedList"/>
    <dgm:cxn modelId="{0B93244A-B21B-4A91-894E-413771406F6A}" type="presOf" srcId="{63CE110A-E463-4CB7-BA66-84E3C9158264}" destId="{EA351745-C71C-4E7D-9B05-290A676A6F32}" srcOrd="0" destOrd="0" presId="urn:microsoft.com/office/officeart/2008/layout/LinedList"/>
    <dgm:cxn modelId="{79A18F56-D135-4EBC-B8A2-31755A4D6533}" type="presOf" srcId="{25D6459D-C35F-4DAB-9199-4F95185FE04F}" destId="{7C940E80-334E-40A8-A559-BC7A3EA40DD3}" srcOrd="0" destOrd="0" presId="urn:microsoft.com/office/officeart/2008/layout/LinedList"/>
    <dgm:cxn modelId="{733D2780-4AD7-4360-AD03-1170BB87505A}" srcId="{63CE110A-E463-4CB7-BA66-84E3C9158264}" destId="{CE50996B-AFF5-4E2C-BB1A-94387026CF33}" srcOrd="6" destOrd="0" parTransId="{9D3FBBF6-52F6-4558-8E8F-39A34D0F112A}" sibTransId="{D35826DF-028C-4751-B678-41B04F6D4616}"/>
    <dgm:cxn modelId="{FD13F085-54B4-4654-A47D-783981DDDF31}" type="presOf" srcId="{4846C5AB-0D3C-41F7-B03C-053E033AE4EE}" destId="{E051BD1C-A584-4C4D-B5C5-AD7AB460CD9D}" srcOrd="0" destOrd="0" presId="urn:microsoft.com/office/officeart/2008/layout/LinedList"/>
    <dgm:cxn modelId="{CDD6EE96-E99B-4627-94DF-D800AA684FE5}" srcId="{63CE110A-E463-4CB7-BA66-84E3C9158264}" destId="{25D6459D-C35F-4DAB-9199-4F95185FE04F}" srcOrd="3" destOrd="0" parTransId="{4B0BA963-65C0-4DCB-9B63-425E07C0BC14}" sibTransId="{014D185E-CF17-4CF6-820D-7656AED2AFC9}"/>
    <dgm:cxn modelId="{7BF552A0-3600-4F9A-B7AF-1CBB9A58C1F2}" srcId="{63CE110A-E463-4CB7-BA66-84E3C9158264}" destId="{4846C5AB-0D3C-41F7-B03C-053E033AE4EE}" srcOrd="4" destOrd="0" parTransId="{C0B8110D-79B1-4AF2-88DE-4E55D4FAA73C}" sibTransId="{496D37B9-0E26-4DB0-B007-4A29D3F576D7}"/>
    <dgm:cxn modelId="{85B83FA6-7065-48FB-B6A2-E48C963FB060}" type="presOf" srcId="{0BFCFB7A-6AFF-4EE0-BD0F-9EC581D844C5}" destId="{7EE1D841-EF9C-4AE6-9139-1119D3F2417C}" srcOrd="0" destOrd="0" presId="urn:microsoft.com/office/officeart/2008/layout/LinedList"/>
    <dgm:cxn modelId="{5F16F1AE-363C-46BF-BED5-F72598FCB8F5}" srcId="{63CE110A-E463-4CB7-BA66-84E3C9158264}" destId="{85E3F388-0FDF-44F6-9219-81811C0E9C54}" srcOrd="0" destOrd="0" parTransId="{A2C40BB3-6291-442D-AB4B-5E966A592911}" sibTransId="{D936227A-F731-4E97-8152-659FE2934EAC}"/>
    <dgm:cxn modelId="{2794BDC2-8651-43EA-B9E0-144BE35E1DB8}" type="presOf" srcId="{CE50996B-AFF5-4E2C-BB1A-94387026CF33}" destId="{7E5F85CF-D3F7-46B6-AE75-0715F38FC92C}" srcOrd="0" destOrd="0" presId="urn:microsoft.com/office/officeart/2008/layout/LinedList"/>
    <dgm:cxn modelId="{B26D14DC-6F38-4B17-AA16-D3BE49BDED5D}" srcId="{63CE110A-E463-4CB7-BA66-84E3C9158264}" destId="{0BFCFB7A-6AFF-4EE0-BD0F-9EC581D844C5}" srcOrd="5" destOrd="0" parTransId="{E86B75A3-F4E1-488D-9C5E-DD8E78E964CA}" sibTransId="{6EBD1502-D647-48C7-900D-4F7079E70830}"/>
    <dgm:cxn modelId="{154042AE-BB2E-4DBD-B08D-5C301FFD27CE}" type="presParOf" srcId="{EA351745-C71C-4E7D-9B05-290A676A6F32}" destId="{84126E24-68A7-4B14-A0AC-9D6201CAE005}" srcOrd="0" destOrd="0" presId="urn:microsoft.com/office/officeart/2008/layout/LinedList"/>
    <dgm:cxn modelId="{CD9570A6-6908-4778-ACDE-10E47D4221B8}" type="presParOf" srcId="{EA351745-C71C-4E7D-9B05-290A676A6F32}" destId="{589370B3-16F0-4277-B3D8-B8E2C268CC89}" srcOrd="1" destOrd="0" presId="urn:microsoft.com/office/officeart/2008/layout/LinedList"/>
    <dgm:cxn modelId="{A5426C5C-C80D-42A6-89E5-28838CDAF61B}" type="presParOf" srcId="{589370B3-16F0-4277-B3D8-B8E2C268CC89}" destId="{A2998B33-8A97-4FF4-B36A-01288CA5AFC5}" srcOrd="0" destOrd="0" presId="urn:microsoft.com/office/officeart/2008/layout/LinedList"/>
    <dgm:cxn modelId="{7DB2B6EE-DF7A-4512-95F5-21FAD322E570}" type="presParOf" srcId="{589370B3-16F0-4277-B3D8-B8E2C268CC89}" destId="{23263C20-85D0-4E53-83F8-ABA55E8DF986}" srcOrd="1" destOrd="0" presId="urn:microsoft.com/office/officeart/2008/layout/LinedList"/>
    <dgm:cxn modelId="{8618A9EE-186A-4C59-B3C2-E5220B8953E1}" type="presParOf" srcId="{EA351745-C71C-4E7D-9B05-290A676A6F32}" destId="{351EF9F7-54A2-42B2-AF5C-07D7A2F3817D}" srcOrd="2" destOrd="0" presId="urn:microsoft.com/office/officeart/2008/layout/LinedList"/>
    <dgm:cxn modelId="{232BECBE-D550-462A-A1A6-A8CFBDB1D50F}" type="presParOf" srcId="{EA351745-C71C-4E7D-9B05-290A676A6F32}" destId="{EED42447-FF4E-48B3-BA27-E01B5ED7230D}" srcOrd="3" destOrd="0" presId="urn:microsoft.com/office/officeart/2008/layout/LinedList"/>
    <dgm:cxn modelId="{3D92B852-5F0F-443E-90D8-C4B1BDD29942}" type="presParOf" srcId="{EED42447-FF4E-48B3-BA27-E01B5ED7230D}" destId="{D92CFAD2-0473-4F39-A19B-CBC8BEED4602}" srcOrd="0" destOrd="0" presId="urn:microsoft.com/office/officeart/2008/layout/LinedList"/>
    <dgm:cxn modelId="{883EDB1D-B547-4674-9142-AAB44613738F}" type="presParOf" srcId="{EED42447-FF4E-48B3-BA27-E01B5ED7230D}" destId="{053D9A78-F6D2-4ED2-8BFE-439187FA9700}" srcOrd="1" destOrd="0" presId="urn:microsoft.com/office/officeart/2008/layout/LinedList"/>
    <dgm:cxn modelId="{B6DB94D0-CD7E-4E58-A56A-462321961A0E}" type="presParOf" srcId="{EA351745-C71C-4E7D-9B05-290A676A6F32}" destId="{F1416E0A-AA3C-4D61-97AE-01873018F017}" srcOrd="4" destOrd="0" presId="urn:microsoft.com/office/officeart/2008/layout/LinedList"/>
    <dgm:cxn modelId="{FFCC91AB-9914-4E44-B6F9-F38631246CEE}" type="presParOf" srcId="{EA351745-C71C-4E7D-9B05-290A676A6F32}" destId="{C3D8BF4C-71FE-4499-AE52-27A4BC8786C9}" srcOrd="5" destOrd="0" presId="urn:microsoft.com/office/officeart/2008/layout/LinedList"/>
    <dgm:cxn modelId="{2345D2EB-590F-4B53-9F90-329148F63BA5}" type="presParOf" srcId="{C3D8BF4C-71FE-4499-AE52-27A4BC8786C9}" destId="{3A065829-B75D-4845-AB03-0763B560E1E3}" srcOrd="0" destOrd="0" presId="urn:microsoft.com/office/officeart/2008/layout/LinedList"/>
    <dgm:cxn modelId="{E0C252C1-6BDA-44C5-B857-F140D4526475}" type="presParOf" srcId="{C3D8BF4C-71FE-4499-AE52-27A4BC8786C9}" destId="{2467FC8B-981C-4EED-BCBA-96860CFB30D8}" srcOrd="1" destOrd="0" presId="urn:microsoft.com/office/officeart/2008/layout/LinedList"/>
    <dgm:cxn modelId="{95783757-11EF-4F62-BD82-BEA37E5A1D87}" type="presParOf" srcId="{EA351745-C71C-4E7D-9B05-290A676A6F32}" destId="{315E2CEE-FF76-4928-88AA-4B00BD8BB4C9}" srcOrd="6" destOrd="0" presId="urn:microsoft.com/office/officeart/2008/layout/LinedList"/>
    <dgm:cxn modelId="{CBE86C06-956D-4CDC-BC12-8111F4D7A8E1}" type="presParOf" srcId="{EA351745-C71C-4E7D-9B05-290A676A6F32}" destId="{AAAC25A4-6C12-496B-9B4B-429447DD0077}" srcOrd="7" destOrd="0" presId="urn:microsoft.com/office/officeart/2008/layout/LinedList"/>
    <dgm:cxn modelId="{913988A6-F840-4665-91EF-42589629FB98}" type="presParOf" srcId="{AAAC25A4-6C12-496B-9B4B-429447DD0077}" destId="{7C940E80-334E-40A8-A559-BC7A3EA40DD3}" srcOrd="0" destOrd="0" presId="urn:microsoft.com/office/officeart/2008/layout/LinedList"/>
    <dgm:cxn modelId="{0998D46B-1186-4FAA-8BDB-DCA00186251E}" type="presParOf" srcId="{AAAC25A4-6C12-496B-9B4B-429447DD0077}" destId="{92F05B77-2E8B-4475-84F6-C9892EF3A9E5}" srcOrd="1" destOrd="0" presId="urn:microsoft.com/office/officeart/2008/layout/LinedList"/>
    <dgm:cxn modelId="{BB76EB49-4410-4D48-89CF-194AE567E841}" type="presParOf" srcId="{EA351745-C71C-4E7D-9B05-290A676A6F32}" destId="{B5AFA897-7EDA-4F70-A2BF-CFABD6A78D36}" srcOrd="8" destOrd="0" presId="urn:microsoft.com/office/officeart/2008/layout/LinedList"/>
    <dgm:cxn modelId="{1FEEC410-BE6D-46D3-A29C-5BBEA015E7FF}" type="presParOf" srcId="{EA351745-C71C-4E7D-9B05-290A676A6F32}" destId="{8D27824B-5D7B-4343-A374-77EDD0118B87}" srcOrd="9" destOrd="0" presId="urn:microsoft.com/office/officeart/2008/layout/LinedList"/>
    <dgm:cxn modelId="{A7C7CD7C-E17F-48EE-A284-AF7FFA5156F0}" type="presParOf" srcId="{8D27824B-5D7B-4343-A374-77EDD0118B87}" destId="{E051BD1C-A584-4C4D-B5C5-AD7AB460CD9D}" srcOrd="0" destOrd="0" presId="urn:microsoft.com/office/officeart/2008/layout/LinedList"/>
    <dgm:cxn modelId="{BD4C5C8B-F685-4262-AF80-F5612F8F965E}" type="presParOf" srcId="{8D27824B-5D7B-4343-A374-77EDD0118B87}" destId="{07EBAC37-F9B0-471E-83C5-AAC38D5B2C76}" srcOrd="1" destOrd="0" presId="urn:microsoft.com/office/officeart/2008/layout/LinedList"/>
    <dgm:cxn modelId="{2FF88D16-8B57-4F9D-BFE7-5485136E0A21}" type="presParOf" srcId="{EA351745-C71C-4E7D-9B05-290A676A6F32}" destId="{782296DA-A943-4104-92A5-4FC8CEED9566}" srcOrd="10" destOrd="0" presId="urn:microsoft.com/office/officeart/2008/layout/LinedList"/>
    <dgm:cxn modelId="{A08A5F53-A741-4CEE-89EC-FCF96374726A}" type="presParOf" srcId="{EA351745-C71C-4E7D-9B05-290A676A6F32}" destId="{DE66B8F6-7D70-428A-9C36-EBC42C7A8C76}" srcOrd="11" destOrd="0" presId="urn:microsoft.com/office/officeart/2008/layout/LinedList"/>
    <dgm:cxn modelId="{AF12C1EA-6D88-4371-9DAC-C98BEDD23748}" type="presParOf" srcId="{DE66B8F6-7D70-428A-9C36-EBC42C7A8C76}" destId="{7EE1D841-EF9C-4AE6-9139-1119D3F2417C}" srcOrd="0" destOrd="0" presId="urn:microsoft.com/office/officeart/2008/layout/LinedList"/>
    <dgm:cxn modelId="{37C90B26-6781-44F9-908C-10DFBBDCE6E3}" type="presParOf" srcId="{DE66B8F6-7D70-428A-9C36-EBC42C7A8C76}" destId="{129C2F05-5392-43C5-87D2-94C40FA361D7}" srcOrd="1" destOrd="0" presId="urn:microsoft.com/office/officeart/2008/layout/LinedList"/>
    <dgm:cxn modelId="{694EE9EA-F9E3-45C3-B90F-11B736D07BE4}" type="presParOf" srcId="{EA351745-C71C-4E7D-9B05-290A676A6F32}" destId="{B289F53D-D41D-49B9-9822-E73E99F04356}" srcOrd="12" destOrd="0" presId="urn:microsoft.com/office/officeart/2008/layout/LinedList"/>
    <dgm:cxn modelId="{90366BDB-70D9-4747-A489-746B00B6A241}" type="presParOf" srcId="{EA351745-C71C-4E7D-9B05-290A676A6F32}" destId="{FF57B651-642C-495B-9231-69FCD1F51EB4}" srcOrd="13" destOrd="0" presId="urn:microsoft.com/office/officeart/2008/layout/LinedList"/>
    <dgm:cxn modelId="{EAC0A109-979F-4189-A959-7BB9E6896037}" type="presParOf" srcId="{FF57B651-642C-495B-9231-69FCD1F51EB4}" destId="{7E5F85CF-D3F7-46B6-AE75-0715F38FC92C}" srcOrd="0" destOrd="0" presId="urn:microsoft.com/office/officeart/2008/layout/LinedList"/>
    <dgm:cxn modelId="{3D0D9383-148B-40D5-AD12-7C23B85CAB3C}" type="presParOf" srcId="{FF57B651-642C-495B-9231-69FCD1F51EB4}" destId="{30E605D1-E0AF-45B2-AF60-B76C7E99F1E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079201-A064-495E-A149-C63330E86515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0566B98-6DB5-43A0-93ED-25E6290A9EB6}">
      <dgm:prSet/>
      <dgm:spPr/>
      <dgm:t>
        <a:bodyPr/>
        <a:lstStyle/>
        <a:p>
          <a:r>
            <a:rPr lang="en-US" b="0" i="0"/>
            <a:t>- Βακτήρια και μύκητες τρέφονται με νεκρή οργανική ύλη.</a:t>
          </a:r>
          <a:endParaRPr lang="en-US"/>
        </a:p>
      </dgm:t>
    </dgm:pt>
    <dgm:pt modelId="{22077AF7-01AD-4173-94C3-8E9A9743767F}" type="parTrans" cxnId="{9141E111-76D3-4127-A411-193C17A49ECB}">
      <dgm:prSet/>
      <dgm:spPr/>
      <dgm:t>
        <a:bodyPr/>
        <a:lstStyle/>
        <a:p>
          <a:endParaRPr lang="en-US"/>
        </a:p>
      </dgm:t>
    </dgm:pt>
    <dgm:pt modelId="{E987E0A3-9DC0-4747-AA25-6347E6F3FBD0}" type="sibTrans" cxnId="{9141E111-76D3-4127-A411-193C17A49ECB}">
      <dgm:prSet/>
      <dgm:spPr/>
      <dgm:t>
        <a:bodyPr/>
        <a:lstStyle/>
        <a:p>
          <a:endParaRPr lang="en-US"/>
        </a:p>
      </dgm:t>
    </dgm:pt>
    <dgm:pt modelId="{93688C06-10EE-47DA-9A09-DE035BD0FCBB}">
      <dgm:prSet/>
      <dgm:spPr/>
      <dgm:t>
        <a:bodyPr/>
        <a:lstStyle/>
        <a:p>
          <a:r>
            <a:rPr lang="en-US" b="0" i="0"/>
            <a:t>- Μετατρέπουν οργανική ύλη σε ανόργανη.</a:t>
          </a:r>
          <a:endParaRPr lang="en-US"/>
        </a:p>
      </dgm:t>
    </dgm:pt>
    <dgm:pt modelId="{3A931D4A-2CA9-438F-9CAB-5333ED58BA31}" type="parTrans" cxnId="{8577AE77-3C02-4BAD-9072-F894B07A1384}">
      <dgm:prSet/>
      <dgm:spPr/>
      <dgm:t>
        <a:bodyPr/>
        <a:lstStyle/>
        <a:p>
          <a:endParaRPr lang="en-US"/>
        </a:p>
      </dgm:t>
    </dgm:pt>
    <dgm:pt modelId="{C7A039A4-4B5A-4837-B14C-35660384A07A}" type="sibTrans" cxnId="{8577AE77-3C02-4BAD-9072-F894B07A1384}">
      <dgm:prSet/>
      <dgm:spPr/>
      <dgm:t>
        <a:bodyPr/>
        <a:lstStyle/>
        <a:p>
          <a:endParaRPr lang="en-US"/>
        </a:p>
      </dgm:t>
    </dgm:pt>
    <dgm:pt modelId="{D67AD3C6-1EBB-4D42-8C67-84230599A11F}">
      <dgm:prSet/>
      <dgm:spPr/>
      <dgm:t>
        <a:bodyPr/>
        <a:lstStyle/>
        <a:p>
          <a:r>
            <a:rPr lang="en-US" b="0" i="0"/>
            <a:t>- Εξασφαλίζουν ανακύκλωση θρεπτικών στοιχείων.</a:t>
          </a:r>
          <a:endParaRPr lang="en-US"/>
        </a:p>
      </dgm:t>
    </dgm:pt>
    <dgm:pt modelId="{A0BF561F-1ECF-41EF-9101-A4B20936287C}" type="parTrans" cxnId="{BF211753-F4F4-4883-A51E-FBE5949BDA8A}">
      <dgm:prSet/>
      <dgm:spPr/>
      <dgm:t>
        <a:bodyPr/>
        <a:lstStyle/>
        <a:p>
          <a:endParaRPr lang="en-US"/>
        </a:p>
      </dgm:t>
    </dgm:pt>
    <dgm:pt modelId="{CE02BEED-03FF-4AB8-8765-BBE88B0C4A19}" type="sibTrans" cxnId="{BF211753-F4F4-4883-A51E-FBE5949BDA8A}">
      <dgm:prSet/>
      <dgm:spPr/>
      <dgm:t>
        <a:bodyPr/>
        <a:lstStyle/>
        <a:p>
          <a:endParaRPr lang="en-US"/>
        </a:p>
      </dgm:t>
    </dgm:pt>
    <dgm:pt modelId="{5CE7BBC5-B242-48F7-A8DF-FBC37C829EDC}">
      <dgm:prSet/>
      <dgm:spPr/>
      <dgm:t>
        <a:bodyPr/>
        <a:lstStyle/>
        <a:p>
          <a:r>
            <a:rPr lang="en-US" b="0" i="0"/>
            <a:t>- Βασικός ρόλος στη διατήρηση της ισορροπίας του οικοσυστήματος.</a:t>
          </a:r>
          <a:endParaRPr lang="en-US"/>
        </a:p>
      </dgm:t>
    </dgm:pt>
    <dgm:pt modelId="{EABCC772-2E12-4E0F-A0D7-CB3F6231234A}" type="parTrans" cxnId="{FEB5C058-7E53-4237-BBA9-2D9D2A51BCA0}">
      <dgm:prSet/>
      <dgm:spPr/>
      <dgm:t>
        <a:bodyPr/>
        <a:lstStyle/>
        <a:p>
          <a:endParaRPr lang="en-US"/>
        </a:p>
      </dgm:t>
    </dgm:pt>
    <dgm:pt modelId="{E81783EB-02DA-4D42-84F0-7D5D82ADBE87}" type="sibTrans" cxnId="{FEB5C058-7E53-4237-BBA9-2D9D2A51BCA0}">
      <dgm:prSet/>
      <dgm:spPr/>
      <dgm:t>
        <a:bodyPr/>
        <a:lstStyle/>
        <a:p>
          <a:endParaRPr lang="en-US"/>
        </a:p>
      </dgm:t>
    </dgm:pt>
    <dgm:pt modelId="{4FCB8465-B362-4DEA-ABBC-1FB7CF195F46}" type="pres">
      <dgm:prSet presAssocID="{DE079201-A064-495E-A149-C63330E86515}" presName="diagram" presStyleCnt="0">
        <dgm:presLayoutVars>
          <dgm:dir/>
          <dgm:resizeHandles val="exact"/>
        </dgm:presLayoutVars>
      </dgm:prSet>
      <dgm:spPr/>
    </dgm:pt>
    <dgm:pt modelId="{3DD214C5-0D91-47B0-AE70-B20BEF904142}" type="pres">
      <dgm:prSet presAssocID="{A0566B98-6DB5-43A0-93ED-25E6290A9EB6}" presName="node" presStyleLbl="node1" presStyleIdx="0" presStyleCnt="4">
        <dgm:presLayoutVars>
          <dgm:bulletEnabled val="1"/>
        </dgm:presLayoutVars>
      </dgm:prSet>
      <dgm:spPr/>
    </dgm:pt>
    <dgm:pt modelId="{46CA9E43-3A2D-4A3C-9A24-7B590E452BF0}" type="pres">
      <dgm:prSet presAssocID="{E987E0A3-9DC0-4747-AA25-6347E6F3FBD0}" presName="sibTrans" presStyleLbl="sibTrans2D1" presStyleIdx="0" presStyleCnt="3"/>
      <dgm:spPr/>
    </dgm:pt>
    <dgm:pt modelId="{D90E0128-9FC9-49B8-B1A4-59E5E30D6057}" type="pres">
      <dgm:prSet presAssocID="{E987E0A3-9DC0-4747-AA25-6347E6F3FBD0}" presName="connectorText" presStyleLbl="sibTrans2D1" presStyleIdx="0" presStyleCnt="3"/>
      <dgm:spPr/>
    </dgm:pt>
    <dgm:pt modelId="{267F9A0C-B7BA-4B4F-97DD-F22C47885EB7}" type="pres">
      <dgm:prSet presAssocID="{93688C06-10EE-47DA-9A09-DE035BD0FCBB}" presName="node" presStyleLbl="node1" presStyleIdx="1" presStyleCnt="4">
        <dgm:presLayoutVars>
          <dgm:bulletEnabled val="1"/>
        </dgm:presLayoutVars>
      </dgm:prSet>
      <dgm:spPr/>
    </dgm:pt>
    <dgm:pt modelId="{4E9016F2-6B2D-41C6-9688-1D74440E502C}" type="pres">
      <dgm:prSet presAssocID="{C7A039A4-4B5A-4837-B14C-35660384A07A}" presName="sibTrans" presStyleLbl="sibTrans2D1" presStyleIdx="1" presStyleCnt="3"/>
      <dgm:spPr/>
    </dgm:pt>
    <dgm:pt modelId="{27656204-E054-4106-9D8B-9C8A383E1CBD}" type="pres">
      <dgm:prSet presAssocID="{C7A039A4-4B5A-4837-B14C-35660384A07A}" presName="connectorText" presStyleLbl="sibTrans2D1" presStyleIdx="1" presStyleCnt="3"/>
      <dgm:spPr/>
    </dgm:pt>
    <dgm:pt modelId="{F146AA52-D5C7-4F25-B825-972817691E04}" type="pres">
      <dgm:prSet presAssocID="{D67AD3C6-1EBB-4D42-8C67-84230599A11F}" presName="node" presStyleLbl="node1" presStyleIdx="2" presStyleCnt="4">
        <dgm:presLayoutVars>
          <dgm:bulletEnabled val="1"/>
        </dgm:presLayoutVars>
      </dgm:prSet>
      <dgm:spPr/>
    </dgm:pt>
    <dgm:pt modelId="{114FFFD4-CA87-45A3-B6C7-AA0E85D74B55}" type="pres">
      <dgm:prSet presAssocID="{CE02BEED-03FF-4AB8-8765-BBE88B0C4A19}" presName="sibTrans" presStyleLbl="sibTrans2D1" presStyleIdx="2" presStyleCnt="3"/>
      <dgm:spPr/>
    </dgm:pt>
    <dgm:pt modelId="{A38CB4BC-E22D-40E7-AF40-C51A7922D3D9}" type="pres">
      <dgm:prSet presAssocID="{CE02BEED-03FF-4AB8-8765-BBE88B0C4A19}" presName="connectorText" presStyleLbl="sibTrans2D1" presStyleIdx="2" presStyleCnt="3"/>
      <dgm:spPr/>
    </dgm:pt>
    <dgm:pt modelId="{89494ABF-B29B-4EFD-9C48-EA23C3050F4B}" type="pres">
      <dgm:prSet presAssocID="{5CE7BBC5-B242-48F7-A8DF-FBC37C829EDC}" presName="node" presStyleLbl="node1" presStyleIdx="3" presStyleCnt="4">
        <dgm:presLayoutVars>
          <dgm:bulletEnabled val="1"/>
        </dgm:presLayoutVars>
      </dgm:prSet>
      <dgm:spPr/>
    </dgm:pt>
  </dgm:ptLst>
  <dgm:cxnLst>
    <dgm:cxn modelId="{B09CB30D-B989-401A-B007-2AB6E292BBB0}" type="presOf" srcId="{CE02BEED-03FF-4AB8-8765-BBE88B0C4A19}" destId="{A38CB4BC-E22D-40E7-AF40-C51A7922D3D9}" srcOrd="1" destOrd="0" presId="urn:microsoft.com/office/officeart/2005/8/layout/process5"/>
    <dgm:cxn modelId="{9141E111-76D3-4127-A411-193C17A49ECB}" srcId="{DE079201-A064-495E-A149-C63330E86515}" destId="{A0566B98-6DB5-43A0-93ED-25E6290A9EB6}" srcOrd="0" destOrd="0" parTransId="{22077AF7-01AD-4173-94C3-8E9A9743767F}" sibTransId="{E987E0A3-9DC0-4747-AA25-6347E6F3FBD0}"/>
    <dgm:cxn modelId="{38520F20-EDB4-454A-BED0-8E56B299647D}" type="presOf" srcId="{93688C06-10EE-47DA-9A09-DE035BD0FCBB}" destId="{267F9A0C-B7BA-4B4F-97DD-F22C47885EB7}" srcOrd="0" destOrd="0" presId="urn:microsoft.com/office/officeart/2005/8/layout/process5"/>
    <dgm:cxn modelId="{34AF702B-10CD-4D51-BC26-41CCA166D52A}" type="presOf" srcId="{E987E0A3-9DC0-4747-AA25-6347E6F3FBD0}" destId="{D90E0128-9FC9-49B8-B1A4-59E5E30D6057}" srcOrd="1" destOrd="0" presId="urn:microsoft.com/office/officeart/2005/8/layout/process5"/>
    <dgm:cxn modelId="{9C403765-F419-456A-8FFB-3114932F1310}" type="presOf" srcId="{E987E0A3-9DC0-4747-AA25-6347E6F3FBD0}" destId="{46CA9E43-3A2D-4A3C-9A24-7B590E452BF0}" srcOrd="0" destOrd="0" presId="urn:microsoft.com/office/officeart/2005/8/layout/process5"/>
    <dgm:cxn modelId="{BF211753-F4F4-4883-A51E-FBE5949BDA8A}" srcId="{DE079201-A064-495E-A149-C63330E86515}" destId="{D67AD3C6-1EBB-4D42-8C67-84230599A11F}" srcOrd="2" destOrd="0" parTransId="{A0BF561F-1ECF-41EF-9101-A4B20936287C}" sibTransId="{CE02BEED-03FF-4AB8-8765-BBE88B0C4A19}"/>
    <dgm:cxn modelId="{5AB91953-4AB7-440F-9D8B-1479A3B93E25}" type="presOf" srcId="{C7A039A4-4B5A-4837-B14C-35660384A07A}" destId="{27656204-E054-4106-9D8B-9C8A383E1CBD}" srcOrd="1" destOrd="0" presId="urn:microsoft.com/office/officeart/2005/8/layout/process5"/>
    <dgm:cxn modelId="{8577AE77-3C02-4BAD-9072-F894B07A1384}" srcId="{DE079201-A064-495E-A149-C63330E86515}" destId="{93688C06-10EE-47DA-9A09-DE035BD0FCBB}" srcOrd="1" destOrd="0" parTransId="{3A931D4A-2CA9-438F-9CAB-5333ED58BA31}" sibTransId="{C7A039A4-4B5A-4837-B14C-35660384A07A}"/>
    <dgm:cxn modelId="{FEB5C058-7E53-4237-BBA9-2D9D2A51BCA0}" srcId="{DE079201-A064-495E-A149-C63330E86515}" destId="{5CE7BBC5-B242-48F7-A8DF-FBC37C829EDC}" srcOrd="3" destOrd="0" parTransId="{EABCC772-2E12-4E0F-A0D7-CB3F6231234A}" sibTransId="{E81783EB-02DA-4D42-84F0-7D5D82ADBE87}"/>
    <dgm:cxn modelId="{8F098C7A-5466-484B-B0A1-16C04EC2FF0E}" type="presOf" srcId="{CE02BEED-03FF-4AB8-8765-BBE88B0C4A19}" destId="{114FFFD4-CA87-45A3-B6C7-AA0E85D74B55}" srcOrd="0" destOrd="0" presId="urn:microsoft.com/office/officeart/2005/8/layout/process5"/>
    <dgm:cxn modelId="{2990B89B-A87C-435B-A7B9-695D17F5D61D}" type="presOf" srcId="{D67AD3C6-1EBB-4D42-8C67-84230599A11F}" destId="{F146AA52-D5C7-4F25-B825-972817691E04}" srcOrd="0" destOrd="0" presId="urn:microsoft.com/office/officeart/2005/8/layout/process5"/>
    <dgm:cxn modelId="{A354C3A1-3E77-4CD6-856D-39DAD03C4700}" type="presOf" srcId="{DE079201-A064-495E-A149-C63330E86515}" destId="{4FCB8465-B362-4DEA-ABBC-1FB7CF195F46}" srcOrd="0" destOrd="0" presId="urn:microsoft.com/office/officeart/2005/8/layout/process5"/>
    <dgm:cxn modelId="{0EE4ECC6-4405-42C5-90EA-FA6B5505F935}" type="presOf" srcId="{5CE7BBC5-B242-48F7-A8DF-FBC37C829EDC}" destId="{89494ABF-B29B-4EFD-9C48-EA23C3050F4B}" srcOrd="0" destOrd="0" presId="urn:microsoft.com/office/officeart/2005/8/layout/process5"/>
    <dgm:cxn modelId="{9C405CD4-6837-4DF2-8CE9-40017398FDA5}" type="presOf" srcId="{C7A039A4-4B5A-4837-B14C-35660384A07A}" destId="{4E9016F2-6B2D-41C6-9688-1D74440E502C}" srcOrd="0" destOrd="0" presId="urn:microsoft.com/office/officeart/2005/8/layout/process5"/>
    <dgm:cxn modelId="{18CF50E5-59BA-445D-B7B0-13CD38DC2836}" type="presOf" srcId="{A0566B98-6DB5-43A0-93ED-25E6290A9EB6}" destId="{3DD214C5-0D91-47B0-AE70-B20BEF904142}" srcOrd="0" destOrd="0" presId="urn:microsoft.com/office/officeart/2005/8/layout/process5"/>
    <dgm:cxn modelId="{5A392B86-1F5A-4987-8F94-E885C6ECD1F4}" type="presParOf" srcId="{4FCB8465-B362-4DEA-ABBC-1FB7CF195F46}" destId="{3DD214C5-0D91-47B0-AE70-B20BEF904142}" srcOrd="0" destOrd="0" presId="urn:microsoft.com/office/officeart/2005/8/layout/process5"/>
    <dgm:cxn modelId="{D1F646C9-11AD-4228-9C21-5485493EDC53}" type="presParOf" srcId="{4FCB8465-B362-4DEA-ABBC-1FB7CF195F46}" destId="{46CA9E43-3A2D-4A3C-9A24-7B590E452BF0}" srcOrd="1" destOrd="0" presId="urn:microsoft.com/office/officeart/2005/8/layout/process5"/>
    <dgm:cxn modelId="{60A8207F-56C1-46AD-AB7F-703781260951}" type="presParOf" srcId="{46CA9E43-3A2D-4A3C-9A24-7B590E452BF0}" destId="{D90E0128-9FC9-49B8-B1A4-59E5E30D6057}" srcOrd="0" destOrd="0" presId="urn:microsoft.com/office/officeart/2005/8/layout/process5"/>
    <dgm:cxn modelId="{974F3D97-693E-4A1A-83DA-C72AA65EE83E}" type="presParOf" srcId="{4FCB8465-B362-4DEA-ABBC-1FB7CF195F46}" destId="{267F9A0C-B7BA-4B4F-97DD-F22C47885EB7}" srcOrd="2" destOrd="0" presId="urn:microsoft.com/office/officeart/2005/8/layout/process5"/>
    <dgm:cxn modelId="{B9FAE8B8-044C-4CF2-B890-F56D025735C7}" type="presParOf" srcId="{4FCB8465-B362-4DEA-ABBC-1FB7CF195F46}" destId="{4E9016F2-6B2D-41C6-9688-1D74440E502C}" srcOrd="3" destOrd="0" presId="urn:microsoft.com/office/officeart/2005/8/layout/process5"/>
    <dgm:cxn modelId="{56FA5D51-8AE1-49F9-A947-D21AF9E185A6}" type="presParOf" srcId="{4E9016F2-6B2D-41C6-9688-1D74440E502C}" destId="{27656204-E054-4106-9D8B-9C8A383E1CBD}" srcOrd="0" destOrd="0" presId="urn:microsoft.com/office/officeart/2005/8/layout/process5"/>
    <dgm:cxn modelId="{73BFF79E-2F58-4406-A330-5BF4EF028105}" type="presParOf" srcId="{4FCB8465-B362-4DEA-ABBC-1FB7CF195F46}" destId="{F146AA52-D5C7-4F25-B825-972817691E04}" srcOrd="4" destOrd="0" presId="urn:microsoft.com/office/officeart/2005/8/layout/process5"/>
    <dgm:cxn modelId="{FE08010A-D6A1-4920-AA8C-5E32DECC8E3F}" type="presParOf" srcId="{4FCB8465-B362-4DEA-ABBC-1FB7CF195F46}" destId="{114FFFD4-CA87-45A3-B6C7-AA0E85D74B55}" srcOrd="5" destOrd="0" presId="urn:microsoft.com/office/officeart/2005/8/layout/process5"/>
    <dgm:cxn modelId="{892399D7-57B4-4B1A-96E8-0F8A7C042618}" type="presParOf" srcId="{114FFFD4-CA87-45A3-B6C7-AA0E85D74B55}" destId="{A38CB4BC-E22D-40E7-AF40-C51A7922D3D9}" srcOrd="0" destOrd="0" presId="urn:microsoft.com/office/officeart/2005/8/layout/process5"/>
    <dgm:cxn modelId="{4088005E-2E99-4D9B-9D40-AC115594BE6D}" type="presParOf" srcId="{4FCB8465-B362-4DEA-ABBC-1FB7CF195F46}" destId="{89494ABF-B29B-4EFD-9C48-EA23C3050F4B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A6FFED-6AD0-489C-B173-91D90CF8CD5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28460C-FFA2-4A54-9D06-F9D7A894A15D}">
      <dgm:prSet/>
      <dgm:spPr/>
      <dgm:t>
        <a:bodyPr/>
        <a:lstStyle/>
        <a:p>
          <a:r>
            <a:rPr lang="en-US" b="0" i="0"/>
            <a:t>- Ενέργεια:</a:t>
          </a:r>
          <a:endParaRPr lang="en-US"/>
        </a:p>
      </dgm:t>
    </dgm:pt>
    <dgm:pt modelId="{04593F63-D6B3-44BE-97EB-72BA8D1C2781}" type="parTrans" cxnId="{B3C327F9-328E-4DBA-ABBB-610027D45BC8}">
      <dgm:prSet/>
      <dgm:spPr/>
      <dgm:t>
        <a:bodyPr/>
        <a:lstStyle/>
        <a:p>
          <a:endParaRPr lang="en-US"/>
        </a:p>
      </dgm:t>
    </dgm:pt>
    <dgm:pt modelId="{4D0B6B22-4C90-44AB-BE78-E7C3C1AF07FD}" type="sibTrans" cxnId="{B3C327F9-328E-4DBA-ABBB-610027D45BC8}">
      <dgm:prSet/>
      <dgm:spPr/>
      <dgm:t>
        <a:bodyPr/>
        <a:lstStyle/>
        <a:p>
          <a:endParaRPr lang="en-US"/>
        </a:p>
      </dgm:t>
    </dgm:pt>
    <dgm:pt modelId="{E75414DA-4594-4157-8844-5ADC45FED8A4}">
      <dgm:prSet/>
      <dgm:spPr/>
      <dgm:t>
        <a:bodyPr/>
        <a:lstStyle/>
        <a:p>
          <a:r>
            <a:rPr lang="en-US" b="0" i="0"/>
            <a:t>* Τα περισσότερα οικοσυστήματα αντλούν ενέργεια από τον ήλιο.</a:t>
          </a:r>
          <a:endParaRPr lang="en-US"/>
        </a:p>
      </dgm:t>
    </dgm:pt>
    <dgm:pt modelId="{94D3A066-254E-474A-AFBD-1FACD6426BB8}" type="parTrans" cxnId="{33FF73FD-3A97-4303-8930-13994FAF0A57}">
      <dgm:prSet/>
      <dgm:spPr/>
      <dgm:t>
        <a:bodyPr/>
        <a:lstStyle/>
        <a:p>
          <a:endParaRPr lang="en-US"/>
        </a:p>
      </dgm:t>
    </dgm:pt>
    <dgm:pt modelId="{49E42024-8D30-4C2D-9D96-8032D2D56859}" type="sibTrans" cxnId="{33FF73FD-3A97-4303-8930-13994FAF0A57}">
      <dgm:prSet/>
      <dgm:spPr/>
      <dgm:t>
        <a:bodyPr/>
        <a:lstStyle/>
        <a:p>
          <a:endParaRPr lang="en-US"/>
        </a:p>
      </dgm:t>
    </dgm:pt>
    <dgm:pt modelId="{31B8F505-494E-4319-9A87-F943351D231A}">
      <dgm:prSet/>
      <dgm:spPr/>
      <dgm:t>
        <a:bodyPr/>
        <a:lstStyle/>
        <a:p>
          <a:r>
            <a:rPr lang="en-US" b="0" i="0"/>
            <a:t>* Ετερότροφα οικοσυστήματα, όπως οι πόλεις, βασίζονται σε εισαγόμενη ενέργεια.</a:t>
          </a:r>
          <a:endParaRPr lang="en-US"/>
        </a:p>
      </dgm:t>
    </dgm:pt>
    <dgm:pt modelId="{990F13FB-DEE6-45FF-991C-8EC68A967AE2}" type="parTrans" cxnId="{07529BB9-BD5D-4973-A819-562E5D8B05ED}">
      <dgm:prSet/>
      <dgm:spPr/>
      <dgm:t>
        <a:bodyPr/>
        <a:lstStyle/>
        <a:p>
          <a:endParaRPr lang="en-US"/>
        </a:p>
      </dgm:t>
    </dgm:pt>
    <dgm:pt modelId="{C16C52F1-0BB6-4EE7-BA96-944596E6F483}" type="sibTrans" cxnId="{07529BB9-BD5D-4973-A819-562E5D8B05ED}">
      <dgm:prSet/>
      <dgm:spPr/>
      <dgm:t>
        <a:bodyPr/>
        <a:lstStyle/>
        <a:p>
          <a:endParaRPr lang="en-US"/>
        </a:p>
      </dgm:t>
    </dgm:pt>
    <dgm:pt modelId="{745148AC-DE61-4C6A-844B-D77ABEDB58CF}">
      <dgm:prSet/>
      <dgm:spPr/>
      <dgm:t>
        <a:bodyPr/>
        <a:lstStyle/>
        <a:p>
          <a:r>
            <a:rPr lang="en-US" b="0" i="0"/>
            <a:t>- Ανακύκλωση:</a:t>
          </a:r>
          <a:endParaRPr lang="en-US"/>
        </a:p>
      </dgm:t>
    </dgm:pt>
    <dgm:pt modelId="{E8CDD641-F192-492B-BA28-CE2AF9E0CF51}" type="parTrans" cxnId="{A34DA2B7-C439-45F0-96E1-1D7AE658509E}">
      <dgm:prSet/>
      <dgm:spPr/>
      <dgm:t>
        <a:bodyPr/>
        <a:lstStyle/>
        <a:p>
          <a:endParaRPr lang="en-US"/>
        </a:p>
      </dgm:t>
    </dgm:pt>
    <dgm:pt modelId="{E01007C4-C6F3-4B88-B6EA-9FD3A340BB49}" type="sibTrans" cxnId="{A34DA2B7-C439-45F0-96E1-1D7AE658509E}">
      <dgm:prSet/>
      <dgm:spPr/>
      <dgm:t>
        <a:bodyPr/>
        <a:lstStyle/>
        <a:p>
          <a:endParaRPr lang="en-US"/>
        </a:p>
      </dgm:t>
    </dgm:pt>
    <dgm:pt modelId="{E5EA6CF1-4157-481D-A381-2806DF91D9DA}">
      <dgm:prSet/>
      <dgm:spPr/>
      <dgm:t>
        <a:bodyPr/>
        <a:lstStyle/>
        <a:p>
          <a:r>
            <a:rPr lang="en-US" b="0" i="0"/>
            <a:t>* Απαραίτητη για τη συνεχή διαθεσιμότητα θρεπτικών στοιχείων.</a:t>
          </a:r>
          <a:endParaRPr lang="en-US"/>
        </a:p>
      </dgm:t>
    </dgm:pt>
    <dgm:pt modelId="{E831B901-7050-47FC-B9CD-882A693E1753}" type="parTrans" cxnId="{F2099672-5F39-4A30-9417-EA6FE7A1086C}">
      <dgm:prSet/>
      <dgm:spPr/>
      <dgm:t>
        <a:bodyPr/>
        <a:lstStyle/>
        <a:p>
          <a:endParaRPr lang="en-US"/>
        </a:p>
      </dgm:t>
    </dgm:pt>
    <dgm:pt modelId="{8B1C023B-5019-4D5A-95B7-9E1928A56452}" type="sibTrans" cxnId="{F2099672-5F39-4A30-9417-EA6FE7A1086C}">
      <dgm:prSet/>
      <dgm:spPr/>
      <dgm:t>
        <a:bodyPr/>
        <a:lstStyle/>
        <a:p>
          <a:endParaRPr lang="en-US"/>
        </a:p>
      </dgm:t>
    </dgm:pt>
    <dgm:pt modelId="{18F377F7-0BBE-4004-BB20-F8438744F03D}" type="pres">
      <dgm:prSet presAssocID="{91A6FFED-6AD0-489C-B173-91D90CF8CD5E}" presName="diagram" presStyleCnt="0">
        <dgm:presLayoutVars>
          <dgm:dir/>
          <dgm:resizeHandles val="exact"/>
        </dgm:presLayoutVars>
      </dgm:prSet>
      <dgm:spPr/>
    </dgm:pt>
    <dgm:pt modelId="{1CA02CDA-5D61-42BF-98B5-74C72AAED0CC}" type="pres">
      <dgm:prSet presAssocID="{7628460C-FFA2-4A54-9D06-F9D7A894A15D}" presName="node" presStyleLbl="node1" presStyleIdx="0" presStyleCnt="5">
        <dgm:presLayoutVars>
          <dgm:bulletEnabled val="1"/>
        </dgm:presLayoutVars>
      </dgm:prSet>
      <dgm:spPr/>
    </dgm:pt>
    <dgm:pt modelId="{F0236E60-E205-4F00-998D-B037402C71D4}" type="pres">
      <dgm:prSet presAssocID="{4D0B6B22-4C90-44AB-BE78-E7C3C1AF07FD}" presName="sibTrans" presStyleLbl="sibTrans2D1" presStyleIdx="0" presStyleCnt="4"/>
      <dgm:spPr/>
    </dgm:pt>
    <dgm:pt modelId="{CC95F44E-C719-451B-AA94-9FCA8CD66DCC}" type="pres">
      <dgm:prSet presAssocID="{4D0B6B22-4C90-44AB-BE78-E7C3C1AF07FD}" presName="connectorText" presStyleLbl="sibTrans2D1" presStyleIdx="0" presStyleCnt="4"/>
      <dgm:spPr/>
    </dgm:pt>
    <dgm:pt modelId="{1F64257E-38B0-4053-B29A-57B24872D4BE}" type="pres">
      <dgm:prSet presAssocID="{E75414DA-4594-4157-8844-5ADC45FED8A4}" presName="node" presStyleLbl="node1" presStyleIdx="1" presStyleCnt="5">
        <dgm:presLayoutVars>
          <dgm:bulletEnabled val="1"/>
        </dgm:presLayoutVars>
      </dgm:prSet>
      <dgm:spPr/>
    </dgm:pt>
    <dgm:pt modelId="{1BBC0E28-DECD-4C99-A2CE-493F9BAEDA3D}" type="pres">
      <dgm:prSet presAssocID="{49E42024-8D30-4C2D-9D96-8032D2D56859}" presName="sibTrans" presStyleLbl="sibTrans2D1" presStyleIdx="1" presStyleCnt="4"/>
      <dgm:spPr/>
    </dgm:pt>
    <dgm:pt modelId="{BB1451AB-ED2F-4CAB-A2F3-3E9468A55EC7}" type="pres">
      <dgm:prSet presAssocID="{49E42024-8D30-4C2D-9D96-8032D2D56859}" presName="connectorText" presStyleLbl="sibTrans2D1" presStyleIdx="1" presStyleCnt="4"/>
      <dgm:spPr/>
    </dgm:pt>
    <dgm:pt modelId="{FF9609E7-EA39-4E5C-826C-363A9F3F8BB5}" type="pres">
      <dgm:prSet presAssocID="{31B8F505-494E-4319-9A87-F943351D231A}" presName="node" presStyleLbl="node1" presStyleIdx="2" presStyleCnt="5">
        <dgm:presLayoutVars>
          <dgm:bulletEnabled val="1"/>
        </dgm:presLayoutVars>
      </dgm:prSet>
      <dgm:spPr/>
    </dgm:pt>
    <dgm:pt modelId="{2231A99D-2DB2-4313-A71F-90653FD4DBA4}" type="pres">
      <dgm:prSet presAssocID="{C16C52F1-0BB6-4EE7-BA96-944596E6F483}" presName="sibTrans" presStyleLbl="sibTrans2D1" presStyleIdx="2" presStyleCnt="4"/>
      <dgm:spPr/>
    </dgm:pt>
    <dgm:pt modelId="{12848550-EE07-4A89-805B-B630EC2D0275}" type="pres">
      <dgm:prSet presAssocID="{C16C52F1-0BB6-4EE7-BA96-944596E6F483}" presName="connectorText" presStyleLbl="sibTrans2D1" presStyleIdx="2" presStyleCnt="4"/>
      <dgm:spPr/>
    </dgm:pt>
    <dgm:pt modelId="{01697F4E-CFD9-4B32-9F62-1122DEADBE61}" type="pres">
      <dgm:prSet presAssocID="{745148AC-DE61-4C6A-844B-D77ABEDB58CF}" presName="node" presStyleLbl="node1" presStyleIdx="3" presStyleCnt="5">
        <dgm:presLayoutVars>
          <dgm:bulletEnabled val="1"/>
        </dgm:presLayoutVars>
      </dgm:prSet>
      <dgm:spPr/>
    </dgm:pt>
    <dgm:pt modelId="{3A230BD9-92D1-4AA1-808D-D6C8CDE136B3}" type="pres">
      <dgm:prSet presAssocID="{E01007C4-C6F3-4B88-B6EA-9FD3A340BB49}" presName="sibTrans" presStyleLbl="sibTrans2D1" presStyleIdx="3" presStyleCnt="4"/>
      <dgm:spPr/>
    </dgm:pt>
    <dgm:pt modelId="{9D039581-0B4F-421F-A317-CF4462698EC3}" type="pres">
      <dgm:prSet presAssocID="{E01007C4-C6F3-4B88-B6EA-9FD3A340BB49}" presName="connectorText" presStyleLbl="sibTrans2D1" presStyleIdx="3" presStyleCnt="4"/>
      <dgm:spPr/>
    </dgm:pt>
    <dgm:pt modelId="{92C6B99E-329E-43A8-B416-D9CEE157B914}" type="pres">
      <dgm:prSet presAssocID="{E5EA6CF1-4157-481D-A381-2806DF91D9DA}" presName="node" presStyleLbl="node1" presStyleIdx="4" presStyleCnt="5">
        <dgm:presLayoutVars>
          <dgm:bulletEnabled val="1"/>
        </dgm:presLayoutVars>
      </dgm:prSet>
      <dgm:spPr/>
    </dgm:pt>
  </dgm:ptLst>
  <dgm:cxnLst>
    <dgm:cxn modelId="{F6B7620B-B6E1-42D1-AD09-C2AE9F60E4FA}" type="presOf" srcId="{4D0B6B22-4C90-44AB-BE78-E7C3C1AF07FD}" destId="{F0236E60-E205-4F00-998D-B037402C71D4}" srcOrd="0" destOrd="0" presId="urn:microsoft.com/office/officeart/2005/8/layout/process5"/>
    <dgm:cxn modelId="{B4117A27-32E0-4AF7-AEDA-89B6A6CB0E04}" type="presOf" srcId="{C16C52F1-0BB6-4EE7-BA96-944596E6F483}" destId="{12848550-EE07-4A89-805B-B630EC2D0275}" srcOrd="1" destOrd="0" presId="urn:microsoft.com/office/officeart/2005/8/layout/process5"/>
    <dgm:cxn modelId="{80A72F3A-BB2E-41BF-A718-27C20ECB5640}" type="presOf" srcId="{E5EA6CF1-4157-481D-A381-2806DF91D9DA}" destId="{92C6B99E-329E-43A8-B416-D9CEE157B914}" srcOrd="0" destOrd="0" presId="urn:microsoft.com/office/officeart/2005/8/layout/process5"/>
    <dgm:cxn modelId="{F4A3A66B-C6A3-443F-A1A2-2B9D8040A54B}" type="presOf" srcId="{7628460C-FFA2-4A54-9D06-F9D7A894A15D}" destId="{1CA02CDA-5D61-42BF-98B5-74C72AAED0CC}" srcOrd="0" destOrd="0" presId="urn:microsoft.com/office/officeart/2005/8/layout/process5"/>
    <dgm:cxn modelId="{5042536E-4B24-4DDE-BCDF-0FF8D805C0B2}" type="presOf" srcId="{49E42024-8D30-4C2D-9D96-8032D2D56859}" destId="{BB1451AB-ED2F-4CAB-A2F3-3E9468A55EC7}" srcOrd="1" destOrd="0" presId="urn:microsoft.com/office/officeart/2005/8/layout/process5"/>
    <dgm:cxn modelId="{F2099672-5F39-4A30-9417-EA6FE7A1086C}" srcId="{91A6FFED-6AD0-489C-B173-91D90CF8CD5E}" destId="{E5EA6CF1-4157-481D-A381-2806DF91D9DA}" srcOrd="4" destOrd="0" parTransId="{E831B901-7050-47FC-B9CD-882A693E1753}" sibTransId="{8B1C023B-5019-4D5A-95B7-9E1928A56452}"/>
    <dgm:cxn modelId="{4DAA5E77-DD1B-4C94-A8E1-6394AF1E4E0D}" type="presOf" srcId="{745148AC-DE61-4C6A-844B-D77ABEDB58CF}" destId="{01697F4E-CFD9-4B32-9F62-1122DEADBE61}" srcOrd="0" destOrd="0" presId="urn:microsoft.com/office/officeart/2005/8/layout/process5"/>
    <dgm:cxn modelId="{4270C288-67EE-4D56-98A6-82C6E1A6A5B7}" type="presOf" srcId="{C16C52F1-0BB6-4EE7-BA96-944596E6F483}" destId="{2231A99D-2DB2-4313-A71F-90653FD4DBA4}" srcOrd="0" destOrd="0" presId="urn:microsoft.com/office/officeart/2005/8/layout/process5"/>
    <dgm:cxn modelId="{A34DA2B7-C439-45F0-96E1-1D7AE658509E}" srcId="{91A6FFED-6AD0-489C-B173-91D90CF8CD5E}" destId="{745148AC-DE61-4C6A-844B-D77ABEDB58CF}" srcOrd="3" destOrd="0" parTransId="{E8CDD641-F192-492B-BA28-CE2AF9E0CF51}" sibTransId="{E01007C4-C6F3-4B88-B6EA-9FD3A340BB49}"/>
    <dgm:cxn modelId="{07529BB9-BD5D-4973-A819-562E5D8B05ED}" srcId="{91A6FFED-6AD0-489C-B173-91D90CF8CD5E}" destId="{31B8F505-494E-4319-9A87-F943351D231A}" srcOrd="2" destOrd="0" parTransId="{990F13FB-DEE6-45FF-991C-8EC68A967AE2}" sibTransId="{C16C52F1-0BB6-4EE7-BA96-944596E6F483}"/>
    <dgm:cxn modelId="{B9BCD8C0-2470-465D-A639-9A157B744FE2}" type="presOf" srcId="{E01007C4-C6F3-4B88-B6EA-9FD3A340BB49}" destId="{3A230BD9-92D1-4AA1-808D-D6C8CDE136B3}" srcOrd="0" destOrd="0" presId="urn:microsoft.com/office/officeart/2005/8/layout/process5"/>
    <dgm:cxn modelId="{060A33C4-AE8A-45C0-B790-85630432F5DB}" type="presOf" srcId="{31B8F505-494E-4319-9A87-F943351D231A}" destId="{FF9609E7-EA39-4E5C-826C-363A9F3F8BB5}" srcOrd="0" destOrd="0" presId="urn:microsoft.com/office/officeart/2005/8/layout/process5"/>
    <dgm:cxn modelId="{A337D6C4-5E89-4F6C-839E-EC2B1D7707E0}" type="presOf" srcId="{91A6FFED-6AD0-489C-B173-91D90CF8CD5E}" destId="{18F377F7-0BBE-4004-BB20-F8438744F03D}" srcOrd="0" destOrd="0" presId="urn:microsoft.com/office/officeart/2005/8/layout/process5"/>
    <dgm:cxn modelId="{558297C5-AA5F-4998-A9BB-64FD03CABC3D}" type="presOf" srcId="{4D0B6B22-4C90-44AB-BE78-E7C3C1AF07FD}" destId="{CC95F44E-C719-451B-AA94-9FCA8CD66DCC}" srcOrd="1" destOrd="0" presId="urn:microsoft.com/office/officeart/2005/8/layout/process5"/>
    <dgm:cxn modelId="{B479D0D4-C699-406B-92DF-06417C3A8169}" type="presOf" srcId="{49E42024-8D30-4C2D-9D96-8032D2D56859}" destId="{1BBC0E28-DECD-4C99-A2CE-493F9BAEDA3D}" srcOrd="0" destOrd="0" presId="urn:microsoft.com/office/officeart/2005/8/layout/process5"/>
    <dgm:cxn modelId="{B3C327F9-328E-4DBA-ABBB-610027D45BC8}" srcId="{91A6FFED-6AD0-489C-B173-91D90CF8CD5E}" destId="{7628460C-FFA2-4A54-9D06-F9D7A894A15D}" srcOrd="0" destOrd="0" parTransId="{04593F63-D6B3-44BE-97EB-72BA8D1C2781}" sibTransId="{4D0B6B22-4C90-44AB-BE78-E7C3C1AF07FD}"/>
    <dgm:cxn modelId="{9C67BBFB-F7B0-4F50-80D7-C9BD6DF4AB9F}" type="presOf" srcId="{E01007C4-C6F3-4B88-B6EA-9FD3A340BB49}" destId="{9D039581-0B4F-421F-A317-CF4462698EC3}" srcOrd="1" destOrd="0" presId="urn:microsoft.com/office/officeart/2005/8/layout/process5"/>
    <dgm:cxn modelId="{3A2520FD-3F13-4175-9907-C22995881AAC}" type="presOf" srcId="{E75414DA-4594-4157-8844-5ADC45FED8A4}" destId="{1F64257E-38B0-4053-B29A-57B24872D4BE}" srcOrd="0" destOrd="0" presId="urn:microsoft.com/office/officeart/2005/8/layout/process5"/>
    <dgm:cxn modelId="{33FF73FD-3A97-4303-8930-13994FAF0A57}" srcId="{91A6FFED-6AD0-489C-B173-91D90CF8CD5E}" destId="{E75414DA-4594-4157-8844-5ADC45FED8A4}" srcOrd="1" destOrd="0" parTransId="{94D3A066-254E-474A-AFBD-1FACD6426BB8}" sibTransId="{49E42024-8D30-4C2D-9D96-8032D2D56859}"/>
    <dgm:cxn modelId="{61DDA3C7-AED9-4A1C-8994-3538942ECBF4}" type="presParOf" srcId="{18F377F7-0BBE-4004-BB20-F8438744F03D}" destId="{1CA02CDA-5D61-42BF-98B5-74C72AAED0CC}" srcOrd="0" destOrd="0" presId="urn:microsoft.com/office/officeart/2005/8/layout/process5"/>
    <dgm:cxn modelId="{3BA26CE6-AE17-4B39-8035-C5EE6C33AC23}" type="presParOf" srcId="{18F377F7-0BBE-4004-BB20-F8438744F03D}" destId="{F0236E60-E205-4F00-998D-B037402C71D4}" srcOrd="1" destOrd="0" presId="urn:microsoft.com/office/officeart/2005/8/layout/process5"/>
    <dgm:cxn modelId="{00AD730D-1D56-4BC2-A977-75AA2F810D0A}" type="presParOf" srcId="{F0236E60-E205-4F00-998D-B037402C71D4}" destId="{CC95F44E-C719-451B-AA94-9FCA8CD66DCC}" srcOrd="0" destOrd="0" presId="urn:microsoft.com/office/officeart/2005/8/layout/process5"/>
    <dgm:cxn modelId="{D37AB015-ED1B-44CB-AFE6-F80F04FAB22F}" type="presParOf" srcId="{18F377F7-0BBE-4004-BB20-F8438744F03D}" destId="{1F64257E-38B0-4053-B29A-57B24872D4BE}" srcOrd="2" destOrd="0" presId="urn:microsoft.com/office/officeart/2005/8/layout/process5"/>
    <dgm:cxn modelId="{F4A49628-F989-4DC1-9D6D-73632378639E}" type="presParOf" srcId="{18F377F7-0BBE-4004-BB20-F8438744F03D}" destId="{1BBC0E28-DECD-4C99-A2CE-493F9BAEDA3D}" srcOrd="3" destOrd="0" presId="urn:microsoft.com/office/officeart/2005/8/layout/process5"/>
    <dgm:cxn modelId="{EDBD3A63-185C-4E5C-8B13-811C5ACFFA9E}" type="presParOf" srcId="{1BBC0E28-DECD-4C99-A2CE-493F9BAEDA3D}" destId="{BB1451AB-ED2F-4CAB-A2F3-3E9468A55EC7}" srcOrd="0" destOrd="0" presId="urn:microsoft.com/office/officeart/2005/8/layout/process5"/>
    <dgm:cxn modelId="{B87D134F-5850-40C6-9D2B-125079FF7BA9}" type="presParOf" srcId="{18F377F7-0BBE-4004-BB20-F8438744F03D}" destId="{FF9609E7-EA39-4E5C-826C-363A9F3F8BB5}" srcOrd="4" destOrd="0" presId="urn:microsoft.com/office/officeart/2005/8/layout/process5"/>
    <dgm:cxn modelId="{549C1648-FC60-4A63-A2E2-90FDB8B19F22}" type="presParOf" srcId="{18F377F7-0BBE-4004-BB20-F8438744F03D}" destId="{2231A99D-2DB2-4313-A71F-90653FD4DBA4}" srcOrd="5" destOrd="0" presId="urn:microsoft.com/office/officeart/2005/8/layout/process5"/>
    <dgm:cxn modelId="{3233ADE1-6AB5-40BB-9F8D-8605240C6A08}" type="presParOf" srcId="{2231A99D-2DB2-4313-A71F-90653FD4DBA4}" destId="{12848550-EE07-4A89-805B-B630EC2D0275}" srcOrd="0" destOrd="0" presId="urn:microsoft.com/office/officeart/2005/8/layout/process5"/>
    <dgm:cxn modelId="{F5089EB5-2CA8-48FF-B74C-1CAF82AF15F5}" type="presParOf" srcId="{18F377F7-0BBE-4004-BB20-F8438744F03D}" destId="{01697F4E-CFD9-4B32-9F62-1122DEADBE61}" srcOrd="6" destOrd="0" presId="urn:microsoft.com/office/officeart/2005/8/layout/process5"/>
    <dgm:cxn modelId="{2EF2C311-0D23-495E-A8CF-9C48D531473C}" type="presParOf" srcId="{18F377F7-0BBE-4004-BB20-F8438744F03D}" destId="{3A230BD9-92D1-4AA1-808D-D6C8CDE136B3}" srcOrd="7" destOrd="0" presId="urn:microsoft.com/office/officeart/2005/8/layout/process5"/>
    <dgm:cxn modelId="{F7164665-2C92-43E6-B3E4-079250819D0D}" type="presParOf" srcId="{3A230BD9-92D1-4AA1-808D-D6C8CDE136B3}" destId="{9D039581-0B4F-421F-A317-CF4462698EC3}" srcOrd="0" destOrd="0" presId="urn:microsoft.com/office/officeart/2005/8/layout/process5"/>
    <dgm:cxn modelId="{91E274A5-8860-4C6E-8831-5CA50297A11F}" type="presParOf" srcId="{18F377F7-0BBE-4004-BB20-F8438744F03D}" destId="{92C6B99E-329E-43A8-B416-D9CEE157B914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05C70-1D40-4217-99D1-D616F370FCD6}">
      <dsp:nvSpPr>
        <dsp:cNvPr id="0" name=""/>
        <dsp:cNvSpPr/>
      </dsp:nvSpPr>
      <dsp:spPr>
        <a:xfrm>
          <a:off x="0" y="76589"/>
          <a:ext cx="4872038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- Ο άνθρωπος αλληλεπιδρά διαρκώς με το περιβάλλον του.</a:t>
          </a:r>
          <a:endParaRPr lang="en-US" sz="2100" kern="1200"/>
        </a:p>
      </dsp:txBody>
      <dsp:txXfrm>
        <a:off x="40780" y="117369"/>
        <a:ext cx="4790478" cy="753819"/>
      </dsp:txXfrm>
    </dsp:sp>
    <dsp:sp modelId="{BEBDD50A-DE38-44F6-AF1A-C6CB9793E201}">
      <dsp:nvSpPr>
        <dsp:cNvPr id="0" name=""/>
        <dsp:cNvSpPr/>
      </dsp:nvSpPr>
      <dsp:spPr>
        <a:xfrm>
          <a:off x="0" y="972449"/>
          <a:ext cx="4872038" cy="835379"/>
        </a:xfrm>
        <a:prstGeom prst="roundRect">
          <a:avLst/>
        </a:prstGeom>
        <a:gradFill rotWithShape="0">
          <a:gsLst>
            <a:gs pos="0">
              <a:schemeClr val="accent2">
                <a:hueOff val="338703"/>
                <a:satOff val="-1658"/>
                <a:lumOff val="931"/>
                <a:alphaOff val="0"/>
                <a:tint val="98000"/>
                <a:lumMod val="114000"/>
              </a:schemeClr>
            </a:gs>
            <a:gs pos="100000">
              <a:schemeClr val="accent2">
                <a:hueOff val="338703"/>
                <a:satOff val="-1658"/>
                <a:lumOff val="93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- Το περιβάλλον επηρεάζει τις συνθήκες ζωής του ανθρώπου.</a:t>
          </a:r>
          <a:endParaRPr lang="en-US" sz="2100" kern="1200"/>
        </a:p>
      </dsp:txBody>
      <dsp:txXfrm>
        <a:off x="40780" y="1013229"/>
        <a:ext cx="4790478" cy="753819"/>
      </dsp:txXfrm>
    </dsp:sp>
    <dsp:sp modelId="{826FF9AF-38B9-40D0-A4F7-DBD0292F2BF5}">
      <dsp:nvSpPr>
        <dsp:cNvPr id="0" name=""/>
        <dsp:cNvSpPr/>
      </dsp:nvSpPr>
      <dsp:spPr>
        <a:xfrm>
          <a:off x="0" y="1868309"/>
          <a:ext cx="4872038" cy="835379"/>
        </a:xfrm>
        <a:prstGeom prst="roundRect">
          <a:avLst/>
        </a:prstGeom>
        <a:gradFill rotWithShape="0">
          <a:gsLst>
            <a:gs pos="0">
              <a:schemeClr val="accent2">
                <a:hueOff val="677407"/>
                <a:satOff val="-3316"/>
                <a:lumOff val="1862"/>
                <a:alphaOff val="0"/>
                <a:tint val="98000"/>
                <a:lumMod val="114000"/>
              </a:schemeClr>
            </a:gs>
            <a:gs pos="100000">
              <a:schemeClr val="accent2">
                <a:hueOff val="677407"/>
                <a:satOff val="-3316"/>
                <a:lumOff val="186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- Η επιστήμη της Οικολογίας μελετά:</a:t>
          </a:r>
          <a:endParaRPr lang="en-US" sz="2100" kern="1200"/>
        </a:p>
      </dsp:txBody>
      <dsp:txXfrm>
        <a:off x="40780" y="1909089"/>
        <a:ext cx="4790478" cy="753819"/>
      </dsp:txXfrm>
    </dsp:sp>
    <dsp:sp modelId="{C2FDCE3F-1557-4096-AB97-8284F4CEC688}">
      <dsp:nvSpPr>
        <dsp:cNvPr id="0" name=""/>
        <dsp:cNvSpPr/>
      </dsp:nvSpPr>
      <dsp:spPr>
        <a:xfrm>
          <a:off x="0" y="2764170"/>
          <a:ext cx="4872038" cy="835379"/>
        </a:xfrm>
        <a:prstGeom prst="roundRect">
          <a:avLst/>
        </a:prstGeom>
        <a:gradFill rotWithShape="0">
          <a:gsLst>
            <a:gs pos="0">
              <a:schemeClr val="accent2">
                <a:hueOff val="1016110"/>
                <a:satOff val="-4974"/>
                <a:lumOff val="2794"/>
                <a:alphaOff val="0"/>
                <a:tint val="98000"/>
                <a:lumMod val="114000"/>
              </a:schemeClr>
            </a:gs>
            <a:gs pos="100000">
              <a:schemeClr val="accent2">
                <a:hueOff val="1016110"/>
                <a:satOff val="-4974"/>
                <a:lumOff val="2794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* Τις σχέσεις οργανισμών με αβιοτικούς παράγοντες.</a:t>
          </a:r>
          <a:endParaRPr lang="en-US" sz="2100" kern="1200"/>
        </a:p>
      </dsp:txBody>
      <dsp:txXfrm>
        <a:off x="40780" y="2804950"/>
        <a:ext cx="4790478" cy="753819"/>
      </dsp:txXfrm>
    </dsp:sp>
    <dsp:sp modelId="{4D360685-0799-4558-9EDB-117F4AFB5299}">
      <dsp:nvSpPr>
        <dsp:cNvPr id="0" name=""/>
        <dsp:cNvSpPr/>
      </dsp:nvSpPr>
      <dsp:spPr>
        <a:xfrm>
          <a:off x="0" y="3660030"/>
          <a:ext cx="4872038" cy="835379"/>
        </a:xfrm>
        <a:prstGeom prst="roundRec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* Τις σχέσεις οργανισμών μεταξύ τους.</a:t>
          </a:r>
          <a:endParaRPr lang="en-US" sz="2100" kern="1200"/>
        </a:p>
      </dsp:txBody>
      <dsp:txXfrm>
        <a:off x="40780" y="3700810"/>
        <a:ext cx="4790478" cy="753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C013C-6201-4680-BB4A-4554568DCD95}">
      <dsp:nvSpPr>
        <dsp:cNvPr id="0" name=""/>
        <dsp:cNvSpPr/>
      </dsp:nvSpPr>
      <dsp:spPr>
        <a:xfrm>
          <a:off x="0" y="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21A76B-8634-4269-A57D-C21037655737}">
      <dsp:nvSpPr>
        <dsp:cNvPr id="0" name=""/>
        <dsp:cNvSpPr/>
      </dsp:nvSpPr>
      <dsp:spPr>
        <a:xfrm>
          <a:off x="0" y="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Ένα οικοσύστημα περιλαμβάνει:</a:t>
          </a:r>
          <a:endParaRPr lang="en-US" sz="1600" kern="1200"/>
        </a:p>
      </dsp:txBody>
      <dsp:txXfrm>
        <a:off x="0" y="0"/>
        <a:ext cx="4872038" cy="571500"/>
      </dsp:txXfrm>
    </dsp:sp>
    <dsp:sp modelId="{84B12FF5-7B7E-414C-9BB7-759ED303F629}">
      <dsp:nvSpPr>
        <dsp:cNvPr id="0" name=""/>
        <dsp:cNvSpPr/>
      </dsp:nvSpPr>
      <dsp:spPr>
        <a:xfrm>
          <a:off x="0" y="5715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193545"/>
                <a:satOff val="-947"/>
                <a:lumOff val="532"/>
                <a:alphaOff val="0"/>
                <a:tint val="98000"/>
                <a:lumMod val="114000"/>
              </a:schemeClr>
            </a:gs>
            <a:gs pos="100000">
              <a:schemeClr val="accent2">
                <a:hueOff val="193545"/>
                <a:satOff val="-947"/>
                <a:lumOff val="532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93545"/>
              <a:satOff val="-947"/>
              <a:lumOff val="53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5AA59A-0284-4C5D-AB45-B8D943358276}">
      <dsp:nvSpPr>
        <dsp:cNvPr id="0" name=""/>
        <dsp:cNvSpPr/>
      </dsp:nvSpPr>
      <dsp:spPr>
        <a:xfrm>
          <a:off x="0" y="5715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* Βιοτικούς παράγοντες: Οργανισμούς.</a:t>
          </a:r>
          <a:endParaRPr lang="en-US" sz="1600" kern="1200"/>
        </a:p>
      </dsp:txBody>
      <dsp:txXfrm>
        <a:off x="0" y="571500"/>
        <a:ext cx="4872038" cy="571500"/>
      </dsp:txXfrm>
    </dsp:sp>
    <dsp:sp modelId="{567C5A24-A18E-4927-95A8-A51AFE86131C}">
      <dsp:nvSpPr>
        <dsp:cNvPr id="0" name=""/>
        <dsp:cNvSpPr/>
      </dsp:nvSpPr>
      <dsp:spPr>
        <a:xfrm>
          <a:off x="0" y="11430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387090"/>
                <a:satOff val="-1895"/>
                <a:lumOff val="1064"/>
                <a:alphaOff val="0"/>
                <a:tint val="98000"/>
                <a:lumMod val="114000"/>
              </a:schemeClr>
            </a:gs>
            <a:gs pos="100000">
              <a:schemeClr val="accent2">
                <a:hueOff val="387090"/>
                <a:satOff val="-1895"/>
                <a:lumOff val="1064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387090"/>
              <a:satOff val="-1895"/>
              <a:lumOff val="106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BB4A7C-FB64-4BE4-9AAA-15D96BF2FD97}">
      <dsp:nvSpPr>
        <dsp:cNvPr id="0" name=""/>
        <dsp:cNvSpPr/>
      </dsp:nvSpPr>
      <dsp:spPr>
        <a:xfrm>
          <a:off x="0" y="11430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* Αβιοτικούς παράγοντες: Κλίμα, νερό, έδαφος κ.ά.</a:t>
          </a:r>
          <a:endParaRPr lang="en-US" sz="1600" kern="1200"/>
        </a:p>
      </dsp:txBody>
      <dsp:txXfrm>
        <a:off x="0" y="1143000"/>
        <a:ext cx="4872038" cy="571500"/>
      </dsp:txXfrm>
    </dsp:sp>
    <dsp:sp modelId="{9B531582-8DF7-4778-B7E0-B1868DEA444E}">
      <dsp:nvSpPr>
        <dsp:cNvPr id="0" name=""/>
        <dsp:cNvSpPr/>
      </dsp:nvSpPr>
      <dsp:spPr>
        <a:xfrm>
          <a:off x="0" y="17145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580635"/>
                <a:satOff val="-2842"/>
                <a:lumOff val="1596"/>
                <a:alphaOff val="0"/>
                <a:tint val="98000"/>
                <a:lumMod val="114000"/>
              </a:schemeClr>
            </a:gs>
            <a:gs pos="100000">
              <a:schemeClr val="accent2">
                <a:hueOff val="580635"/>
                <a:satOff val="-2842"/>
                <a:lumOff val="1596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580635"/>
              <a:satOff val="-2842"/>
              <a:lumOff val="159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49EE14-0C18-4BD0-A843-6432D10B0E96}">
      <dsp:nvSpPr>
        <dsp:cNvPr id="0" name=""/>
        <dsp:cNvSpPr/>
      </dsp:nvSpPr>
      <dsp:spPr>
        <a:xfrm>
          <a:off x="0" y="17145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Περιλαμβάνει τις αλληλεπιδράσεις μεταξύ αυτών.</a:t>
          </a:r>
          <a:endParaRPr lang="en-US" sz="1600" kern="1200"/>
        </a:p>
      </dsp:txBody>
      <dsp:txXfrm>
        <a:off x="0" y="1714500"/>
        <a:ext cx="4872038" cy="571500"/>
      </dsp:txXfrm>
    </dsp:sp>
    <dsp:sp modelId="{C0C32508-8847-40FF-87B8-167DEE632534}">
      <dsp:nvSpPr>
        <dsp:cNvPr id="0" name=""/>
        <dsp:cNvSpPr/>
      </dsp:nvSpPr>
      <dsp:spPr>
        <a:xfrm>
          <a:off x="0" y="22860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774179"/>
                <a:satOff val="-3790"/>
                <a:lumOff val="2129"/>
                <a:alphaOff val="0"/>
                <a:tint val="98000"/>
                <a:lumMod val="114000"/>
              </a:schemeClr>
            </a:gs>
            <a:gs pos="100000">
              <a:schemeClr val="accent2">
                <a:hueOff val="774179"/>
                <a:satOff val="-3790"/>
                <a:lumOff val="2129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774179"/>
              <a:satOff val="-3790"/>
              <a:lumOff val="212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3C0579-ACFA-42BB-BF88-DDBBB7C4629C}">
      <dsp:nvSpPr>
        <dsp:cNvPr id="0" name=""/>
        <dsp:cNvSpPr/>
      </dsp:nvSpPr>
      <dsp:spPr>
        <a:xfrm>
          <a:off x="0" y="22860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Οργανισμοί ταξινομούνται σε:</a:t>
          </a:r>
          <a:endParaRPr lang="en-US" sz="1600" kern="1200"/>
        </a:p>
      </dsp:txBody>
      <dsp:txXfrm>
        <a:off x="0" y="2286000"/>
        <a:ext cx="4872038" cy="571500"/>
      </dsp:txXfrm>
    </dsp:sp>
    <dsp:sp modelId="{7DAB4E52-4C5A-48C7-B85B-BEA4E80DFF49}">
      <dsp:nvSpPr>
        <dsp:cNvPr id="0" name=""/>
        <dsp:cNvSpPr/>
      </dsp:nvSpPr>
      <dsp:spPr>
        <a:xfrm>
          <a:off x="0" y="28575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967724"/>
                <a:satOff val="-4737"/>
                <a:lumOff val="2661"/>
                <a:alphaOff val="0"/>
                <a:tint val="98000"/>
                <a:lumMod val="114000"/>
              </a:schemeClr>
            </a:gs>
            <a:gs pos="100000">
              <a:schemeClr val="accent2">
                <a:hueOff val="967724"/>
                <a:satOff val="-4737"/>
                <a:lumOff val="2661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967724"/>
              <a:satOff val="-4737"/>
              <a:lumOff val="266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A9DEA1-A62B-4D58-8942-4F1E74046FE5}">
      <dsp:nvSpPr>
        <dsp:cNvPr id="0" name=""/>
        <dsp:cNvSpPr/>
      </dsp:nvSpPr>
      <dsp:spPr>
        <a:xfrm>
          <a:off x="0" y="28575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* Παραγωγούς: Φωτοσυνθετικοί οργανισμοί.</a:t>
          </a:r>
          <a:endParaRPr lang="en-US" sz="1600" kern="1200"/>
        </a:p>
      </dsp:txBody>
      <dsp:txXfrm>
        <a:off x="0" y="2857500"/>
        <a:ext cx="4872038" cy="571500"/>
      </dsp:txXfrm>
    </dsp:sp>
    <dsp:sp modelId="{881EE105-9B76-476B-90F0-8F9EA53E216D}">
      <dsp:nvSpPr>
        <dsp:cNvPr id="0" name=""/>
        <dsp:cNvSpPr/>
      </dsp:nvSpPr>
      <dsp:spPr>
        <a:xfrm>
          <a:off x="0" y="34290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1161269"/>
                <a:satOff val="-5685"/>
                <a:lumOff val="3193"/>
                <a:alphaOff val="0"/>
                <a:tint val="98000"/>
                <a:lumMod val="114000"/>
              </a:schemeClr>
            </a:gs>
            <a:gs pos="100000">
              <a:schemeClr val="accent2">
                <a:hueOff val="1161269"/>
                <a:satOff val="-5685"/>
                <a:lumOff val="3193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161269"/>
              <a:satOff val="-5685"/>
              <a:lumOff val="319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93B5E5-0166-4139-B072-3B89AAC8F325}">
      <dsp:nvSpPr>
        <dsp:cNvPr id="0" name=""/>
        <dsp:cNvSpPr/>
      </dsp:nvSpPr>
      <dsp:spPr>
        <a:xfrm>
          <a:off x="0" y="34290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* Καταναλωτές: Τρέφονται με φυτά ή ζώα.</a:t>
          </a:r>
          <a:endParaRPr lang="en-US" sz="1600" kern="1200"/>
        </a:p>
      </dsp:txBody>
      <dsp:txXfrm>
        <a:off x="0" y="3429000"/>
        <a:ext cx="4872038" cy="571500"/>
      </dsp:txXfrm>
    </dsp:sp>
    <dsp:sp modelId="{4979AB80-410F-4FFC-8676-5E1225B71F10}">
      <dsp:nvSpPr>
        <dsp:cNvPr id="0" name=""/>
        <dsp:cNvSpPr/>
      </dsp:nvSpPr>
      <dsp:spPr>
        <a:xfrm>
          <a:off x="0" y="4000500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60622A-29F2-40EC-A27F-A06DC552336D}">
      <dsp:nvSpPr>
        <dsp:cNvPr id="0" name=""/>
        <dsp:cNvSpPr/>
      </dsp:nvSpPr>
      <dsp:spPr>
        <a:xfrm>
          <a:off x="0" y="4000500"/>
          <a:ext cx="4872038" cy="57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* Αποικοδομητές: Μετατρέπουν οργανική σε ανόργανη ύλη.</a:t>
          </a:r>
          <a:endParaRPr lang="en-US" sz="1600" kern="1200"/>
        </a:p>
      </dsp:txBody>
      <dsp:txXfrm>
        <a:off x="0" y="4000500"/>
        <a:ext cx="4872038" cy="571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26E24-68A7-4B14-A0AC-9D6201CAE005}">
      <dsp:nvSpPr>
        <dsp:cNvPr id="0" name=""/>
        <dsp:cNvSpPr/>
      </dsp:nvSpPr>
      <dsp:spPr>
        <a:xfrm>
          <a:off x="0" y="558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998B33-8A97-4FF4-B36A-01288CA5AFC5}">
      <dsp:nvSpPr>
        <dsp:cNvPr id="0" name=""/>
        <dsp:cNvSpPr/>
      </dsp:nvSpPr>
      <dsp:spPr>
        <a:xfrm>
          <a:off x="0" y="558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/>
            <a:t>- Παρα</a:t>
          </a:r>
          <a:r>
            <a:rPr lang="en-US" sz="1800" b="1" i="0" kern="1200" dirty="0" err="1"/>
            <a:t>γωγοί</a:t>
          </a:r>
          <a:r>
            <a:rPr lang="en-US" sz="1800" b="1" i="0" kern="1200" dirty="0"/>
            <a:t>:</a:t>
          </a:r>
          <a:endParaRPr lang="en-US" sz="1800" b="1" kern="1200" dirty="0"/>
        </a:p>
      </dsp:txBody>
      <dsp:txXfrm>
        <a:off x="0" y="558"/>
        <a:ext cx="4872038" cy="652983"/>
      </dsp:txXfrm>
    </dsp:sp>
    <dsp:sp modelId="{351EF9F7-54A2-42B2-AF5C-07D7A2F3817D}">
      <dsp:nvSpPr>
        <dsp:cNvPr id="0" name=""/>
        <dsp:cNvSpPr/>
      </dsp:nvSpPr>
      <dsp:spPr>
        <a:xfrm>
          <a:off x="0" y="653541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225802"/>
                <a:satOff val="-1105"/>
                <a:lumOff val="621"/>
                <a:alphaOff val="0"/>
                <a:tint val="98000"/>
                <a:lumMod val="114000"/>
              </a:schemeClr>
            </a:gs>
            <a:gs pos="100000">
              <a:schemeClr val="accent2">
                <a:hueOff val="225802"/>
                <a:satOff val="-1105"/>
                <a:lumOff val="621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225802"/>
              <a:satOff val="-1105"/>
              <a:lumOff val="62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2CFAD2-0473-4F39-A19B-CBC8BEED4602}">
      <dsp:nvSpPr>
        <dsp:cNvPr id="0" name=""/>
        <dsp:cNvSpPr/>
      </dsp:nvSpPr>
      <dsp:spPr>
        <a:xfrm>
          <a:off x="0" y="653541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* Φωτοσυνθέτουν και δεσμεύουν την ηλιακή ενέργεια.</a:t>
          </a:r>
          <a:endParaRPr lang="en-US" sz="1800" kern="1200"/>
        </a:p>
      </dsp:txBody>
      <dsp:txXfrm>
        <a:off x="0" y="653541"/>
        <a:ext cx="4872038" cy="652983"/>
      </dsp:txXfrm>
    </dsp:sp>
    <dsp:sp modelId="{F1416E0A-AA3C-4D61-97AE-01873018F017}">
      <dsp:nvSpPr>
        <dsp:cNvPr id="0" name=""/>
        <dsp:cNvSpPr/>
      </dsp:nvSpPr>
      <dsp:spPr>
        <a:xfrm>
          <a:off x="0" y="1306524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451605"/>
                <a:satOff val="-2211"/>
                <a:lumOff val="1242"/>
                <a:alphaOff val="0"/>
                <a:tint val="98000"/>
                <a:lumMod val="114000"/>
              </a:schemeClr>
            </a:gs>
            <a:gs pos="100000">
              <a:schemeClr val="accent2">
                <a:hueOff val="451605"/>
                <a:satOff val="-2211"/>
                <a:lumOff val="1242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451605"/>
              <a:satOff val="-2211"/>
              <a:lumOff val="124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65829-B75D-4845-AB03-0763B560E1E3}">
      <dsp:nvSpPr>
        <dsp:cNvPr id="0" name=""/>
        <dsp:cNvSpPr/>
      </dsp:nvSpPr>
      <dsp:spPr>
        <a:xfrm>
          <a:off x="0" y="1306524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* Φυτά, φύκη, κυανοβακτήρια.</a:t>
          </a:r>
          <a:endParaRPr lang="en-US" sz="1800" kern="1200"/>
        </a:p>
      </dsp:txBody>
      <dsp:txXfrm>
        <a:off x="0" y="1306524"/>
        <a:ext cx="4872038" cy="652983"/>
      </dsp:txXfrm>
    </dsp:sp>
    <dsp:sp modelId="{315E2CEE-FF76-4928-88AA-4B00BD8BB4C9}">
      <dsp:nvSpPr>
        <dsp:cNvPr id="0" name=""/>
        <dsp:cNvSpPr/>
      </dsp:nvSpPr>
      <dsp:spPr>
        <a:xfrm>
          <a:off x="0" y="1959508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677407"/>
                <a:satOff val="-3316"/>
                <a:lumOff val="1862"/>
                <a:alphaOff val="0"/>
                <a:tint val="98000"/>
                <a:lumMod val="114000"/>
              </a:schemeClr>
            </a:gs>
            <a:gs pos="100000">
              <a:schemeClr val="accent2">
                <a:hueOff val="677407"/>
                <a:satOff val="-3316"/>
                <a:lumOff val="1862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677407"/>
              <a:satOff val="-3316"/>
              <a:lumOff val="186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940E80-334E-40A8-A559-BC7A3EA40DD3}">
      <dsp:nvSpPr>
        <dsp:cNvPr id="0" name=""/>
        <dsp:cNvSpPr/>
      </dsp:nvSpPr>
      <dsp:spPr>
        <a:xfrm>
          <a:off x="0" y="1959508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- </a:t>
          </a:r>
          <a:r>
            <a:rPr lang="en-US" sz="1800" b="1" i="0" kern="1200" dirty="0"/>
            <a:t>Κατανα</a:t>
          </a:r>
          <a:r>
            <a:rPr lang="en-US" sz="1800" b="1" i="0" kern="1200" dirty="0" err="1"/>
            <a:t>λωτές</a:t>
          </a:r>
          <a:r>
            <a:rPr lang="en-US" sz="1800" b="0" i="0" kern="1200" dirty="0"/>
            <a:t>:</a:t>
          </a:r>
          <a:endParaRPr lang="en-US" sz="1800" kern="1200" dirty="0"/>
        </a:p>
      </dsp:txBody>
      <dsp:txXfrm>
        <a:off x="0" y="1959508"/>
        <a:ext cx="4872038" cy="652983"/>
      </dsp:txXfrm>
    </dsp:sp>
    <dsp:sp modelId="{B5AFA897-7EDA-4F70-A2BF-CFABD6A78D36}">
      <dsp:nvSpPr>
        <dsp:cNvPr id="0" name=""/>
        <dsp:cNvSpPr/>
      </dsp:nvSpPr>
      <dsp:spPr>
        <a:xfrm>
          <a:off x="0" y="2612491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903209"/>
                <a:satOff val="-4421"/>
                <a:lumOff val="2483"/>
                <a:alphaOff val="0"/>
                <a:tint val="98000"/>
                <a:lumMod val="114000"/>
              </a:schemeClr>
            </a:gs>
            <a:gs pos="100000">
              <a:schemeClr val="accent2">
                <a:hueOff val="903209"/>
                <a:satOff val="-4421"/>
                <a:lumOff val="2483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903209"/>
              <a:satOff val="-4421"/>
              <a:lumOff val="248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51BD1C-A584-4C4D-B5C5-AD7AB460CD9D}">
      <dsp:nvSpPr>
        <dsp:cNvPr id="0" name=""/>
        <dsp:cNvSpPr/>
      </dsp:nvSpPr>
      <dsp:spPr>
        <a:xfrm>
          <a:off x="0" y="2612491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* Πρώτης τάξης: Φυτοφάγα ζώα.</a:t>
          </a:r>
          <a:endParaRPr lang="en-US" sz="1800" kern="1200"/>
        </a:p>
      </dsp:txBody>
      <dsp:txXfrm>
        <a:off x="0" y="2612491"/>
        <a:ext cx="4872038" cy="652983"/>
      </dsp:txXfrm>
    </dsp:sp>
    <dsp:sp modelId="{782296DA-A943-4104-92A5-4FC8CEED9566}">
      <dsp:nvSpPr>
        <dsp:cNvPr id="0" name=""/>
        <dsp:cNvSpPr/>
      </dsp:nvSpPr>
      <dsp:spPr>
        <a:xfrm>
          <a:off x="0" y="3265475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1129012"/>
                <a:satOff val="-5527"/>
                <a:lumOff val="3104"/>
                <a:alphaOff val="0"/>
                <a:tint val="98000"/>
                <a:lumMod val="114000"/>
              </a:schemeClr>
            </a:gs>
            <a:gs pos="100000">
              <a:schemeClr val="accent2">
                <a:hueOff val="1129012"/>
                <a:satOff val="-5527"/>
                <a:lumOff val="3104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129012"/>
              <a:satOff val="-5527"/>
              <a:lumOff val="310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E1D841-EF9C-4AE6-9139-1119D3F2417C}">
      <dsp:nvSpPr>
        <dsp:cNvPr id="0" name=""/>
        <dsp:cNvSpPr/>
      </dsp:nvSpPr>
      <dsp:spPr>
        <a:xfrm>
          <a:off x="0" y="3265475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* Δεύτερης τάξης: Σαρκοφάγα που τρώνε φυτοφάγα.</a:t>
          </a:r>
          <a:endParaRPr lang="en-US" sz="1800" kern="1200"/>
        </a:p>
      </dsp:txBody>
      <dsp:txXfrm>
        <a:off x="0" y="3265475"/>
        <a:ext cx="4872038" cy="652983"/>
      </dsp:txXfrm>
    </dsp:sp>
    <dsp:sp modelId="{B289F53D-D41D-49B9-9822-E73E99F04356}">
      <dsp:nvSpPr>
        <dsp:cNvPr id="0" name=""/>
        <dsp:cNvSpPr/>
      </dsp:nvSpPr>
      <dsp:spPr>
        <a:xfrm>
          <a:off x="0" y="3918458"/>
          <a:ext cx="4872038" cy="0"/>
        </a:xfrm>
        <a:prstGeom prst="line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F85CF-D3F7-46B6-AE75-0715F38FC92C}">
      <dsp:nvSpPr>
        <dsp:cNvPr id="0" name=""/>
        <dsp:cNvSpPr/>
      </dsp:nvSpPr>
      <dsp:spPr>
        <a:xfrm>
          <a:off x="0" y="3918458"/>
          <a:ext cx="4872038" cy="65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* Τρίτης τάξης: Σαρκοφάγα που τρώνε άλλα σαρκοφάγα.</a:t>
          </a:r>
          <a:endParaRPr lang="en-US" sz="1800" kern="1200"/>
        </a:p>
      </dsp:txBody>
      <dsp:txXfrm>
        <a:off x="0" y="3918458"/>
        <a:ext cx="4872038" cy="652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214C5-0D91-47B0-AE70-B20BEF904142}">
      <dsp:nvSpPr>
        <dsp:cNvPr id="0" name=""/>
        <dsp:cNvSpPr/>
      </dsp:nvSpPr>
      <dsp:spPr>
        <a:xfrm>
          <a:off x="45087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Βακτήρια και μύκητες τρέφονται με νεκρή οργανική ύλη.</a:t>
          </a:r>
          <a:endParaRPr lang="en-US" sz="1600" kern="1200"/>
        </a:p>
      </dsp:txBody>
      <dsp:txXfrm>
        <a:off x="82460" y="38173"/>
        <a:ext cx="2051926" cy="1201257"/>
      </dsp:txXfrm>
    </dsp:sp>
    <dsp:sp modelId="{46CA9E43-3A2D-4A3C-9A24-7B590E452BF0}">
      <dsp:nvSpPr>
        <dsp:cNvPr id="0" name=""/>
        <dsp:cNvSpPr/>
      </dsp:nvSpPr>
      <dsp:spPr>
        <a:xfrm>
          <a:off x="2358906" y="375095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358906" y="480578"/>
        <a:ext cx="315598" cy="316448"/>
      </dsp:txXfrm>
    </dsp:sp>
    <dsp:sp modelId="{267F9A0C-B7BA-4B4F-97DD-F22C47885EB7}">
      <dsp:nvSpPr>
        <dsp:cNvPr id="0" name=""/>
        <dsp:cNvSpPr/>
      </dsp:nvSpPr>
      <dsp:spPr>
        <a:xfrm>
          <a:off x="3022427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5">
            <a:hueOff val="2436877"/>
            <a:satOff val="265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Μετατρέπουν οργανική ύλη σε ανόργανη.</a:t>
          </a:r>
          <a:endParaRPr lang="en-US" sz="1600" kern="1200"/>
        </a:p>
      </dsp:txBody>
      <dsp:txXfrm>
        <a:off x="3059800" y="38173"/>
        <a:ext cx="2051926" cy="1201257"/>
      </dsp:txXfrm>
    </dsp:sp>
    <dsp:sp modelId="{4E9016F2-6B2D-41C6-9688-1D74440E502C}">
      <dsp:nvSpPr>
        <dsp:cNvPr id="0" name=""/>
        <dsp:cNvSpPr/>
      </dsp:nvSpPr>
      <dsp:spPr>
        <a:xfrm>
          <a:off x="5336247" y="375095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3655316"/>
            <a:satOff val="397"/>
            <a:lumOff val="-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5336247" y="480578"/>
        <a:ext cx="315598" cy="316448"/>
      </dsp:txXfrm>
    </dsp:sp>
    <dsp:sp modelId="{F146AA52-D5C7-4F25-B825-972817691E04}">
      <dsp:nvSpPr>
        <dsp:cNvPr id="0" name=""/>
        <dsp:cNvSpPr/>
      </dsp:nvSpPr>
      <dsp:spPr>
        <a:xfrm>
          <a:off x="5999768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5">
            <a:hueOff val="4873755"/>
            <a:satOff val="530"/>
            <a:lumOff val="-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Εξασφαλίζουν ανακύκλωση θρεπτικών στοιχείων.</a:t>
          </a:r>
          <a:endParaRPr lang="en-US" sz="1600" kern="1200"/>
        </a:p>
      </dsp:txBody>
      <dsp:txXfrm>
        <a:off x="6037141" y="38173"/>
        <a:ext cx="2051926" cy="1201257"/>
      </dsp:txXfrm>
    </dsp:sp>
    <dsp:sp modelId="{114FFFD4-CA87-45A3-B6C7-AA0E85D74B55}">
      <dsp:nvSpPr>
        <dsp:cNvPr id="0" name=""/>
        <dsp:cNvSpPr/>
      </dsp:nvSpPr>
      <dsp:spPr>
        <a:xfrm rot="5400000">
          <a:off x="6837677" y="1425671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7310632"/>
            <a:satOff val="795"/>
            <a:lumOff val="-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6904880" y="1463951"/>
        <a:ext cx="316448" cy="315598"/>
      </dsp:txXfrm>
    </dsp:sp>
    <dsp:sp modelId="{89494ABF-B29B-4EFD-9C48-EA23C3050F4B}">
      <dsp:nvSpPr>
        <dsp:cNvPr id="0" name=""/>
        <dsp:cNvSpPr/>
      </dsp:nvSpPr>
      <dsp:spPr>
        <a:xfrm>
          <a:off x="5999768" y="2127472"/>
          <a:ext cx="2126672" cy="1276003"/>
        </a:xfrm>
        <a:prstGeom prst="roundRect">
          <a:avLst>
            <a:gd name="adj" fmla="val 10000"/>
          </a:avLst>
        </a:prstGeom>
        <a:solidFill>
          <a:schemeClr val="accent5">
            <a:hueOff val="7310632"/>
            <a:satOff val="795"/>
            <a:lumOff val="-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- Βασικός ρόλος στη διατήρηση της ισορροπίας του οικοσυστήματος.</a:t>
          </a:r>
          <a:endParaRPr lang="en-US" sz="1600" kern="1200"/>
        </a:p>
      </dsp:txBody>
      <dsp:txXfrm>
        <a:off x="6037141" y="2164845"/>
        <a:ext cx="2051926" cy="1201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02CDA-5D61-42BF-98B5-74C72AAED0CC}">
      <dsp:nvSpPr>
        <dsp:cNvPr id="0" name=""/>
        <dsp:cNvSpPr/>
      </dsp:nvSpPr>
      <dsp:spPr>
        <a:xfrm>
          <a:off x="45087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- Ενέργεια:</a:t>
          </a:r>
          <a:endParaRPr lang="en-US" sz="1500" kern="1200"/>
        </a:p>
      </dsp:txBody>
      <dsp:txXfrm>
        <a:off x="82460" y="38173"/>
        <a:ext cx="2051926" cy="1201257"/>
      </dsp:txXfrm>
    </dsp:sp>
    <dsp:sp modelId="{F0236E60-E205-4F00-998D-B037402C71D4}">
      <dsp:nvSpPr>
        <dsp:cNvPr id="0" name=""/>
        <dsp:cNvSpPr/>
      </dsp:nvSpPr>
      <dsp:spPr>
        <a:xfrm>
          <a:off x="2358906" y="375095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358906" y="480578"/>
        <a:ext cx="315598" cy="316448"/>
      </dsp:txXfrm>
    </dsp:sp>
    <dsp:sp modelId="{1F64257E-38B0-4053-B29A-57B24872D4BE}">
      <dsp:nvSpPr>
        <dsp:cNvPr id="0" name=""/>
        <dsp:cNvSpPr/>
      </dsp:nvSpPr>
      <dsp:spPr>
        <a:xfrm>
          <a:off x="3022427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* Τα περισσότερα οικοσυστήματα αντλούν ενέργεια από τον ήλιο.</a:t>
          </a:r>
          <a:endParaRPr lang="en-US" sz="1500" kern="1200"/>
        </a:p>
      </dsp:txBody>
      <dsp:txXfrm>
        <a:off x="3059800" y="38173"/>
        <a:ext cx="2051926" cy="1201257"/>
      </dsp:txXfrm>
    </dsp:sp>
    <dsp:sp modelId="{1BBC0E28-DECD-4C99-A2CE-493F9BAEDA3D}">
      <dsp:nvSpPr>
        <dsp:cNvPr id="0" name=""/>
        <dsp:cNvSpPr/>
      </dsp:nvSpPr>
      <dsp:spPr>
        <a:xfrm>
          <a:off x="5336247" y="375095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336247" y="480578"/>
        <a:ext cx="315598" cy="316448"/>
      </dsp:txXfrm>
    </dsp:sp>
    <dsp:sp modelId="{FF9609E7-EA39-4E5C-826C-363A9F3F8BB5}">
      <dsp:nvSpPr>
        <dsp:cNvPr id="0" name=""/>
        <dsp:cNvSpPr/>
      </dsp:nvSpPr>
      <dsp:spPr>
        <a:xfrm>
          <a:off x="5999768" y="800"/>
          <a:ext cx="2126672" cy="1276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* Ετερότροφα οικοσυστήματα, όπως οι πόλεις, βασίζονται σε εισαγόμενη ενέργεια.</a:t>
          </a:r>
          <a:endParaRPr lang="en-US" sz="1500" kern="1200"/>
        </a:p>
      </dsp:txBody>
      <dsp:txXfrm>
        <a:off x="6037141" y="38173"/>
        <a:ext cx="2051926" cy="1201257"/>
      </dsp:txXfrm>
    </dsp:sp>
    <dsp:sp modelId="{2231A99D-2DB2-4313-A71F-90653FD4DBA4}">
      <dsp:nvSpPr>
        <dsp:cNvPr id="0" name=""/>
        <dsp:cNvSpPr/>
      </dsp:nvSpPr>
      <dsp:spPr>
        <a:xfrm rot="5400000">
          <a:off x="6837677" y="1425671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6904880" y="1463951"/>
        <a:ext cx="316448" cy="315598"/>
      </dsp:txXfrm>
    </dsp:sp>
    <dsp:sp modelId="{01697F4E-CFD9-4B32-9F62-1122DEADBE61}">
      <dsp:nvSpPr>
        <dsp:cNvPr id="0" name=""/>
        <dsp:cNvSpPr/>
      </dsp:nvSpPr>
      <dsp:spPr>
        <a:xfrm>
          <a:off x="5999768" y="2127472"/>
          <a:ext cx="2126672" cy="1276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- Ανακύκλωση:</a:t>
          </a:r>
          <a:endParaRPr lang="en-US" sz="1500" kern="1200"/>
        </a:p>
      </dsp:txBody>
      <dsp:txXfrm>
        <a:off x="6037141" y="2164845"/>
        <a:ext cx="2051926" cy="1201257"/>
      </dsp:txXfrm>
    </dsp:sp>
    <dsp:sp modelId="{3A230BD9-92D1-4AA1-808D-D6C8CDE136B3}">
      <dsp:nvSpPr>
        <dsp:cNvPr id="0" name=""/>
        <dsp:cNvSpPr/>
      </dsp:nvSpPr>
      <dsp:spPr>
        <a:xfrm rot="10800000">
          <a:off x="5361767" y="2501767"/>
          <a:ext cx="450854" cy="527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5497023" y="2607250"/>
        <a:ext cx="315598" cy="316448"/>
      </dsp:txXfrm>
    </dsp:sp>
    <dsp:sp modelId="{92C6B99E-329E-43A8-B416-D9CEE157B914}">
      <dsp:nvSpPr>
        <dsp:cNvPr id="0" name=""/>
        <dsp:cNvSpPr/>
      </dsp:nvSpPr>
      <dsp:spPr>
        <a:xfrm>
          <a:off x="3022427" y="2127472"/>
          <a:ext cx="2126672" cy="1276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* Απαραίτητη για τη συνεχή διαθεσιμότητα θρεπτικών στοιχείων.</a:t>
          </a:r>
          <a:endParaRPr lang="en-US" sz="1500" kern="1200"/>
        </a:p>
      </dsp:txBody>
      <dsp:txXfrm>
        <a:off x="3059800" y="2164845"/>
        <a:ext cx="2051926" cy="120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7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6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3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24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60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96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9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97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3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1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9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2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2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9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7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0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8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1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9143771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3753695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9144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128" y="623571"/>
            <a:ext cx="7695743" cy="3523885"/>
          </a:xfrm>
        </p:spPr>
        <p:txBody>
          <a:bodyPr>
            <a:normAutofit/>
          </a:bodyPr>
          <a:lstStyle/>
          <a:p>
            <a:pPr algn="ctr"/>
            <a:r>
              <a:rPr lang="el-GR" sz="7000"/>
              <a:t>Άνθρωπος και Περιβάλλον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128" y="4777380"/>
            <a:ext cx="7695743" cy="1209763"/>
          </a:xfrm>
        </p:spPr>
        <p:txBody>
          <a:bodyPr>
            <a:normAutofit/>
          </a:bodyPr>
          <a:lstStyle/>
          <a:p>
            <a:pPr algn="ctr"/>
            <a:endParaRPr lang="el-GR" sz="21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91" y="1447800"/>
            <a:ext cx="2331469" cy="4572000"/>
          </a:xfrm>
        </p:spPr>
        <p:txBody>
          <a:bodyPr anchor="ctr">
            <a:normAutofit/>
          </a:bodyPr>
          <a:lstStyle/>
          <a:p>
            <a:r>
              <a:rPr lang="el-GR" sz="2800">
                <a:solidFill>
                  <a:srgbClr val="F2F2F2"/>
                </a:solidFill>
              </a:rPr>
              <a:t>Εισαγωγή</a:t>
            </a: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982" y="0"/>
            <a:ext cx="6023018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61082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844B4A48-9A78-16CC-4664-5509887026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97310"/>
              </p:ext>
            </p:extLst>
          </p:nvPr>
        </p:nvGraphicFramePr>
        <p:xfrm>
          <a:off x="3786187" y="1447800"/>
          <a:ext cx="48720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91" y="1447800"/>
            <a:ext cx="2331469" cy="4572000"/>
          </a:xfrm>
        </p:spPr>
        <p:txBody>
          <a:bodyPr anchor="ctr">
            <a:normAutofit/>
          </a:bodyPr>
          <a:lstStyle/>
          <a:p>
            <a:r>
              <a:rPr lang="el-GR" sz="2000">
                <a:solidFill>
                  <a:srgbClr val="F2F2F2"/>
                </a:solidFill>
              </a:rPr>
              <a:t>Η Έννοια του Οικοσυστήματος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982" y="0"/>
            <a:ext cx="6023018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61082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C48426-8789-B20E-13E6-19DD997B8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465271"/>
              </p:ext>
            </p:extLst>
          </p:nvPr>
        </p:nvGraphicFramePr>
        <p:xfrm>
          <a:off x="3786187" y="1447800"/>
          <a:ext cx="48720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91" y="1447800"/>
            <a:ext cx="2331469" cy="4572000"/>
          </a:xfrm>
        </p:spPr>
        <p:txBody>
          <a:bodyPr anchor="ctr">
            <a:normAutofit/>
          </a:bodyPr>
          <a:lstStyle/>
          <a:p>
            <a:r>
              <a:rPr lang="el-GR" sz="2600">
                <a:solidFill>
                  <a:srgbClr val="F2F2F2"/>
                </a:solidFill>
              </a:rPr>
              <a:t>Παραγωγοί και Καταναλωτές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982" y="0"/>
            <a:ext cx="6023018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61082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57F578-7CD6-FC2A-7BA0-A21FBB9D3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883286"/>
              </p:ext>
            </p:extLst>
          </p:nvPr>
        </p:nvGraphicFramePr>
        <p:xfrm>
          <a:off x="3786187" y="1447800"/>
          <a:ext cx="48720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629267"/>
            <a:ext cx="6939116" cy="1016654"/>
          </a:xfrm>
        </p:spPr>
        <p:txBody>
          <a:bodyPr>
            <a:normAutofit/>
          </a:bodyPr>
          <a:lstStyle/>
          <a:p>
            <a:r>
              <a:rPr lang="el-GR" sz="3900">
                <a:solidFill>
                  <a:srgbClr val="EBEBEB"/>
                </a:solidFill>
              </a:rPr>
              <a:t>Ρόλος των Αποικοδομητών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0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2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6F63F63A-0DC5-A611-B88F-609D743ED4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704673"/>
              </p:ext>
            </p:extLst>
          </p:nvPr>
        </p:nvGraphicFramePr>
        <p:xfrm>
          <a:off x="486697" y="2810256"/>
          <a:ext cx="8171528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el-GR" sz="2900">
                <a:solidFill>
                  <a:srgbClr val="FFFFFF"/>
                </a:solidFill>
              </a:rPr>
              <a:t>Βιοκοινότητα και Βιότοπος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>
            <a:normAutofit/>
          </a:bodyPr>
          <a:lstStyle/>
          <a:p>
            <a:r>
              <a:rPr dirty="0"/>
              <a:t>- </a:t>
            </a:r>
            <a:r>
              <a:rPr b="1" dirty="0" err="1"/>
              <a:t>Βιοκοινότητ</a:t>
            </a:r>
            <a:r>
              <a:rPr b="1" dirty="0"/>
              <a:t>α:</a:t>
            </a:r>
          </a:p>
          <a:p>
            <a:r>
              <a:rPr dirty="0"/>
              <a:t>  * </a:t>
            </a:r>
            <a:r>
              <a:rPr dirty="0" err="1"/>
              <a:t>Όλοι</a:t>
            </a:r>
            <a:r>
              <a:rPr dirty="0"/>
              <a:t> </a:t>
            </a:r>
            <a:r>
              <a:rPr dirty="0" err="1"/>
              <a:t>οι</a:t>
            </a:r>
            <a:r>
              <a:rPr dirty="0"/>
              <a:t> π</a:t>
            </a:r>
            <a:r>
              <a:rPr dirty="0" err="1"/>
              <a:t>ληθυσμοί</a:t>
            </a:r>
            <a:r>
              <a:rPr dirty="0"/>
              <a:t> </a:t>
            </a:r>
            <a:r>
              <a:rPr dirty="0" err="1"/>
              <a:t>δι</a:t>
            </a:r>
            <a:r>
              <a:rPr dirty="0"/>
              <a:t>αφορετικών ειδών σε ένα οικοσύστημα.</a:t>
            </a:r>
          </a:p>
          <a:p>
            <a:r>
              <a:rPr dirty="0"/>
              <a:t>- </a:t>
            </a:r>
            <a:r>
              <a:rPr b="1" dirty="0" err="1"/>
              <a:t>Βιότο</a:t>
            </a:r>
            <a:r>
              <a:rPr b="1" dirty="0"/>
              <a:t>πος:</a:t>
            </a:r>
          </a:p>
          <a:p>
            <a:r>
              <a:rPr dirty="0"/>
              <a:t>  * </a:t>
            </a:r>
            <a:r>
              <a:rPr dirty="0" err="1"/>
              <a:t>Περιοχή</a:t>
            </a:r>
            <a:r>
              <a:rPr dirty="0"/>
              <a:t> όπ</a:t>
            </a:r>
            <a:r>
              <a:rPr dirty="0" err="1"/>
              <a:t>ου</a:t>
            </a:r>
            <a:r>
              <a:rPr dirty="0"/>
              <a:t> </a:t>
            </a:r>
            <a:r>
              <a:rPr dirty="0" err="1"/>
              <a:t>ζει</a:t>
            </a:r>
            <a:r>
              <a:rPr dirty="0"/>
              <a:t> </a:t>
            </a:r>
            <a:r>
              <a:rPr dirty="0" err="1"/>
              <a:t>έν</a:t>
            </a:r>
            <a:r>
              <a:rPr dirty="0"/>
              <a:t>ας πληθυσμός ή μια βιοκοινότητα.</a:t>
            </a:r>
          </a:p>
          <a:p>
            <a:r>
              <a:rPr dirty="0"/>
              <a:t>- </a:t>
            </a:r>
            <a:r>
              <a:rPr dirty="0" err="1"/>
              <a:t>Αλληλε</a:t>
            </a:r>
            <a:r>
              <a:rPr dirty="0"/>
              <a:t>πίδραση βιοτικών και αβιοτικών παραγόντων καθορίζει:</a:t>
            </a:r>
          </a:p>
          <a:p>
            <a:r>
              <a:rPr dirty="0"/>
              <a:t>  * </a:t>
            </a:r>
            <a:r>
              <a:rPr dirty="0" err="1"/>
              <a:t>Φύση</a:t>
            </a:r>
            <a:r>
              <a:rPr dirty="0"/>
              <a:t> και </a:t>
            </a:r>
            <a:r>
              <a:rPr dirty="0" err="1"/>
              <a:t>λειτουργί</a:t>
            </a:r>
            <a:r>
              <a:rPr dirty="0"/>
              <a:t>α του οικοσυστήματος.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el-GR" sz="2300">
                <a:solidFill>
                  <a:schemeClr val="bg2"/>
                </a:solidFill>
              </a:rPr>
              <a:t>Χαρακτηριστικά Οικοσυστημάτων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03081" y="1645920"/>
            <a:ext cx="4702076" cy="44708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dirty="0"/>
              <a:t>- </a:t>
            </a:r>
            <a:r>
              <a:rPr b="1" dirty="0" err="1"/>
              <a:t>Μέγεθος</a:t>
            </a:r>
            <a:r>
              <a:rPr b="1" dirty="0"/>
              <a:t>:</a:t>
            </a:r>
          </a:p>
          <a:p>
            <a:pPr>
              <a:lnSpc>
                <a:spcPct val="90000"/>
              </a:lnSpc>
            </a:pPr>
            <a:r>
              <a:rPr dirty="0"/>
              <a:t>  * Από </a:t>
            </a:r>
            <a:r>
              <a:rPr dirty="0" err="1"/>
              <a:t>τη</a:t>
            </a:r>
            <a:r>
              <a:rPr dirty="0"/>
              <a:t> β</a:t>
            </a:r>
            <a:r>
              <a:rPr dirty="0" err="1"/>
              <a:t>ιόσφ</a:t>
            </a:r>
            <a:r>
              <a:rPr dirty="0"/>
              <a:t>αιρα έως μια γλάστρα με μικροοργανισμούς.</a:t>
            </a:r>
          </a:p>
          <a:p>
            <a:pPr>
              <a:lnSpc>
                <a:spcPct val="90000"/>
              </a:lnSpc>
            </a:pPr>
            <a:r>
              <a:rPr dirty="0"/>
              <a:t>- </a:t>
            </a:r>
            <a:r>
              <a:rPr b="1" dirty="0" err="1"/>
              <a:t>Ισορρο</a:t>
            </a:r>
            <a:r>
              <a:rPr b="1" dirty="0"/>
              <a:t>πία:</a:t>
            </a:r>
          </a:p>
          <a:p>
            <a:pPr>
              <a:lnSpc>
                <a:spcPct val="90000"/>
              </a:lnSpc>
            </a:pPr>
            <a:r>
              <a:rPr dirty="0"/>
              <a:t>  * </a:t>
            </a:r>
            <a:r>
              <a:rPr dirty="0" err="1"/>
              <a:t>Δι</a:t>
            </a:r>
            <a:r>
              <a:rPr dirty="0"/>
              <a:t>ατήρηση ισορροπίας μεταξύ βιοτικών και αβιοτικών παραγόντων.</a:t>
            </a:r>
          </a:p>
          <a:p>
            <a:pPr>
              <a:lnSpc>
                <a:spcPct val="90000"/>
              </a:lnSpc>
            </a:pPr>
            <a:r>
              <a:rPr dirty="0"/>
              <a:t>- </a:t>
            </a:r>
            <a:r>
              <a:rPr b="1" dirty="0" err="1"/>
              <a:t>Ποικιλότητ</a:t>
            </a:r>
            <a:r>
              <a:rPr b="1" dirty="0"/>
              <a:t>α:</a:t>
            </a:r>
          </a:p>
          <a:p>
            <a:pPr>
              <a:lnSpc>
                <a:spcPct val="90000"/>
              </a:lnSpc>
            </a:pPr>
            <a:r>
              <a:rPr dirty="0"/>
              <a:t>  * </a:t>
            </a:r>
            <a:r>
              <a:rPr dirty="0" err="1"/>
              <a:t>Όσο</a:t>
            </a:r>
            <a:r>
              <a:rPr dirty="0"/>
              <a:t> </a:t>
            </a:r>
            <a:r>
              <a:rPr dirty="0" err="1"/>
              <a:t>μεγ</a:t>
            </a:r>
            <a:r>
              <a:rPr dirty="0"/>
              <a:t>αλύτερη, τόσο πιο σταθερό το οικοσύστημα.</a:t>
            </a:r>
          </a:p>
          <a:p>
            <a:pPr>
              <a:lnSpc>
                <a:spcPct val="90000"/>
              </a:lnSpc>
            </a:pPr>
            <a:r>
              <a:rPr dirty="0"/>
              <a:t>  * </a:t>
            </a:r>
            <a:r>
              <a:rPr dirty="0" err="1"/>
              <a:t>Φυσικά</a:t>
            </a:r>
            <a:r>
              <a:rPr dirty="0"/>
              <a:t> </a:t>
            </a:r>
            <a:r>
              <a:rPr dirty="0" err="1"/>
              <a:t>οικοσυστήμ</a:t>
            </a:r>
            <a:r>
              <a:rPr dirty="0"/>
              <a:t>ατα πιο σταθερά από τεχνητά.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629267"/>
            <a:ext cx="6939116" cy="1016654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EBEBEB"/>
                </a:solidFill>
              </a:rPr>
              <a:t>Ενέργεια και Ανακύκλωση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9144312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l-G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C79394-2BC4-A152-1325-3B3DF919DF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150164"/>
              </p:ext>
            </p:extLst>
          </p:nvPr>
        </p:nvGraphicFramePr>
        <p:xfrm>
          <a:off x="486697" y="2810256"/>
          <a:ext cx="8171528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336</Words>
  <Application>Microsoft Office PowerPoint</Application>
  <PresentationFormat>Προβολή στην οθόνη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Ιόν</vt:lpstr>
      <vt:lpstr>Άνθρωπος και Περιβάλλον</vt:lpstr>
      <vt:lpstr>Εισαγωγή</vt:lpstr>
      <vt:lpstr>Η Έννοια του Οικοσυστήματος</vt:lpstr>
      <vt:lpstr>Παραγωγοί και Καταναλωτές</vt:lpstr>
      <vt:lpstr>Ρόλος των Αποικοδομητών</vt:lpstr>
      <vt:lpstr>Βιοκοινότητα και Βιότοπος</vt:lpstr>
      <vt:lpstr>Χαρακτηριστικά Οικοσυστημάτων</vt:lpstr>
      <vt:lpstr>Ενέργεια και Ανακύκλωση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2</cp:revision>
  <dcterms:created xsi:type="dcterms:W3CDTF">2013-01-27T09:14:16Z</dcterms:created>
  <dcterms:modified xsi:type="dcterms:W3CDTF">2024-12-12T09:04:48Z</dcterms:modified>
  <cp:category/>
</cp:coreProperties>
</file>