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9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7E766-4504-450C-BC4B-7A8F3B12EFA2}" type="datetimeFigureOut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B8AA-178D-48ED-AFBB-B88E23D681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187D-2AA2-491A-BDAA-CE28738786B9}" type="datetimeFigureOut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56A7-25BB-4832-BA7B-4E781C0A92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4761-9C88-4C65-9CE9-F07B5C10C669}" type="datetimeFigureOut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62D3-DA3A-4924-8DF0-104AE64513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814B-41DD-4B1D-B3BD-A872D6D85868}" type="datetimeFigureOut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63F9B-ECAF-4810-9B78-0A027133405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A926-4D54-42C5-8E97-F656B08307AB}" type="datetimeFigureOut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A465-45C2-42E7-9940-A32BF1BF08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5919-5986-4B86-BFF3-A2ACDEF6AF42}" type="datetimeFigureOut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9AAAA-793D-4DD0-AA23-3374CA4F5A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BF14E-3B6E-4648-8D90-BBAD827C5828}" type="datetimeFigureOut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749C5-0326-46DE-A3D6-85CC10995D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ADBD9-2C87-4A6E-9E45-FEED37132591}" type="datetimeFigureOut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3C91-6409-44BE-A469-DDAB08E94A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8CFE-6611-421E-A63E-1DA50CFC2636}" type="datetimeFigureOut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0D811-0722-445E-B433-E80AF12537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E105-C2AA-4713-92BA-90E869D5ABDF}" type="datetimeFigureOut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99689-3AEB-4A60-9519-E326BED3AF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3E30-2982-4F91-9A88-D09949D69E26}" type="datetimeFigureOut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D69B-2599-4449-9FBD-8B4CF5B89D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E6D2-5D74-4BD5-9367-8724A49FD8B8}" type="datetimeFigureOut">
              <a:rPr lang="el-GR"/>
              <a:pPr>
                <a:defRPr/>
              </a:pPr>
              <a:t>10/12/2018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08F79-73A4-42CE-8CD4-769C18CD1C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xenios.cti.gr/german/europa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hyperlink" Target="http://g.co/maps/dx5z8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32512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286117" y="428604"/>
            <a:ext cx="2000263" cy="500066"/>
          </a:xfrm>
          <a:prstGeom prst="wedgeRoundRectCallout">
            <a:avLst>
              <a:gd name="adj1" fmla="val -57394"/>
              <a:gd name="adj2" fmla="val 135302"/>
              <a:gd name="adj3" fmla="val 16667"/>
            </a:avLst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b="1" dirty="0">
                <a:solidFill>
                  <a:srgbClr val="FFFF00"/>
                </a:solidFill>
                <a:cs typeface="Aharoni" pitchFamily="2" charset="-79"/>
              </a:rPr>
              <a:t>BERLIN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3357563" y="1143000"/>
            <a:ext cx="22145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Hauptstadt der Bundesrepublik Deutschland</a:t>
            </a:r>
            <a:endParaRPr lang="el-GR" sz="2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5950" y="357188"/>
            <a:ext cx="23050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857750"/>
            <a:ext cx="2306638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6938" y="2408238"/>
            <a:ext cx="26511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0013" y="2208213"/>
            <a:ext cx="12096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5788" y="4302125"/>
            <a:ext cx="266065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0150" y="4914900"/>
            <a:ext cx="20780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Κουμπί ενέργειας: Προσαρμογή">
            <a:hlinkClick r:id="rId10" highlightClick="1"/>
          </p:cNvPr>
          <p:cNvSpPr/>
          <p:nvPr/>
        </p:nvSpPr>
        <p:spPr>
          <a:xfrm>
            <a:off x="3286116" y="2571744"/>
            <a:ext cx="1067998" cy="1067998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</Words>
  <Application>Microsoft Office PowerPoint</Application>
  <PresentationFormat>Προβολή στην οθόνη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4" baseType="lpstr">
      <vt:lpstr>Calibri</vt:lpstr>
      <vt:lpstr>Arial</vt:lpstr>
      <vt:lpstr>Θέμα του Office</vt:lpstr>
      <vt:lpstr>Διαφάνεια 1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Name</dc:creator>
  <cp:lastModifiedBy>user</cp:lastModifiedBy>
  <cp:revision>11</cp:revision>
  <dcterms:created xsi:type="dcterms:W3CDTF">2012-04-12T15:42:02Z</dcterms:created>
  <dcterms:modified xsi:type="dcterms:W3CDTF">2018-12-09T23:46:23Z</dcterms:modified>
</cp:coreProperties>
</file>