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04" y="-480"/>
      </p:cViewPr>
      <p:guideLst>
        <p:guide orient="horz" pos="2160"/>
        <p:guide pos="44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239BE-7BB4-4565-B63E-868032CA5172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251E6-D18D-461C-B3F2-FFE7C589EC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D3B7-E262-41E8-895D-59708D5DC434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61422-4508-496E-B577-AC25333800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3EDC9-2BC3-4A46-BBB0-AE5E3AAAEF4E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4050E-F426-41D3-A7D5-43924175A3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76261-A01F-4EC6-A884-2CB7DF117174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51B0-94CD-47F2-AFB6-A4F252694F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094BA-6A56-4CE8-8270-CED135D281DD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0BF8C-F78D-48FF-A8CC-6B34C4709E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C8BE7-7039-427F-8FBF-295B2F956C55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4C371-D6FB-42CE-B861-9F33B957CD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6A86-7938-41E3-BCD4-E88993D375A2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952A-5005-402D-B314-E6E9ED35CDD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7F7C0-3534-4D2D-9168-CFAE47DBA6EF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D8FE1-9A22-49F8-A0E3-BB967F8E23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23F7F-755F-4CDC-AF3B-B4F0DC46EF5B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89C1C-08E1-4D9B-AB80-CCBC3549BED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7B699-D91E-4C8E-8A08-C538B06FDA97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C859D-896F-41E4-ABF1-4A6DC6DE2B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0EBEB-8FBA-43C7-9E43-B0379EFEEE59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8E73-F856-4634-AFBD-0CD7E83887F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619E79-140A-4A28-844D-100BFB14621E}" type="datetimeFigureOut">
              <a:rPr lang="el-GR"/>
              <a:pPr>
                <a:defRPr/>
              </a:pPr>
              <a:t>24/10/2021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EFA937-A3C3-4B63-9D56-2DE15B064F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- TextBox"/>
          <p:cNvSpPr txBox="1">
            <a:spLocks noChangeArrowheads="1"/>
          </p:cNvSpPr>
          <p:nvPr/>
        </p:nvSpPr>
        <p:spPr bwMode="auto">
          <a:xfrm>
            <a:off x="2505075" y="1357313"/>
            <a:ext cx="566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12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1" name="4 - TextBox"/>
          <p:cNvSpPr txBox="1">
            <a:spLocks noChangeArrowheads="1"/>
          </p:cNvSpPr>
          <p:nvPr/>
        </p:nvSpPr>
        <p:spPr bwMode="auto">
          <a:xfrm>
            <a:off x="2500313" y="690563"/>
            <a:ext cx="50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11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2" name="5 - TextBox"/>
          <p:cNvSpPr txBox="1">
            <a:spLocks noChangeArrowheads="1"/>
          </p:cNvSpPr>
          <p:nvPr/>
        </p:nvSpPr>
        <p:spPr bwMode="auto">
          <a:xfrm>
            <a:off x="2505075" y="71438"/>
            <a:ext cx="566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10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3" name="6 - TextBox"/>
          <p:cNvSpPr txBox="1">
            <a:spLocks noChangeArrowheads="1"/>
          </p:cNvSpPr>
          <p:nvPr/>
        </p:nvSpPr>
        <p:spPr bwMode="auto">
          <a:xfrm>
            <a:off x="309563" y="6286500"/>
            <a:ext cx="404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9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4" name="7 - TextBox"/>
          <p:cNvSpPr txBox="1">
            <a:spLocks noChangeArrowheads="1"/>
          </p:cNvSpPr>
          <p:nvPr/>
        </p:nvSpPr>
        <p:spPr bwMode="auto">
          <a:xfrm>
            <a:off x="357188" y="5572125"/>
            <a:ext cx="404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8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5" name="8 - TextBox"/>
          <p:cNvSpPr txBox="1">
            <a:spLocks noChangeArrowheads="1"/>
          </p:cNvSpPr>
          <p:nvPr/>
        </p:nvSpPr>
        <p:spPr bwMode="auto">
          <a:xfrm>
            <a:off x="285750" y="4929188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7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6" name="9 - TextBox"/>
          <p:cNvSpPr txBox="1">
            <a:spLocks noChangeArrowheads="1"/>
          </p:cNvSpPr>
          <p:nvPr/>
        </p:nvSpPr>
        <p:spPr bwMode="auto">
          <a:xfrm>
            <a:off x="309563" y="4214813"/>
            <a:ext cx="404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6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7" name="10 - TextBox"/>
          <p:cNvSpPr txBox="1">
            <a:spLocks noChangeArrowheads="1"/>
          </p:cNvSpPr>
          <p:nvPr/>
        </p:nvSpPr>
        <p:spPr bwMode="auto">
          <a:xfrm>
            <a:off x="285750" y="3500438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5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8" name="11 - TextBox"/>
          <p:cNvSpPr txBox="1">
            <a:spLocks noChangeArrowheads="1"/>
          </p:cNvSpPr>
          <p:nvPr/>
        </p:nvSpPr>
        <p:spPr bwMode="auto">
          <a:xfrm>
            <a:off x="285750" y="2786063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4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9" name="12 - TextBox"/>
          <p:cNvSpPr txBox="1">
            <a:spLocks noChangeArrowheads="1"/>
          </p:cNvSpPr>
          <p:nvPr/>
        </p:nvSpPr>
        <p:spPr bwMode="auto">
          <a:xfrm>
            <a:off x="285750" y="2071688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3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60" name="13 - TextBox"/>
          <p:cNvSpPr txBox="1">
            <a:spLocks noChangeArrowheads="1"/>
          </p:cNvSpPr>
          <p:nvPr/>
        </p:nvSpPr>
        <p:spPr bwMode="auto">
          <a:xfrm>
            <a:off x="285750" y="1357313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61" name="14 - TextBox"/>
          <p:cNvSpPr txBox="1">
            <a:spLocks noChangeArrowheads="1"/>
          </p:cNvSpPr>
          <p:nvPr/>
        </p:nvSpPr>
        <p:spPr bwMode="auto">
          <a:xfrm>
            <a:off x="285750" y="71438"/>
            <a:ext cx="404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0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62" name="15 - TextBox"/>
          <p:cNvSpPr txBox="1">
            <a:spLocks noChangeArrowheads="1"/>
          </p:cNvSpPr>
          <p:nvPr/>
        </p:nvSpPr>
        <p:spPr bwMode="auto">
          <a:xfrm>
            <a:off x="285750" y="619125"/>
            <a:ext cx="346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1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16 - TextBox"/>
          <p:cNvSpPr txBox="1">
            <a:spLocks noChangeArrowheads="1"/>
          </p:cNvSpPr>
          <p:nvPr/>
        </p:nvSpPr>
        <p:spPr bwMode="auto">
          <a:xfrm>
            <a:off x="3143250" y="690563"/>
            <a:ext cx="661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omic Sans MS" pitchFamily="66" charset="0"/>
              </a:rPr>
              <a:t>elf</a:t>
            </a:r>
            <a:endParaRPr lang="el-GR" sz="2800" b="1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17 - TextBox"/>
          <p:cNvSpPr txBox="1">
            <a:spLocks noChangeArrowheads="1"/>
          </p:cNvSpPr>
          <p:nvPr/>
        </p:nvSpPr>
        <p:spPr bwMode="auto">
          <a:xfrm>
            <a:off x="3071813" y="0"/>
            <a:ext cx="9699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zehn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" name="18 - TextBox"/>
          <p:cNvSpPr txBox="1">
            <a:spLocks noChangeArrowheads="1"/>
          </p:cNvSpPr>
          <p:nvPr/>
        </p:nvSpPr>
        <p:spPr bwMode="auto">
          <a:xfrm>
            <a:off x="857250" y="6286500"/>
            <a:ext cx="942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neun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" name="19 - TextBox"/>
          <p:cNvSpPr txBox="1">
            <a:spLocks noChangeArrowheads="1"/>
          </p:cNvSpPr>
          <p:nvPr/>
        </p:nvSpPr>
        <p:spPr bwMode="auto">
          <a:xfrm>
            <a:off x="928688" y="5572125"/>
            <a:ext cx="930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acht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1" name="20 - TextBox"/>
          <p:cNvSpPr txBox="1">
            <a:spLocks noChangeArrowheads="1"/>
          </p:cNvSpPr>
          <p:nvPr/>
        </p:nvSpPr>
        <p:spPr bwMode="auto">
          <a:xfrm>
            <a:off x="857250" y="4857750"/>
            <a:ext cx="1255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sieben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2" name="21 - TextBox"/>
          <p:cNvSpPr txBox="1">
            <a:spLocks noChangeArrowheads="1"/>
          </p:cNvSpPr>
          <p:nvPr/>
        </p:nvSpPr>
        <p:spPr bwMode="auto">
          <a:xfrm>
            <a:off x="857250" y="414337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sechs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3" name="22 - TextBox"/>
          <p:cNvSpPr txBox="1">
            <a:spLocks noChangeArrowheads="1"/>
          </p:cNvSpPr>
          <p:nvPr/>
        </p:nvSpPr>
        <p:spPr bwMode="auto">
          <a:xfrm>
            <a:off x="857250" y="3429000"/>
            <a:ext cx="923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fünf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" name="23 - TextBox"/>
          <p:cNvSpPr txBox="1">
            <a:spLocks noChangeArrowheads="1"/>
          </p:cNvSpPr>
          <p:nvPr/>
        </p:nvSpPr>
        <p:spPr bwMode="auto">
          <a:xfrm>
            <a:off x="857250" y="2714625"/>
            <a:ext cx="830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vier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24 - TextBox"/>
          <p:cNvSpPr txBox="1">
            <a:spLocks noChangeArrowheads="1"/>
          </p:cNvSpPr>
          <p:nvPr/>
        </p:nvSpPr>
        <p:spPr bwMode="auto">
          <a:xfrm>
            <a:off x="857250" y="2000250"/>
            <a:ext cx="866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drei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6" name="25 - TextBox"/>
          <p:cNvSpPr txBox="1">
            <a:spLocks noChangeArrowheads="1"/>
          </p:cNvSpPr>
          <p:nvPr/>
        </p:nvSpPr>
        <p:spPr bwMode="auto">
          <a:xfrm>
            <a:off x="857250" y="1357313"/>
            <a:ext cx="922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zwei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7" name="26 - TextBox"/>
          <p:cNvSpPr txBox="1">
            <a:spLocks noChangeArrowheads="1"/>
          </p:cNvSpPr>
          <p:nvPr/>
        </p:nvSpPr>
        <p:spPr bwMode="auto">
          <a:xfrm>
            <a:off x="798513" y="619125"/>
            <a:ext cx="84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eins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8" name="27 - TextBox"/>
          <p:cNvSpPr txBox="1">
            <a:spLocks noChangeArrowheads="1"/>
          </p:cNvSpPr>
          <p:nvPr/>
        </p:nvSpPr>
        <p:spPr bwMode="auto">
          <a:xfrm>
            <a:off x="785813" y="71438"/>
            <a:ext cx="754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omic Sans MS" pitchFamily="66" charset="0"/>
              </a:rPr>
              <a:t>null</a:t>
            </a:r>
            <a:endParaRPr lang="el-GR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9" name="28 - TextBox"/>
          <p:cNvSpPr txBox="1">
            <a:spLocks noChangeArrowheads="1"/>
          </p:cNvSpPr>
          <p:nvPr/>
        </p:nvSpPr>
        <p:spPr bwMode="auto">
          <a:xfrm>
            <a:off x="3071813" y="1357313"/>
            <a:ext cx="1093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omic Sans MS" pitchFamily="66" charset="0"/>
              </a:rPr>
              <a:t>zwölf</a:t>
            </a:r>
            <a:endParaRPr lang="el-GR" sz="2800" b="1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2428875" y="714375"/>
            <a:ext cx="1785938" cy="121443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26</Words>
  <Application>Microsoft Office PowerPoint</Application>
  <PresentationFormat>Προβολή στην οθόνη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Name</dc:creator>
  <cp:lastModifiedBy>user</cp:lastModifiedBy>
  <cp:revision>19</cp:revision>
  <dcterms:created xsi:type="dcterms:W3CDTF">2009-10-02T14:51:29Z</dcterms:created>
  <dcterms:modified xsi:type="dcterms:W3CDTF">2021-10-24T08:33:08Z</dcterms:modified>
</cp:coreProperties>
</file>