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9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4400" b="1">
                <a:solidFill>
                  <a:srgbClr val="FF9900"/>
                </a:solidFill>
                <a:latin typeface="Book Antiqua" pitchFamily="18" charset="0"/>
              </a:rPr>
              <a:t>Τι είναι Έρευνα;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sz="2800" b="0">
              <a:solidFill>
                <a:srgbClr val="00994C"/>
              </a:solidFill>
            </a:endParaRPr>
          </a:p>
        </p:txBody>
      </p:sp>
      <p:pic>
        <p:nvPicPr>
          <p:cNvPr id="4" name="3 - Εικόνα" descr="ChatGPT Image 4 Οκτ 2025, 08_11_01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128" y="3600450"/>
            <a:ext cx="2596896" cy="259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smtClean="0">
                <a:solidFill>
                  <a:srgbClr val="CC0066"/>
                </a:solidFill>
                <a:latin typeface="Book Antiqua" pitchFamily="18" charset="0"/>
              </a:rPr>
              <a:t>Έρευνα</a:t>
            </a:r>
            <a:r>
              <a:rPr lang="el-GR" sz="3600" b="1" dirty="0" smtClean="0">
                <a:solidFill>
                  <a:srgbClr val="CC0066"/>
                </a:solidFill>
                <a:latin typeface="Book Antiqua" pitchFamily="18" charset="0"/>
              </a:rPr>
              <a:t> </a:t>
            </a:r>
            <a:r>
              <a:rPr lang="el-GR" sz="3600" b="1" dirty="0" smtClean="0">
                <a:solidFill>
                  <a:srgbClr val="CC0066"/>
                </a:solidFill>
                <a:latin typeface="Book Antiqua" pitchFamily="18" charset="0"/>
              </a:rPr>
              <a:t>είναι</a:t>
            </a:r>
            <a:endParaRPr sz="3600" b="1">
              <a:solidFill>
                <a:srgbClr val="CC0066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sz="2800" b="0" smtClean="0">
                <a:solidFill>
                  <a:srgbClr val="0066CC"/>
                </a:solidFill>
              </a:rPr>
              <a:t>✨ </a:t>
            </a:r>
            <a:r>
              <a:rPr sz="4000" b="0">
                <a:solidFill>
                  <a:srgbClr val="0066CC"/>
                </a:solidFill>
                <a:latin typeface="Book Antiqua" pitchFamily="18" charset="0"/>
              </a:rPr>
              <a:t>Μία </a:t>
            </a:r>
            <a:endParaRPr lang="el-GR" sz="4000" b="0" dirty="0" smtClean="0">
              <a:solidFill>
                <a:srgbClr val="0066CC"/>
              </a:solidFill>
              <a:latin typeface="Book Antiqua" pitchFamily="18" charset="0"/>
            </a:endParaRPr>
          </a:p>
          <a:p>
            <a:r>
              <a:rPr sz="4000" b="0" smtClean="0">
                <a:solidFill>
                  <a:srgbClr val="0066CC"/>
                </a:solidFill>
                <a:latin typeface="Book Antiqua" pitchFamily="18" charset="0"/>
              </a:rPr>
              <a:t>δημιουργική</a:t>
            </a:r>
            <a:r>
              <a:rPr sz="4000" b="0">
                <a:solidFill>
                  <a:srgbClr val="0066CC"/>
                </a:solidFill>
                <a:latin typeface="Book Antiqua" pitchFamily="18" charset="0"/>
              </a:rPr>
              <a:t>, </a:t>
            </a:r>
            <a:endParaRPr lang="el-GR" sz="4000" b="0" dirty="0" smtClean="0">
              <a:solidFill>
                <a:srgbClr val="0066CC"/>
              </a:solidFill>
              <a:latin typeface="Book Antiqua" pitchFamily="18" charset="0"/>
            </a:endParaRPr>
          </a:p>
          <a:p>
            <a:r>
              <a:rPr sz="4000" b="0" smtClean="0">
                <a:solidFill>
                  <a:srgbClr val="0066CC"/>
                </a:solidFill>
                <a:latin typeface="Book Antiqua" pitchFamily="18" charset="0"/>
              </a:rPr>
              <a:t>συστηματική</a:t>
            </a:r>
            <a:r>
              <a:rPr sz="4000" b="0">
                <a:solidFill>
                  <a:srgbClr val="0066CC"/>
                </a:solidFill>
                <a:latin typeface="Book Antiqua" pitchFamily="18" charset="0"/>
              </a:rPr>
              <a:t>, </a:t>
            </a:r>
            <a:endParaRPr lang="el-GR" sz="4000" b="0" dirty="0" smtClean="0">
              <a:solidFill>
                <a:srgbClr val="0066CC"/>
              </a:solidFill>
              <a:latin typeface="Book Antiqua" pitchFamily="18" charset="0"/>
            </a:endParaRPr>
          </a:p>
          <a:p>
            <a:r>
              <a:rPr sz="4000" b="0" smtClean="0">
                <a:solidFill>
                  <a:srgbClr val="0066CC"/>
                </a:solidFill>
                <a:latin typeface="Book Antiqua" pitchFamily="18" charset="0"/>
              </a:rPr>
              <a:t>αντικειμενική</a:t>
            </a:r>
            <a:r>
              <a:rPr sz="4000" b="0">
                <a:solidFill>
                  <a:srgbClr val="0066CC"/>
                </a:solidFill>
                <a:latin typeface="Book Antiqua" pitchFamily="18" charset="0"/>
              </a:rPr>
              <a:t>, </a:t>
            </a:r>
            <a:endParaRPr lang="el-GR" sz="4000" b="0" dirty="0" smtClean="0">
              <a:solidFill>
                <a:srgbClr val="0066CC"/>
              </a:solidFill>
              <a:latin typeface="Book Antiqua" pitchFamily="18" charset="0"/>
            </a:endParaRPr>
          </a:p>
          <a:p>
            <a:r>
              <a:rPr sz="4000" b="0" smtClean="0">
                <a:solidFill>
                  <a:srgbClr val="0066CC"/>
                </a:solidFill>
                <a:latin typeface="Book Antiqua" pitchFamily="18" charset="0"/>
              </a:rPr>
              <a:t>μεθοδική </a:t>
            </a:r>
            <a:endParaRPr lang="el-GR" sz="4000" b="0" dirty="0" smtClean="0">
              <a:solidFill>
                <a:srgbClr val="0066CC"/>
              </a:solidFill>
              <a:latin typeface="Book Antiqua" pitchFamily="18" charset="0"/>
            </a:endParaRPr>
          </a:p>
          <a:p>
            <a:pPr>
              <a:buNone/>
            </a:pPr>
            <a:r>
              <a:rPr sz="4000" b="0" smtClean="0">
                <a:solidFill>
                  <a:srgbClr val="0066CC"/>
                </a:solidFill>
                <a:latin typeface="Book Antiqua" pitchFamily="18" charset="0"/>
              </a:rPr>
              <a:t>εργασία</a:t>
            </a:r>
            <a:r>
              <a:rPr sz="4000" b="0">
                <a:solidFill>
                  <a:srgbClr val="0066CC"/>
                </a:solidFill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00994C"/>
                </a:solidFill>
                <a:latin typeface="Book Antiqua" pitchFamily="18" charset="0"/>
              </a:rPr>
              <a:t>Σκοπός της Έρευνας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3600" b="0">
                <a:solidFill>
                  <a:srgbClr val="6600CC"/>
                </a:solidFill>
                <a:latin typeface="Book Antiqua" pitchFamily="18" charset="0"/>
              </a:rPr>
              <a:t>🎯 Αύξηση της γνώσης</a:t>
            </a:r>
          </a:p>
          <a:p>
            <a:pPr>
              <a:lnSpc>
                <a:spcPct val="150000"/>
              </a:lnSpc>
            </a:pPr>
            <a:r>
              <a:rPr sz="3600" b="0">
                <a:solidFill>
                  <a:srgbClr val="6600CC"/>
                </a:solidFill>
                <a:latin typeface="Book Antiqua" pitchFamily="18" charset="0"/>
              </a:rPr>
              <a:t>🔍 Ανακάλυψη νέων πραγμάτων</a:t>
            </a:r>
          </a:p>
          <a:p>
            <a:pPr>
              <a:lnSpc>
                <a:spcPct val="150000"/>
              </a:lnSpc>
            </a:pPr>
            <a:r>
              <a:rPr sz="3600" b="0">
                <a:solidFill>
                  <a:srgbClr val="6600CC"/>
                </a:solidFill>
                <a:latin typeface="Book Antiqua" pitchFamily="18" charset="0"/>
              </a:rPr>
              <a:t>📖 Ερμηνεία όσων μας ενδιαφέρουν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0066CC"/>
                </a:solidFill>
                <a:latin typeface="Book Antiqua" pitchFamily="18" charset="0"/>
              </a:rPr>
              <a:t>Πώς γίνεται μία Έρευνα;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sz="3600" b="0">
                <a:solidFill>
                  <a:srgbClr val="FF6600"/>
                </a:solidFill>
                <a:latin typeface="Book Antiqua" pitchFamily="18" charset="0"/>
              </a:rPr>
              <a:t>📊 Συλλογή</a:t>
            </a:r>
          </a:p>
          <a:p>
            <a:pPr>
              <a:lnSpc>
                <a:spcPct val="150000"/>
              </a:lnSpc>
            </a:pPr>
            <a:r>
              <a:rPr sz="3600" b="0">
                <a:solidFill>
                  <a:srgbClr val="FF6600"/>
                </a:solidFill>
                <a:latin typeface="Book Antiqua" pitchFamily="18" charset="0"/>
              </a:rPr>
              <a:t>📂 Οργάνωση</a:t>
            </a:r>
          </a:p>
          <a:p>
            <a:pPr>
              <a:lnSpc>
                <a:spcPct val="150000"/>
              </a:lnSpc>
            </a:pPr>
            <a:r>
              <a:rPr sz="3600" b="0">
                <a:solidFill>
                  <a:srgbClr val="FF6600"/>
                </a:solidFill>
                <a:latin typeface="Book Antiqua" pitchFamily="18" charset="0"/>
              </a:rPr>
              <a:t>📈 Ανάλυση</a:t>
            </a:r>
          </a:p>
          <a:p>
            <a:pPr>
              <a:lnSpc>
                <a:spcPct val="150000"/>
              </a:lnSpc>
            </a:pPr>
            <a:r>
              <a:rPr sz="3600" b="0">
                <a:solidFill>
                  <a:srgbClr val="FF6600"/>
                </a:solidFill>
                <a:latin typeface="Book Antiqua" pitchFamily="18" charset="0"/>
              </a:rPr>
              <a:t>✅ Επαλήθευση</a:t>
            </a:r>
          </a:p>
          <a:p>
            <a:pPr>
              <a:lnSpc>
                <a:spcPct val="150000"/>
              </a:lnSpc>
            </a:pPr>
            <a:r>
              <a:rPr sz="3600" b="0">
                <a:solidFill>
                  <a:srgbClr val="FF6600"/>
                </a:solidFill>
                <a:latin typeface="Book Antiqua" pitchFamily="18" charset="0"/>
              </a:rPr>
              <a:t>🌍 Γενίκευση στοιχείων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 b="1">
                <a:solidFill>
                  <a:srgbClr val="FF6600"/>
                </a:solidFill>
                <a:latin typeface="Book Antiqua" pitchFamily="18" charset="0"/>
              </a:rPr>
              <a:t>Χαρακτηριστικά Έρευνας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b="0">
                <a:solidFill>
                  <a:srgbClr val="0066CC"/>
                </a:solidFill>
                <a:latin typeface="Book Antiqua" pitchFamily="18" charset="0"/>
              </a:rPr>
              <a:t>🔹 Συγκεκριμένο πρόβλημα ή υπόθεση</a:t>
            </a:r>
          </a:p>
          <a:p>
            <a:r>
              <a:rPr b="0">
                <a:solidFill>
                  <a:srgbClr val="0066CC"/>
                </a:solidFill>
                <a:latin typeface="Book Antiqua" pitchFamily="18" charset="0"/>
              </a:rPr>
              <a:t>🔹 Συστηματική και μεθοδική εργασία</a:t>
            </a:r>
          </a:p>
          <a:p>
            <a:r>
              <a:rPr b="0">
                <a:solidFill>
                  <a:srgbClr val="0066CC"/>
                </a:solidFill>
                <a:latin typeface="Book Antiqua" pitchFamily="18" charset="0"/>
              </a:rPr>
              <a:t>🔹 Αυστηρή λογική</a:t>
            </a:r>
          </a:p>
          <a:p>
            <a:r>
              <a:rPr b="0">
                <a:solidFill>
                  <a:srgbClr val="0066CC"/>
                </a:solidFill>
                <a:latin typeface="Book Antiqua" pitchFamily="18" charset="0"/>
              </a:rPr>
              <a:t>🔹 Απόρριψη προσωπικών εμπειριών</a:t>
            </a:r>
          </a:p>
          <a:p>
            <a:r>
              <a:rPr b="0">
                <a:solidFill>
                  <a:srgbClr val="0066CC"/>
                </a:solidFill>
                <a:latin typeface="Book Antiqua" pitchFamily="18" charset="0"/>
              </a:rPr>
              <a:t>🔹 Επαλήθευση αποτελεσμάτων</a:t>
            </a:r>
          </a:p>
        </p:txBody>
      </p:sp>
      <p:pic>
        <p:nvPicPr>
          <p:cNvPr id="4" name="3 - Εικόνα" descr="magnifying-glass-97588_1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214" y="4398264"/>
            <a:ext cx="1981586" cy="1956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 b="1">
                <a:solidFill>
                  <a:srgbClr val="00994C"/>
                </a:solidFill>
                <a:latin typeface="Book Antiqua" pitchFamily="18" charset="0"/>
              </a:rPr>
              <a:t>Χαρακτηριστικά Έρευνας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b="0">
                <a:solidFill>
                  <a:srgbClr val="002060"/>
                </a:solidFill>
                <a:latin typeface="Book Antiqua" pitchFamily="18" charset="0"/>
              </a:rPr>
              <a:t>🌟 Γενίκευση αποτελεσμάτων</a:t>
            </a:r>
          </a:p>
          <a:p>
            <a:r>
              <a:rPr b="0">
                <a:solidFill>
                  <a:srgbClr val="002060"/>
                </a:solidFill>
                <a:latin typeface="Book Antiqua" pitchFamily="18" charset="0"/>
              </a:rPr>
              <a:t>🌟 Ανακάλυψη νέων γνώσεων ή διόρθωση </a:t>
            </a:r>
            <a:r>
              <a:rPr b="0" smtClean="0">
                <a:solidFill>
                  <a:srgbClr val="002060"/>
                </a:solidFill>
                <a:latin typeface="Book Antiqua" pitchFamily="18" charset="0"/>
              </a:rPr>
              <a:t>υπαρχουσών</a:t>
            </a:r>
            <a:endParaRPr lang="el-GR" b="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l-GR" dirty="0" err="1" smtClean="0">
                <a:solidFill>
                  <a:srgbClr val="002060"/>
                </a:solidFill>
                <a:latin typeface="Book Antiqua" pitchFamily="18" charset="0"/>
              </a:rPr>
              <a:t>🌟</a:t>
            </a:r>
            <a:r>
              <a:rPr lang="el-GR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l-GR" dirty="0" smtClean="0">
                <a:solidFill>
                  <a:srgbClr val="002060"/>
                </a:solidFill>
                <a:latin typeface="Book Antiqua" pitchFamily="18" charset="0"/>
              </a:rPr>
              <a:t>Ανακάλυψη νέων αρχών / διατύπωση θεωριών</a:t>
            </a:r>
          </a:p>
          <a:p>
            <a:r>
              <a:rPr b="0" smtClean="0">
                <a:solidFill>
                  <a:srgbClr val="002060"/>
                </a:solidFill>
                <a:latin typeface="Book Antiqua" pitchFamily="18" charset="0"/>
              </a:rPr>
              <a:t>🌟 </a:t>
            </a:r>
            <a:r>
              <a:rPr b="0">
                <a:solidFill>
                  <a:srgbClr val="002060"/>
                </a:solidFill>
                <a:latin typeface="Book Antiqua" pitchFamily="18" charset="0"/>
              </a:rPr>
              <a:t>Ελεγχόμενες συνθήκες</a:t>
            </a:r>
          </a:p>
          <a:p>
            <a:r>
              <a:rPr b="0">
                <a:solidFill>
                  <a:srgbClr val="002060"/>
                </a:solidFill>
                <a:latin typeface="Book Antiqua" pitchFamily="18" charset="0"/>
              </a:rPr>
              <a:t>🌟 Αντικειμενικότητα</a:t>
            </a:r>
          </a:p>
          <a:p>
            <a:r>
              <a:rPr b="0">
                <a:solidFill>
                  <a:srgbClr val="002060"/>
                </a:solidFill>
                <a:latin typeface="Book Antiqua" pitchFamily="18" charset="0"/>
              </a:rPr>
              <a:t>🌟 Μη τελεσίδικα αποτελέσματα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 b="1">
                <a:solidFill>
                  <a:srgbClr val="CC0066"/>
                </a:solidFill>
                <a:latin typeface="Book Antiqua" pitchFamily="18" charset="0"/>
              </a:rPr>
              <a:t>Χαρακτηριστικά Έρευνας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4800" b="0" smtClean="0">
                <a:solidFill>
                  <a:srgbClr val="0066CC"/>
                </a:solidFill>
                <a:latin typeface="Book Antiqua" pitchFamily="18" charset="0"/>
              </a:rPr>
              <a:t>💪 </a:t>
            </a:r>
            <a:r>
              <a:rPr sz="4800" b="0">
                <a:solidFill>
                  <a:srgbClr val="0066CC"/>
                </a:solidFill>
                <a:latin typeface="Book Antiqua" pitchFamily="18" charset="0"/>
              </a:rPr>
              <a:t>Υπομονή</a:t>
            </a:r>
          </a:p>
          <a:p>
            <a:r>
              <a:rPr sz="4800" b="0">
                <a:solidFill>
                  <a:srgbClr val="0066CC"/>
                </a:solidFill>
                <a:latin typeface="Book Antiqua" pitchFamily="18" charset="0"/>
              </a:rPr>
              <a:t>🔥 Επιμονή</a:t>
            </a:r>
          </a:p>
          <a:p>
            <a:r>
              <a:rPr sz="4800" b="0" smtClean="0">
                <a:solidFill>
                  <a:srgbClr val="0066CC"/>
                </a:solidFill>
                <a:latin typeface="Book Antiqua" pitchFamily="18" charset="0"/>
              </a:rPr>
              <a:t>🛡 </a:t>
            </a:r>
            <a:r>
              <a:rPr sz="4800" b="0">
                <a:solidFill>
                  <a:srgbClr val="0066CC"/>
                </a:solidFill>
                <a:latin typeface="Book Antiqua" pitchFamily="18" charset="0"/>
              </a:rPr>
              <a:t>Θάρρος</a:t>
            </a:r>
          </a:p>
        </p:txBody>
      </p:sp>
      <p:pic>
        <p:nvPicPr>
          <p:cNvPr id="4" name="3 - Εικόνα" descr="leaf-152047_1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715" y="4123944"/>
            <a:ext cx="2230287" cy="2176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116</Words>
  <Application>Microsoft Macintosh PowerPoint</Application>
  <PresentationFormat>Προβολή στην οθόνη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Office Theme</vt:lpstr>
      <vt:lpstr>Τι είναι Έρευνα;</vt:lpstr>
      <vt:lpstr>Έρευνα είναι</vt:lpstr>
      <vt:lpstr>Σκοπός της Έρευνας</vt:lpstr>
      <vt:lpstr>Πώς γίνεται μία Έρευνα;</vt:lpstr>
      <vt:lpstr>Χαρακτηριστικά Έρευνας (1)</vt:lpstr>
      <vt:lpstr>Χαρακτηριστικά Έρευνας (2)</vt:lpstr>
      <vt:lpstr>Χαρακτηριστικά Έρευνας (3)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είναι Έρευνα;</dc:title>
  <dc:creator>george</dc:creator>
  <dc:description>generated using python-pptx</dc:description>
  <cp:lastModifiedBy>HP</cp:lastModifiedBy>
  <cp:revision>5</cp:revision>
  <dcterms:created xsi:type="dcterms:W3CDTF">2013-01-27T09:14:16Z</dcterms:created>
  <dcterms:modified xsi:type="dcterms:W3CDTF">2025-10-04T18:13:41Z</dcterms:modified>
</cp:coreProperties>
</file>