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312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78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413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188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32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893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060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23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73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9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15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6AA2C-481B-4793-BC72-4232C73BBA3A}" type="datetimeFigureOut">
              <a:rPr lang="el-GR" smtClean="0"/>
              <a:t>20/3/2024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7C55-D27D-4A4E-9E3D-6DF0C1106B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53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1" y="662444"/>
            <a:ext cx="9525000" cy="60579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80161" y="222637"/>
            <a:ext cx="11266998" cy="1949187"/>
          </a:xfrm>
        </p:spPr>
        <p:txBody>
          <a:bodyPr>
            <a:normAutofit/>
          </a:bodyPr>
          <a:lstStyle/>
          <a:p>
            <a:r>
              <a:rPr lang="el-GR" dirty="0" smtClean="0"/>
              <a:t>                                  ΔΙΑΓΡΑΜΜΑΤΑ 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11195436" y="4214191"/>
            <a:ext cx="158363" cy="1962772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10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ΔΙΑΓΡΑΜΜΑ ΘΕΡΜΟΚΡΑΣΙΑΣ-ΗΜΕΡΑΣ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5211" y="1900362"/>
            <a:ext cx="6333411" cy="422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6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239" y="635106"/>
            <a:ext cx="8571838" cy="530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87" y="1097754"/>
            <a:ext cx="9622403" cy="54985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56383" y="564543"/>
            <a:ext cx="343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ΔΙΑΓΡΑΜΜΑ ΑΠΟΣΤΑΣΗΣ ΧΡΟΝΟΥ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7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6" y="736797"/>
            <a:ext cx="7881108" cy="5597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17843" y="421419"/>
            <a:ext cx="5756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ΔΙΑΓΡΑΜΜΑ        ΙΣΧΥΟΣ – ΣΤΡΟΦΩΝ ΚΙΝΗΤΗΡΑ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161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890" y="1113183"/>
            <a:ext cx="8219054" cy="53591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17843" y="254442"/>
            <a:ext cx="5049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/>
              <a:t>ΕΦΑΡΜΟΓΗ 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17240717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Ευρεία οθόνη</PresentationFormat>
  <Paragraphs>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                                  ΔΙΑΓΡΑΜΜΑΤΑ </vt:lpstr>
      <vt:lpstr>ΔΙΑΓΡΑΜΜΑ ΘΕΡΜΟΚΡΑΣΙΑΣ-ΗΜΕΡΑΣ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jim Kontaxis</dc:creator>
  <cp:lastModifiedBy>jim Kontaxis</cp:lastModifiedBy>
  <cp:revision>5</cp:revision>
  <dcterms:created xsi:type="dcterms:W3CDTF">2024-03-20T14:53:32Z</dcterms:created>
  <dcterms:modified xsi:type="dcterms:W3CDTF">2024-03-20T15:18:54Z</dcterms:modified>
</cp:coreProperties>
</file>