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91" r:id="rId2"/>
    <p:sldId id="274" r:id="rId3"/>
    <p:sldId id="256" r:id="rId4"/>
    <p:sldId id="257" r:id="rId5"/>
    <p:sldId id="276" r:id="rId6"/>
    <p:sldId id="275" r:id="rId7"/>
    <p:sldId id="277" r:id="rId8"/>
    <p:sldId id="278" r:id="rId9"/>
    <p:sldId id="258" r:id="rId10"/>
    <p:sldId id="259" r:id="rId11"/>
    <p:sldId id="285" r:id="rId12"/>
    <p:sldId id="261" r:id="rId13"/>
    <p:sldId id="260" r:id="rId14"/>
    <p:sldId id="273" r:id="rId15"/>
    <p:sldId id="279" r:id="rId16"/>
    <p:sldId id="286" r:id="rId17"/>
    <p:sldId id="266" r:id="rId18"/>
    <p:sldId id="267" r:id="rId19"/>
    <p:sldId id="282" r:id="rId20"/>
    <p:sldId id="283" r:id="rId21"/>
    <p:sldId id="284" r:id="rId22"/>
    <p:sldId id="287" r:id="rId23"/>
    <p:sldId id="270" r:id="rId24"/>
    <p:sldId id="288" r:id="rId25"/>
    <p:sldId id="289" r:id="rId26"/>
    <p:sldId id="290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96" d="100"/>
          <a:sy n="96" d="100"/>
        </p:scale>
        <p:origin x="86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ανοραμική 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 με φρά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ή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9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ΕΔΡΑΝΑ</a:t>
            </a:r>
            <a:r>
              <a:rPr lang="el-GR" smtClean="0"/>
              <a:t> 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9000" y="341906"/>
            <a:ext cx="10020648" cy="395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9376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3973" y="151209"/>
            <a:ext cx="8802092" cy="660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741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544817" y="-243694"/>
            <a:ext cx="8534400" cy="1507067"/>
          </a:xfrm>
        </p:spPr>
        <p:txBody>
          <a:bodyPr/>
          <a:lstStyle/>
          <a:p>
            <a:r>
              <a:rPr lang="el-GR" b="1" dirty="0" smtClean="0"/>
              <a:t>ΤΥΠΟΠΟΙΗΣΗ ΡΟΥΛΜΑΝ </a:t>
            </a:r>
            <a:endParaRPr lang="el-GR" b="1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7635" y="932290"/>
            <a:ext cx="9610300" cy="575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1276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9437" y="296186"/>
            <a:ext cx="8391455" cy="62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4299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1588" y="685800"/>
            <a:ext cx="7699692" cy="5774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08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51152" y="64501"/>
            <a:ext cx="6671144" cy="665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12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493" y="745539"/>
            <a:ext cx="6096000" cy="1905000"/>
          </a:xfrm>
          <a:prstGeom prst="rect">
            <a:avLst/>
          </a:prstGeom>
        </p:spPr>
      </p:pic>
      <p:sp>
        <p:nvSpPr>
          <p:cNvPr id="5" name="Ορθογώνιο 4"/>
          <p:cNvSpPr/>
          <p:nvPr/>
        </p:nvSpPr>
        <p:spPr>
          <a:xfrm>
            <a:off x="1370274" y="-5878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l-GR" dirty="0"/>
          </a:p>
          <a:p>
            <a:r>
              <a:rPr lang="el-GR" dirty="0"/>
              <a:t>Για παράδειγμα, το </a:t>
            </a:r>
            <a:r>
              <a:rPr lang="el-GR" dirty="0" err="1"/>
              <a:t>ρουλμάν</a:t>
            </a:r>
            <a:r>
              <a:rPr lang="el-GR" dirty="0"/>
              <a:t> 6204 σημαίνει</a:t>
            </a: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7293" y="4342198"/>
            <a:ext cx="7772400" cy="2276475"/>
          </a:xfrm>
          <a:prstGeom prst="rect">
            <a:avLst/>
          </a:prstGeom>
        </p:spPr>
      </p:pic>
      <p:sp>
        <p:nvSpPr>
          <p:cNvPr id="7" name="Ορθογώνιο 6"/>
          <p:cNvSpPr/>
          <p:nvPr/>
        </p:nvSpPr>
        <p:spPr>
          <a:xfrm>
            <a:off x="4502666" y="3800925"/>
            <a:ext cx="37016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 για το </a:t>
            </a:r>
            <a:r>
              <a:rPr lang="el-GR" dirty="0" err="1"/>
              <a:t>ρουλμάν</a:t>
            </a:r>
            <a:r>
              <a:rPr lang="el-GR" dirty="0"/>
              <a:t> 22316 σημαίνει:</a:t>
            </a:r>
          </a:p>
        </p:txBody>
      </p:sp>
    </p:spTree>
    <p:extLst>
      <p:ext uri="{BB962C8B-B14F-4D97-AF65-F5344CB8AC3E}">
        <p14:creationId xmlns:p14="http://schemas.microsoft.com/office/powerpoint/2010/main" val="38441995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212" y="2539861"/>
            <a:ext cx="10413600" cy="357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4461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8607" y="200770"/>
            <a:ext cx="8001842" cy="600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1379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2897" y="0"/>
            <a:ext cx="8881607" cy="6661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6075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1126" y="280283"/>
            <a:ext cx="4819650" cy="3614738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7130" y="1097280"/>
            <a:ext cx="6639339" cy="497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723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1142" y="137158"/>
            <a:ext cx="8804923" cy="660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83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1729" y="200769"/>
            <a:ext cx="8606141" cy="6454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5610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4143" y="509987"/>
            <a:ext cx="10575934" cy="548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18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0590" y="487017"/>
            <a:ext cx="8664887" cy="607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1876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4507" y="176916"/>
            <a:ext cx="8637765" cy="647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7389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2673" y="264380"/>
            <a:ext cx="9092663" cy="6334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7072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61252" y="349257"/>
            <a:ext cx="6324337" cy="600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9583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8209" y="760609"/>
            <a:ext cx="11273630" cy="4558814"/>
          </a:xfrm>
          <a:prstGeom prst="rect">
            <a:avLst/>
          </a:prstGeom>
        </p:spPr>
      </p:pic>
      <p:sp>
        <p:nvSpPr>
          <p:cNvPr id="7" name="Επάνω βέλος 6"/>
          <p:cNvSpPr/>
          <p:nvPr/>
        </p:nvSpPr>
        <p:spPr>
          <a:xfrm>
            <a:off x="4746928" y="2806811"/>
            <a:ext cx="270345" cy="930303"/>
          </a:xfrm>
          <a:prstGeom prst="up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7054" y="2779959"/>
            <a:ext cx="323116" cy="95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090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8314" y="238541"/>
            <a:ext cx="8555602" cy="6416702"/>
          </a:xfrm>
          <a:prstGeom prst="rect">
            <a:avLst/>
          </a:prstGeom>
        </p:spPr>
      </p:pic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3244132" y="2186609"/>
            <a:ext cx="5441080" cy="1470991"/>
          </a:xfrm>
        </p:spPr>
        <p:txBody>
          <a:bodyPr/>
          <a:lstStyle/>
          <a:p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00631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762" y="105354"/>
            <a:ext cx="4819650" cy="3614738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3760" y="1033669"/>
            <a:ext cx="6795716" cy="5096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62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5190" y="190966"/>
            <a:ext cx="8404527" cy="630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7077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066" y="168543"/>
            <a:ext cx="12093934" cy="651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0134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294" y="286246"/>
            <a:ext cx="4187687" cy="3140765"/>
          </a:xfrm>
          <a:prstGeom prst="rect">
            <a:avLst/>
          </a:prstGeom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8707" y="1800969"/>
            <a:ext cx="6437907" cy="4828430"/>
          </a:xfrm>
          <a:prstGeom prst="rect">
            <a:avLst/>
          </a:prstGeom>
        </p:spPr>
      </p:pic>
      <p:sp>
        <p:nvSpPr>
          <p:cNvPr id="7" name="Θέση περιεχομένου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465905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709" y="121257"/>
            <a:ext cx="5393633" cy="4045225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3979" y="1725433"/>
            <a:ext cx="6278880" cy="470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4266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7632" y="455211"/>
            <a:ext cx="8049549" cy="603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99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Κομμάτι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1749</TotalTime>
  <Words>18</Words>
  <Application>Microsoft Office PowerPoint</Application>
  <PresentationFormat>Ευρεία οθόνη</PresentationFormat>
  <Paragraphs>5</Paragraphs>
  <Slides>26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26</vt:i4>
      </vt:variant>
    </vt:vector>
  </HeadingPairs>
  <TitlesOfParts>
    <vt:vector size="30" baseType="lpstr">
      <vt:lpstr>Century Gothic</vt:lpstr>
      <vt:lpstr>Times New Roman</vt:lpstr>
      <vt:lpstr>Wingdings 3</vt:lpstr>
      <vt:lpstr>Κομμάτι</vt:lpstr>
      <vt:lpstr>           ΕΔΡΑΝΑ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ΤΥΠΟΠΟΙΗΣΗ ΡΟΥΛΜΑΝ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jim Kontaxis</dc:creator>
  <cp:lastModifiedBy>jim Kontaxis</cp:lastModifiedBy>
  <cp:revision>16</cp:revision>
  <dcterms:created xsi:type="dcterms:W3CDTF">2024-03-30T15:46:54Z</dcterms:created>
  <dcterms:modified xsi:type="dcterms:W3CDTF">2024-04-03T14:42:28Z</dcterms:modified>
</cp:coreProperties>
</file>