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1" r:id="rId13"/>
    <p:sldId id="26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036" y="979131"/>
            <a:ext cx="9324588" cy="53330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073" y="394829"/>
            <a:ext cx="647451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083" y="312089"/>
            <a:ext cx="9071126" cy="59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455212"/>
            <a:ext cx="10902060" cy="57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8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935196"/>
            <a:ext cx="10592572" cy="38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379" y="200771"/>
            <a:ext cx="11515385" cy="64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084" y="630140"/>
            <a:ext cx="10617197" cy="5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246" y="326004"/>
            <a:ext cx="7620660" cy="428585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6" y="5152445"/>
            <a:ext cx="10955462" cy="1152244"/>
          </a:xfrm>
          <a:prstGeom prst="rect">
            <a:avLst/>
          </a:prstGeom>
        </p:spPr>
      </p:pic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891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897" y="458599"/>
            <a:ext cx="7676866" cy="56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740" y="669898"/>
            <a:ext cx="8883594" cy="57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74961" y="5123436"/>
            <a:ext cx="8534400" cy="1507067"/>
          </a:xfrm>
        </p:spPr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816" y="399552"/>
            <a:ext cx="8781004" cy="62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5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16" y="320039"/>
            <a:ext cx="8196823" cy="60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4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810" y="280283"/>
            <a:ext cx="8113617" cy="62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125" y="407503"/>
            <a:ext cx="9823064" cy="58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1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216" y="335941"/>
            <a:ext cx="8242793" cy="6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0891"/>
      </p:ext>
    </p:extLst>
  </p:cSld>
  <p:clrMapOvr>
    <a:masterClrMapping/>
  </p:clrMapOvr>
</p:sld>
</file>

<file path=ppt/theme/theme1.xml><?xml version="1.0" encoding="utf-8"?>
<a:theme xmlns:a="http://schemas.openxmlformats.org/drawingml/2006/main" name="Κομμάτι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</TotalTime>
  <Words>0</Words>
  <Application>Microsoft Office PowerPoint</Application>
  <PresentationFormat>Ευρεία οθόνη</PresentationFormat>
  <Paragraphs>0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Κομμάτι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jim Kontaxis</dc:creator>
  <cp:lastModifiedBy>jim Kontaxis</cp:lastModifiedBy>
  <cp:revision>2</cp:revision>
  <dcterms:created xsi:type="dcterms:W3CDTF">2024-04-05T04:10:43Z</dcterms:created>
  <dcterms:modified xsi:type="dcterms:W3CDTF">2024-04-05T04:20:37Z</dcterms:modified>
</cp:coreProperties>
</file>