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Εισαγωγή στην Ψυχολογία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Στοιχεία Γενικής &amp; Εξελικτικής Ψυχολογίας – Κεφάλαιο 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Τι είναι Ψυχολογία;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Επιστήμη που μελετά τη συμπεριφορά και τις ψυχικές διεργασίες</a:t>
            </a:r>
          </a:p>
          <a:p>
            <a:r>
              <a:t>- Συνδυάζει βιολογικές, κοινωνικές, γνωστικές και πολιτισμικές πτυχές</a:t>
            </a:r>
          </a:p>
          <a:p>
            <a:r>
              <a:t>- Θεωρητική και εφαρμοσμένη διάσταση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Κλάδοι της Ψυχολογίας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Κλινική Ψυχολογία</a:t>
            </a:r>
          </a:p>
          <a:p>
            <a:r>
              <a:t>- Εκπαιδευτική Ψυχολογία</a:t>
            </a:r>
          </a:p>
          <a:p>
            <a:r>
              <a:t>- Κοινωνική Ψυχολογία</a:t>
            </a:r>
          </a:p>
          <a:p>
            <a:r>
              <a:t>- Γνωστική Ψυχολογία</a:t>
            </a:r>
          </a:p>
          <a:p>
            <a:r>
              <a:t>- Αναπτυξιακή Ψυχολογία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Η Έννοια της Προσωπικότητας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Το σύνολο των ψυχολογικών χαρακτηριστικών του ατόμου</a:t>
            </a:r>
          </a:p>
          <a:p>
            <a:r>
              <a:t>- Επηρεάζεται από βιολογικούς και περιβαλλοντικούς παράγοντες</a:t>
            </a:r>
          </a:p>
          <a:p>
            <a:r>
              <a:t>- Καθορίζει τον τρόπο που σκεφτόμαστε, αισθανόμαστε και δρούμε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Η Ψυχαναλυτική Προσέγγιση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Εισήχθη από τον Sigmund Freud</a:t>
            </a:r>
          </a:p>
          <a:p>
            <a:r>
              <a:t>- Το ασυνείδητο καθορίζει μεγάλο μέρος της συμπεριφοράς</a:t>
            </a:r>
          </a:p>
          <a:p>
            <a:r>
              <a:t>- Δομή προσωπικότητας: Εκείνο (Id), Εγώ (Ego), Υπερεγώ (Superego)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Ερωτήσεις Συζήτησης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Σε ποιες καταστάσεις της ζωής σας έχετε συναντήσει την ψυχολογία;</a:t>
            </a:r>
          </a:p>
          <a:p>
            <a:r>
              <a:t>- Πιστεύετε ότι η προσωπικότητα αλλάζει με τον χρόνο;</a:t>
            </a:r>
          </a:p>
          <a:p>
            <a:r>
              <a:t>- Ποιος κλάδος της ψυχολογίας σας φαίνεται πιο ενδιαφέρων;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