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7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6364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80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9582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9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7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9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0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5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01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2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8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0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7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37528"/>
            <a:ext cx="7772400" cy="967338"/>
          </a:xfrm>
        </p:spPr>
        <p:txBody>
          <a:bodyPr>
            <a:normAutofit fontScale="90000"/>
          </a:bodyPr>
          <a:lstStyle/>
          <a:p>
            <a:r>
              <a:rPr dirty="0" err="1"/>
              <a:t>Λογικές</a:t>
            </a:r>
            <a:r>
              <a:rPr dirty="0"/>
              <a:t> </a:t>
            </a:r>
            <a:r>
              <a:rPr dirty="0" err="1"/>
              <a:t>Πύλες</a:t>
            </a:r>
            <a:r>
              <a:rPr dirty="0"/>
              <a:t> AND &amp; 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Ψηφι</a:t>
            </a:r>
            <a:r>
              <a:rPr dirty="0"/>
              <a:t>ακά και Αναλογικά Ηλεκτρονικά – Β΄ ΕΠΑΛ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312" y="2557462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Ασύγχρονη εργασία (eclass)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Quiz</a:t>
            </a:r>
          </a:p>
          <a:p>
            <a:r>
              <a:t>- Forum συζήτησης</a:t>
            </a:r>
          </a:p>
          <a:p>
            <a:r>
              <a:t>- Φύλλο εργασίας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204233"/>
            <a:ext cx="4234450" cy="812804"/>
          </a:xfrm>
        </p:spPr>
        <p:txBody>
          <a:bodyPr/>
          <a:lstStyle/>
          <a:p>
            <a:r>
              <a:rPr dirty="0" smtClean="0"/>
              <a:t>Ψ</a:t>
            </a:r>
            <a:r>
              <a:rPr lang="el-GR" dirty="0" err="1" smtClean="0"/>
              <a:t>η</a:t>
            </a:r>
            <a:r>
              <a:rPr lang="el-GR" dirty="0" err="1"/>
              <a:t>φ</a:t>
            </a:r>
            <a:r>
              <a:rPr dirty="0" smtClean="0"/>
              <a:t>ια</a:t>
            </a:r>
            <a:r>
              <a:rPr dirty="0" err="1" smtClean="0"/>
              <a:t>κή</a:t>
            </a:r>
            <a:r>
              <a:rPr dirty="0" smtClean="0"/>
              <a:t> </a:t>
            </a:r>
            <a:r>
              <a:rPr dirty="0"/>
              <a:t>Λογική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1729273"/>
          </a:xfrm>
        </p:spPr>
        <p:txBody>
          <a:bodyPr/>
          <a:lstStyle/>
          <a:p>
            <a:r>
              <a:rPr dirty="0" err="1" smtClean="0"/>
              <a:t>Ψηφι</a:t>
            </a:r>
            <a:r>
              <a:rPr dirty="0" smtClean="0"/>
              <a:t>ακά </a:t>
            </a:r>
            <a:r>
              <a:rPr dirty="0"/>
              <a:t>σήματα: 0 και 1</a:t>
            </a:r>
          </a:p>
          <a:p>
            <a:r>
              <a:rPr dirty="0" err="1" smtClean="0"/>
              <a:t>Βάση</a:t>
            </a:r>
            <a:r>
              <a:rPr dirty="0" smtClean="0"/>
              <a:t> </a:t>
            </a:r>
            <a:r>
              <a:rPr dirty="0" err="1"/>
              <a:t>της</a:t>
            </a:r>
            <a:r>
              <a:rPr dirty="0"/>
              <a:t> </a:t>
            </a:r>
            <a:r>
              <a:rPr dirty="0" err="1"/>
              <a:t>ψηφι</a:t>
            </a:r>
            <a:r>
              <a:rPr dirty="0"/>
              <a:t>ακής ηλεκτρονικής</a:t>
            </a:r>
          </a:p>
          <a:p>
            <a:r>
              <a:rPr dirty="0" err="1" smtClean="0"/>
              <a:t>Λογικές</a:t>
            </a:r>
            <a:r>
              <a:rPr dirty="0" smtClean="0"/>
              <a:t> </a:t>
            </a:r>
            <a:r>
              <a:rPr dirty="0"/>
              <a:t>απ</a:t>
            </a:r>
            <a:r>
              <a:rPr dirty="0" err="1"/>
              <a:t>οφάσεις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κυκλώμ</a:t>
            </a:r>
            <a:r>
              <a:rPr dirty="0"/>
              <a:t>ατα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687" y="260216"/>
            <a:ext cx="6589199" cy="859457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dirty="0" err="1"/>
              <a:t>Πύλη</a:t>
            </a:r>
            <a:r>
              <a:rPr dirty="0"/>
              <a:t> 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Έξοδος = 1 μόνο αν όλες οι είσοδοι = 1</a:t>
            </a:r>
          </a:p>
          <a:p>
            <a:r>
              <a:t>• Λογική: ΚΑΙ</a:t>
            </a:r>
          </a:p>
          <a:p>
            <a:r>
              <a:t>• Σύμβολο AND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0747" y="4286250"/>
            <a:ext cx="2381250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Πίνακας Αλήθειας AND</a:t>
            </a: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629412"/>
              </p:ext>
            </p:extLst>
          </p:nvPr>
        </p:nvGraphicFramePr>
        <p:xfrm>
          <a:off x="2550368" y="2665445"/>
          <a:ext cx="400905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351">
                  <a:extLst>
                    <a:ext uri="{9D8B030D-6E8A-4147-A177-3AD203B41FA5}">
                      <a16:colId xmlns:a16="http://schemas.microsoft.com/office/drawing/2014/main" val="4005177705"/>
                    </a:ext>
                  </a:extLst>
                </a:gridCol>
                <a:gridCol w="1336351">
                  <a:extLst>
                    <a:ext uri="{9D8B030D-6E8A-4147-A177-3AD203B41FA5}">
                      <a16:colId xmlns:a16="http://schemas.microsoft.com/office/drawing/2014/main" val="3394392923"/>
                    </a:ext>
                  </a:extLst>
                </a:gridCol>
                <a:gridCol w="1336351">
                  <a:extLst>
                    <a:ext uri="{9D8B030D-6E8A-4147-A177-3AD203B41FA5}">
                      <a16:colId xmlns:a16="http://schemas.microsoft.com/office/drawing/2014/main" val="4017543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236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894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925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716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514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017" y="464449"/>
            <a:ext cx="6589199" cy="79414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dirty="0" err="1"/>
              <a:t>Πύλη</a:t>
            </a:r>
            <a:r>
              <a:rPr dirty="0"/>
              <a:t> 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9231" y="2292220"/>
            <a:ext cx="6591985" cy="1430694"/>
          </a:xfrm>
        </p:spPr>
        <p:txBody>
          <a:bodyPr/>
          <a:lstStyle/>
          <a:p>
            <a:r>
              <a:rPr dirty="0" err="1" smtClean="0"/>
              <a:t>Έξοδος</a:t>
            </a:r>
            <a:r>
              <a:rPr dirty="0" smtClean="0"/>
              <a:t> </a:t>
            </a:r>
            <a:r>
              <a:rPr dirty="0"/>
              <a:t>= 1 αν </a:t>
            </a:r>
            <a:r>
              <a:rPr dirty="0" err="1"/>
              <a:t>τουλάχιστον</a:t>
            </a:r>
            <a:r>
              <a:rPr dirty="0"/>
              <a:t> </a:t>
            </a:r>
            <a:r>
              <a:rPr dirty="0" err="1"/>
              <a:t>μί</a:t>
            </a:r>
            <a:r>
              <a:rPr dirty="0"/>
              <a:t>α είσοδος = 1</a:t>
            </a:r>
          </a:p>
          <a:p>
            <a:r>
              <a:rPr dirty="0" err="1" smtClean="0"/>
              <a:t>Λογική</a:t>
            </a:r>
            <a:r>
              <a:rPr dirty="0"/>
              <a:t>: Ή</a:t>
            </a:r>
          </a:p>
          <a:p>
            <a:r>
              <a:rPr dirty="0" err="1" smtClean="0"/>
              <a:t>Σύμ</a:t>
            </a:r>
            <a:r>
              <a:rPr dirty="0" smtClean="0"/>
              <a:t>βολο </a:t>
            </a:r>
            <a:r>
              <a:rPr dirty="0"/>
              <a:t>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Πίνακας Αλήθειας OR</a:t>
            </a: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435971"/>
              </p:ext>
            </p:extLst>
          </p:nvPr>
        </p:nvGraphicFramePr>
        <p:xfrm>
          <a:off x="2382416" y="2575249"/>
          <a:ext cx="4298301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2767">
                  <a:extLst>
                    <a:ext uri="{9D8B030D-6E8A-4147-A177-3AD203B41FA5}">
                      <a16:colId xmlns:a16="http://schemas.microsoft.com/office/drawing/2014/main" val="40553071"/>
                    </a:ext>
                  </a:extLst>
                </a:gridCol>
                <a:gridCol w="1432767">
                  <a:extLst>
                    <a:ext uri="{9D8B030D-6E8A-4147-A177-3AD203B41FA5}">
                      <a16:colId xmlns:a16="http://schemas.microsoft.com/office/drawing/2014/main" val="1163034394"/>
                    </a:ext>
                  </a:extLst>
                </a:gridCol>
                <a:gridCol w="1432767">
                  <a:extLst>
                    <a:ext uri="{9D8B030D-6E8A-4147-A177-3AD203B41FA5}">
                      <a16:colId xmlns:a16="http://schemas.microsoft.com/office/drawing/2014/main" val="2763066501"/>
                    </a:ext>
                  </a:extLst>
                </a:gridCol>
              </a:tblGrid>
              <a:tr h="33714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585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252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774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918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38785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1169437"/>
          </a:xfrm>
        </p:spPr>
        <p:txBody>
          <a:bodyPr/>
          <a:lstStyle/>
          <a:p>
            <a:r>
              <a:rPr dirty="0" err="1"/>
              <a:t>Σύστημ</a:t>
            </a:r>
            <a:r>
              <a:rPr dirty="0"/>
              <a:t>α ασφαλείας:</a:t>
            </a:r>
          </a:p>
          <a:p>
            <a:r>
              <a:rPr dirty="0" err="1"/>
              <a:t>Ρεύμ</a:t>
            </a:r>
            <a:r>
              <a:rPr dirty="0"/>
              <a:t>α ΚΑΙ διακόπτης ON → Συναγερμός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Φωτισμός:</a:t>
            </a:r>
          </a:p>
          <a:p>
            <a:r>
              <a:t>Διακόπτης A Ή Διακόπτης B → Φως 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Δραστηριότητα στην τάξη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 smtClean="0"/>
              <a:t>Συμ</a:t>
            </a:r>
            <a:r>
              <a:rPr dirty="0" smtClean="0"/>
              <a:t>πλήρωση </a:t>
            </a:r>
            <a:r>
              <a:rPr dirty="0"/>
              <a:t>πινάκων στον πίνακα</a:t>
            </a:r>
          </a:p>
          <a:p>
            <a:r>
              <a:rPr dirty="0" err="1" smtClean="0"/>
              <a:t>Ερωτήσεις</a:t>
            </a:r>
            <a:r>
              <a:rPr dirty="0" smtClean="0"/>
              <a:t> </a:t>
            </a:r>
            <a:r>
              <a:rPr dirty="0" err="1"/>
              <a:t>εφ</a:t>
            </a:r>
            <a:r>
              <a:rPr dirty="0"/>
              <a:t>αρμογής</a:t>
            </a:r>
          </a:p>
          <a:p>
            <a:r>
              <a:rPr dirty="0" err="1" smtClean="0"/>
              <a:t>Ομ</a:t>
            </a:r>
            <a:r>
              <a:rPr dirty="0" smtClean="0"/>
              <a:t>αδική </a:t>
            </a:r>
            <a:r>
              <a:rPr dirty="0"/>
              <a:t>εργασία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150</Words>
  <Application>Microsoft Office PowerPoint</Application>
  <PresentationFormat>Προβολή στην οθόνη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Θρόισμα</vt:lpstr>
      <vt:lpstr>Λογικές Πύλες AND &amp; OR</vt:lpstr>
      <vt:lpstr>Ψηφιακή Λογική</vt:lpstr>
      <vt:lpstr>Πύλη AND</vt:lpstr>
      <vt:lpstr>Πίνακας Αλήθειας AND</vt:lpstr>
      <vt:lpstr>Πύλη OR</vt:lpstr>
      <vt:lpstr>Πίνακας Αλήθειας OR</vt:lpstr>
      <vt:lpstr>Παράδειγμα AND</vt:lpstr>
      <vt:lpstr>Παράδειγμα OR</vt:lpstr>
      <vt:lpstr>Δραστηριότητα στην τάξη</vt:lpstr>
      <vt:lpstr>Ασύγχρονη εργασία (eclass)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Λογικές Πύλες AND &amp; OR</dc:title>
  <dc:subject/>
  <dc:creator>2 επαλ καλαματας</dc:creator>
  <cp:keywords/>
  <dc:description>generated using python-pptx</dc:description>
  <cp:lastModifiedBy>2 επαλ καλαματας</cp:lastModifiedBy>
  <cp:revision>7</cp:revision>
  <dcterms:created xsi:type="dcterms:W3CDTF">2013-01-27T09:14:16Z</dcterms:created>
  <dcterms:modified xsi:type="dcterms:W3CDTF">2026-06-03T12:06:16Z</dcterms:modified>
  <cp:category/>
</cp:coreProperties>
</file>