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82516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194803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7546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1618418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4916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2938632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1957525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12235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239217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C016C9A-A83E-4760-BA5D-B90377BFC4E3}" type="datetimeFigureOut">
              <a:rPr lang="el-GR" smtClean="0"/>
              <a:t>13/5/2025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229519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C016C9A-A83E-4760-BA5D-B90377BFC4E3}" type="datetimeFigureOut">
              <a:rPr lang="el-GR" smtClean="0"/>
              <a:t>13/5/2025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46072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C016C9A-A83E-4760-BA5D-B90377BFC4E3}" type="datetimeFigureOut">
              <a:rPr lang="el-GR" smtClean="0"/>
              <a:t>13/5/2025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94356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C016C9A-A83E-4760-BA5D-B90377BFC4E3}" type="datetimeFigureOut">
              <a:rPr lang="el-GR" smtClean="0"/>
              <a:t>13/5/2025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332710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16C9A-A83E-4760-BA5D-B90377BFC4E3}" type="datetimeFigureOut">
              <a:rPr lang="el-GR" smtClean="0"/>
              <a:t>13/5/2025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204166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C016C9A-A83E-4760-BA5D-B90377BFC4E3}" type="datetimeFigureOut">
              <a:rPr lang="el-GR" smtClean="0"/>
              <a:t>13/5/2025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10724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C016C9A-A83E-4760-BA5D-B90377BFC4E3}" type="datetimeFigureOut">
              <a:rPr lang="el-GR" smtClean="0"/>
              <a:t>13/5/2025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E0D7FD-2D2A-44FA-B991-9CBF2B8E58AD}" type="slidenum">
              <a:rPr lang="el-GR" smtClean="0"/>
              <a:t>‹#›</a:t>
            </a:fld>
            <a:endParaRPr lang="el-GR"/>
          </a:p>
        </p:txBody>
      </p:sp>
    </p:spTree>
    <p:extLst>
      <p:ext uri="{BB962C8B-B14F-4D97-AF65-F5344CB8AC3E}">
        <p14:creationId xmlns:p14="http://schemas.microsoft.com/office/powerpoint/2010/main" val="292494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016C9A-A83E-4760-BA5D-B90377BFC4E3}" type="datetimeFigureOut">
              <a:rPr lang="el-GR" smtClean="0"/>
              <a:t>13/5/2025</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E0D7FD-2D2A-44FA-B991-9CBF2B8E58AD}" type="slidenum">
              <a:rPr lang="el-GR" smtClean="0"/>
              <a:t>‹#›</a:t>
            </a:fld>
            <a:endParaRPr lang="el-GR"/>
          </a:p>
        </p:txBody>
      </p:sp>
    </p:spTree>
    <p:extLst>
      <p:ext uri="{BB962C8B-B14F-4D97-AF65-F5344CB8AC3E}">
        <p14:creationId xmlns:p14="http://schemas.microsoft.com/office/powerpoint/2010/main" val="1746419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07066" y="2404533"/>
            <a:ext cx="8489787" cy="1956451"/>
          </a:xfrm>
        </p:spPr>
        <p:txBody>
          <a:bodyPr/>
          <a:lstStyle/>
          <a:p>
            <a:pPr algn="ctr"/>
            <a:r>
              <a:rPr lang="el-GR"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ΦΡΟΝΤΙΖΩ ΤΟ ΠΕΡΙΒΑΛΛΟΝ</a:t>
            </a:r>
            <a:endParaRPr lang="el-GR"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Υπότιτλος 2"/>
          <p:cNvSpPr>
            <a:spLocks noGrp="1"/>
          </p:cNvSpPr>
          <p:nvPr>
            <p:ph type="subTitle" idx="1"/>
          </p:nvPr>
        </p:nvSpPr>
        <p:spPr>
          <a:xfrm>
            <a:off x="1507067" y="4440115"/>
            <a:ext cx="8489786" cy="949570"/>
          </a:xfrm>
        </p:spPr>
        <p:txBody>
          <a:bodyPr/>
          <a:lstStyle/>
          <a:p>
            <a:pPr algn="ctr"/>
            <a:r>
              <a:rPr lang="el-GR"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ΤΙ ΓΝΩΡΙΖΕΤΕ ΓΙΑ ΤΗΝ ΚΛΙΜΑΤΙΚΗ ΑΛΛΑΓΗ</a:t>
            </a:r>
            <a:endParaRPr lang="el-GR"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4" name="Εικόνα 3"/>
          <p:cNvPicPr>
            <a:picLocks noChangeAspect="1"/>
          </p:cNvPicPr>
          <p:nvPr/>
        </p:nvPicPr>
        <p:blipFill rotWithShape="1">
          <a:blip r:embed="rId2"/>
          <a:srcRect l="-97" t="-212" r="124" b="-210"/>
          <a:stretch/>
        </p:blipFill>
        <p:spPr>
          <a:xfrm>
            <a:off x="4413739" y="584525"/>
            <a:ext cx="2637692" cy="1740877"/>
          </a:xfrm>
          <a:prstGeom prst="rect">
            <a:avLst/>
          </a:prstGeom>
        </p:spPr>
      </p:pic>
    </p:spTree>
    <p:extLst>
      <p:ext uri="{BB962C8B-B14F-4D97-AF65-F5344CB8AC3E}">
        <p14:creationId xmlns:p14="http://schemas.microsoft.com/office/powerpoint/2010/main" val="162342173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ln w="6600">
                  <a:solidFill>
                    <a:schemeClr val="accent2"/>
                  </a:solidFill>
                  <a:prstDash val="solid"/>
                </a:ln>
                <a:solidFill>
                  <a:srgbClr val="FFFFFF"/>
                </a:solidFill>
                <a:effectLst>
                  <a:outerShdw dist="38100" dir="2700000" algn="tl" rotWithShape="0">
                    <a:schemeClr val="accent2"/>
                  </a:outerShdw>
                </a:effectLst>
              </a:rPr>
              <a:t>Τι είναι η κλιματική αλλαγή</a:t>
            </a:r>
            <a:endParaRPr lang="el-GR" sz="2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Θέση περιεχομένου 2"/>
          <p:cNvSpPr>
            <a:spLocks noGrp="1"/>
          </p:cNvSpPr>
          <p:nvPr>
            <p:ph idx="1"/>
          </p:nvPr>
        </p:nvSpPr>
        <p:spPr>
          <a:xfrm>
            <a:off x="677334" y="1802423"/>
            <a:ext cx="8596668" cy="1295401"/>
          </a:xfrm>
        </p:spPr>
        <p:txBody>
          <a:bodyPr/>
          <a:lstStyle/>
          <a:p>
            <a:r>
              <a:rPr lang="el-GR" dirty="0"/>
              <a:t>Ως “κλιματική αλλαγή” ορίζεται η μεταβολή στο κλίμα που οφείλεται άμεσα ή έμμεσα σε ανθρώπινες δραστηριότητες, και διακρίνεται από τον όρο “κλιματική μεταβλητότητα” που έχει φυσικά αίτια (ορισμός: από Σύμβαση – Πλαίσιο των Ηνωμένων Εθνών για τις κλιματικές μεταβολές UNFCC).</a:t>
            </a:r>
          </a:p>
        </p:txBody>
      </p:sp>
      <p:sp>
        <p:nvSpPr>
          <p:cNvPr id="5" name="TextBox 4"/>
          <p:cNvSpPr txBox="1"/>
          <p:nvPr/>
        </p:nvSpPr>
        <p:spPr>
          <a:xfrm>
            <a:off x="1099038" y="3472962"/>
            <a:ext cx="8174964" cy="914400"/>
          </a:xfrm>
          <a:prstGeom prst="rect">
            <a:avLst/>
          </a:prstGeom>
          <a:noFill/>
        </p:spPr>
        <p:txBody>
          <a:bodyPr wrap="square" rtlCol="0">
            <a:spAutoFit/>
          </a:bodyPr>
          <a:lstStyle/>
          <a:p>
            <a:endParaRPr lang="el-GR" dirty="0"/>
          </a:p>
        </p:txBody>
      </p:sp>
      <p:sp>
        <p:nvSpPr>
          <p:cNvPr id="6" name="TextBox 5"/>
          <p:cNvSpPr txBox="1"/>
          <p:nvPr/>
        </p:nvSpPr>
        <p:spPr>
          <a:xfrm>
            <a:off x="677334" y="3168162"/>
            <a:ext cx="8661471" cy="914400"/>
          </a:xfrm>
          <a:prstGeom prst="rect">
            <a:avLst/>
          </a:prstGeom>
          <a:noFill/>
        </p:spPr>
        <p:txBody>
          <a:bodyPr wrap="square" rtlCol="0">
            <a:spAutoFit/>
          </a:bodyPr>
          <a:lstStyle/>
          <a:p>
            <a:pPr marL="285750" indent="-285750">
              <a:buFont typeface="Arial" panose="020B0604020202020204" pitchFamily="34" charset="0"/>
              <a:buChar char="•"/>
            </a:pPr>
            <a:r>
              <a:rPr lang="el-GR" dirty="0"/>
              <a:t>Ως αποτέλεσμα της υπερθέρμανσης του πλανήτη, η κλιματική αλλαγή σχετίζεται με μακροπρόθεσμα καιρικά φαινόμενα στη Γη, όπως η θερμοκρασία, η στάθμη της θάλασσας και ο υετός.</a:t>
            </a:r>
          </a:p>
        </p:txBody>
      </p:sp>
      <p:sp>
        <p:nvSpPr>
          <p:cNvPr id="7" name="TextBox 6"/>
          <p:cNvSpPr txBox="1"/>
          <p:nvPr/>
        </p:nvSpPr>
        <p:spPr>
          <a:xfrm>
            <a:off x="677335" y="4152900"/>
            <a:ext cx="8748020" cy="1754326"/>
          </a:xfrm>
          <a:prstGeom prst="rect">
            <a:avLst/>
          </a:prstGeom>
          <a:noFill/>
        </p:spPr>
        <p:txBody>
          <a:bodyPr wrap="square" rtlCol="0">
            <a:spAutoFit/>
          </a:bodyPr>
          <a:lstStyle/>
          <a:p>
            <a:pPr marL="285750" indent="-285750">
              <a:buFont typeface="Arial" panose="020B0604020202020204" pitchFamily="34" charset="0"/>
              <a:buChar char="•"/>
            </a:pPr>
            <a:r>
              <a:rPr lang="el-GR" dirty="0"/>
              <a:t>Το κλίμα της γης έχει αλλάξει ριζικά πολλές φορές από τότε, πριν από 4,5 δισεκατομμύρια χρόνια, που σχηματίστηκε ο πλανήτης. Διακυμάνθηκε μεταξύ θερμών περιόδων και περιόδων παγετώνων· οι κύκλοι αυτοί διαρκούσαν κάθε φορά δεκάδες χιλιάδες ή εκατομμύρια χρόνια. Κατά τα τελευταία 150 έτη (τη λεγόμενη «βιομηχανική εποχή») οι θερμοκρασίες αυξήθηκαν ταχύτερα από ό,τι σε οποιαδήποτε άλλη εποχή.</a:t>
            </a:r>
          </a:p>
        </p:txBody>
      </p:sp>
    </p:spTree>
    <p:extLst>
      <p:ext uri="{BB962C8B-B14F-4D97-AF65-F5344CB8AC3E}">
        <p14:creationId xmlns:p14="http://schemas.microsoft.com/office/powerpoint/2010/main" val="361255073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ln w="6600">
                  <a:solidFill>
                    <a:schemeClr val="accent2"/>
                  </a:solidFill>
                  <a:prstDash val="solid"/>
                </a:ln>
                <a:solidFill>
                  <a:srgbClr val="FFFFFF"/>
                </a:solidFill>
                <a:effectLst>
                  <a:outerShdw dist="38100" dir="2700000" algn="tl" rotWithShape="0">
                    <a:schemeClr val="accent2"/>
                  </a:outerShdw>
                </a:effectLst>
              </a:rPr>
              <a:t>Οι κυριότεροι παράγοντες των φυσικών κλιματικών αλλαγών</a:t>
            </a:r>
            <a:endParaRPr lang="el-GR" sz="2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Θέση περιεχομένου 2"/>
          <p:cNvSpPr>
            <a:spLocks noGrp="1"/>
          </p:cNvSpPr>
          <p:nvPr>
            <p:ph idx="1"/>
          </p:nvPr>
        </p:nvSpPr>
        <p:spPr/>
        <p:txBody>
          <a:bodyPr/>
          <a:lstStyle/>
          <a:p>
            <a:r>
              <a:rPr lang="el-GR" dirty="0"/>
              <a:t>Αν και υπάρχει συμφωνία μεταξύ των επιστημόνων ως προς το ότι στους παράγοντες αποδίδεται ο επηρεασμός των χαρακτηριστικών του ισοζυγίου ενέργειας μέσω της θερμοκρασιακής ισορροπίας, εντούτοις υπάρχουν διάφορες προτάσεις ως προς τους πιθανούς παράγοντες. Πάντως αυτοί μπορεί να διακριθούν είτε σε ενδογενείς ή εξωγενείς, αναφορικά με το κλιματικό σύστημα. Εξαιρουμένου του ανθρώπινου παράγοντα και αδιακρίτως με το εάν πρόκειται για ενδογενούς ή εξωγενούς προέλευσης, οι υπόλοιποι κυριότεροι παράγοντες κατά τον Μαχαίρα, είναι οι μετακινήσεις των ηπείρων στην επιφάνεια της γης, οι ηφαιστειακές εκρήξεις, οι μεταβολές της ηλιακής δραστηριότητας, και οι ανωμαλίες στη γήινη κίνηση.</a:t>
            </a:r>
          </a:p>
        </p:txBody>
      </p:sp>
    </p:spTree>
    <p:extLst>
      <p:ext uri="{BB962C8B-B14F-4D97-AF65-F5344CB8AC3E}">
        <p14:creationId xmlns:p14="http://schemas.microsoft.com/office/powerpoint/2010/main" val="214512767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07067" y="509954"/>
            <a:ext cx="7766936" cy="817684"/>
          </a:xfrm>
        </p:spPr>
        <p:txBody>
          <a:bodyPr/>
          <a:lstStyle/>
          <a:p>
            <a:pPr algn="l"/>
            <a:r>
              <a:rPr lang="el-GR" sz="2400" b="1" dirty="0" smtClean="0">
                <a:ln w="6600">
                  <a:solidFill>
                    <a:schemeClr val="accent2"/>
                  </a:solidFill>
                  <a:prstDash val="solid"/>
                </a:ln>
                <a:solidFill>
                  <a:srgbClr val="FFFFFF"/>
                </a:solidFill>
                <a:effectLst>
                  <a:outerShdw dist="38100" dir="2700000" algn="tl" rotWithShape="0">
                    <a:schemeClr val="accent2"/>
                  </a:outerShdw>
                </a:effectLst>
              </a:rPr>
              <a:t>Ανθρωπογενής κλιματική αλλαγή </a:t>
            </a:r>
            <a:endParaRPr lang="el-GR" sz="2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Υπότιτλος 2"/>
          <p:cNvSpPr>
            <a:spLocks noGrp="1"/>
          </p:cNvSpPr>
          <p:nvPr>
            <p:ph type="subTitle" idx="1"/>
          </p:nvPr>
        </p:nvSpPr>
        <p:spPr>
          <a:xfrm>
            <a:off x="1507067" y="1529863"/>
            <a:ext cx="7766936" cy="3617870"/>
          </a:xfrm>
        </p:spPr>
        <p:txBody>
          <a:bodyPr/>
          <a:lstStyle/>
          <a:p>
            <a:pPr algn="l"/>
            <a:r>
              <a:rPr lang="el-GR" dirty="0"/>
              <a:t>Οι άνθρωποι επηρεάζουν ολοένα και περισσότερο το κλίμα και τη θερμοκρασία της γης μέσω της χρήσης ορυκτών καυσίμων, της αποψίλωσης των ομβρόφιλων δασών και της κτηνοτροφίας. Οι δραστηριότητες αυτές προσθέτουν τεράστιες ποσότητες αερίων του θερμοκηπίου στα αέρια που υπάρχουν στην ατμόσφαιρα, προκαλώντας αύξηση του φαινομένου του θερμοκηπίου και υπερθέρμανση του πλανήτη.[5] Χαρακτηριστικό παράδειγμα αυτών είναι ο καύσωνας των 38 βαθμών Κελσίου που "χτύπησε" τη Σιβηρία, ο οποίος, σύμφωνα με τους επιστήμονες, θα ήταν σχεδόν αδύνατος εάν δεν υπήρχε η κλιματική αλλαγή.</a:t>
            </a:r>
          </a:p>
        </p:txBody>
      </p:sp>
    </p:spTree>
    <p:extLst>
      <p:ext uri="{BB962C8B-B14F-4D97-AF65-F5344CB8AC3E}">
        <p14:creationId xmlns:p14="http://schemas.microsoft.com/office/powerpoint/2010/main" val="388716333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n w="6600">
                  <a:solidFill>
                    <a:schemeClr val="accent2"/>
                  </a:solidFill>
                  <a:prstDash val="solid"/>
                </a:ln>
                <a:solidFill>
                  <a:srgbClr val="FFFFFF"/>
                </a:solidFill>
                <a:effectLst>
                  <a:outerShdw dist="38100" dir="2700000" algn="tl" rotWithShape="0">
                    <a:schemeClr val="accent2"/>
                  </a:outerShdw>
                </a:effectLst>
              </a:rPr>
              <a:t>Κλιματική αλλαγή στην εκπαίδευση</a:t>
            </a:r>
            <a:endParaRPr lang="el-GR"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Θέση περιεχομένου 2"/>
          <p:cNvSpPr>
            <a:spLocks noGrp="1"/>
          </p:cNvSpPr>
          <p:nvPr>
            <p:ph idx="1"/>
          </p:nvPr>
        </p:nvSpPr>
        <p:spPr/>
        <p:txBody>
          <a:bodyPr/>
          <a:lstStyle/>
          <a:p>
            <a:r>
              <a:rPr lang="el-GR" dirty="0"/>
              <a:t>Έρευνα που έγινε στις ΗΠΑ, το 2014-2015 και αφορούσε εκπαιδευτικούς δημόσιων γυμνασίων και λυκείων, διαπίστωσε πως μόνο το 54% αυτών παρουσιάζουν στους μαθητές τους την επιστημονική οπτική της κλιματικής αλλαγής, ενώ ένα σημαντικό ποσοστό του 41% υποστήριζε πως για την υπερθέρμανση του πλανήτη υπεύθυνα είναι φυσικά αίτια.[12] Επιστημονικές ενώσεις έχουν πάρει θέση επί του θέματος, διατυπώνοντας δηλώσεις υποστήριξης για περισσότερη ενασχόληση με την κλιματική αλλαγή.</a:t>
            </a:r>
          </a:p>
        </p:txBody>
      </p:sp>
    </p:spTree>
    <p:extLst>
      <p:ext uri="{BB962C8B-B14F-4D97-AF65-F5344CB8AC3E}">
        <p14:creationId xmlns:p14="http://schemas.microsoft.com/office/powerpoint/2010/main" val="280969816"/>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599"/>
            <a:ext cx="8596668" cy="5545015"/>
          </a:xfrm>
        </p:spPr>
        <p:txBody>
          <a:bodyPr/>
          <a:lstStyle/>
          <a:p>
            <a:r>
              <a:rPr lang="el-GR" dirty="0" smtClean="0"/>
              <a:t>ΕΡΓΑΣΙΑ ΔΕΞΙΟΤΗΤΩΝ ΑΠΌ:</a:t>
            </a:r>
            <a:br>
              <a:rPr lang="el-GR" dirty="0" smtClean="0"/>
            </a:br>
            <a:r>
              <a:rPr lang="el-GR" dirty="0"/>
              <a:t/>
            </a:r>
            <a:br>
              <a:rPr lang="el-GR" dirty="0"/>
            </a:br>
            <a:r>
              <a:rPr lang="el-GR" dirty="0" smtClean="0"/>
              <a:t>ΚΥΡΙΑΚΗ ΧΑΛΚΙΑΔΑΚΗ</a:t>
            </a:r>
            <a:br>
              <a:rPr lang="el-GR" dirty="0" smtClean="0"/>
            </a:br>
            <a:r>
              <a:rPr lang="el-GR" dirty="0" smtClean="0"/>
              <a:t>ΧΡΙΣΤΙΝΑ ΣΥΜΕΩΝΙΔΟΥ</a:t>
            </a:r>
            <a:br>
              <a:rPr lang="el-GR" dirty="0" smtClean="0"/>
            </a:br>
            <a:r>
              <a:rPr lang="el-GR" dirty="0" smtClean="0"/>
              <a:t>ΚΑΤΕΡΙΝΑ ΦΑΣΟΥΛΗ</a:t>
            </a:r>
            <a:endParaRPr lang="el-GR" dirty="0"/>
          </a:p>
        </p:txBody>
      </p:sp>
    </p:spTree>
    <p:extLst>
      <p:ext uri="{BB962C8B-B14F-4D97-AF65-F5344CB8AC3E}">
        <p14:creationId xmlns:p14="http://schemas.microsoft.com/office/powerpoint/2010/main" val="117945263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412</TotalTime>
  <Words>448</Words>
  <Application>Microsoft Office PowerPoint</Application>
  <PresentationFormat>Ευρεία οθόνη</PresentationFormat>
  <Paragraphs>13</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Trebuchet MS</vt:lpstr>
      <vt:lpstr>Wingdings 3</vt:lpstr>
      <vt:lpstr>Όψη</vt:lpstr>
      <vt:lpstr>ΦΡΟΝΤΙΖΩ ΤΟ ΠΕΡΙΒΑΛΛΟΝ</vt:lpstr>
      <vt:lpstr>Τι είναι η κλιματική αλλαγή</vt:lpstr>
      <vt:lpstr>Οι κυριότεροι παράγοντες των φυσικών κλιματικών αλλαγών</vt:lpstr>
      <vt:lpstr>Ανθρωπογενής κλιματική αλλαγή </vt:lpstr>
      <vt:lpstr>Κλιματική αλλαγή στην εκπαίδευση</vt:lpstr>
      <vt:lpstr>ΕΡΓΑΣΙΑ ΔΕΞΙΟΤΗΤΩΝ ΑΠΌ:  ΚΥΡΙΑΚΗ ΧΑΛΚΙΑΔΑΚΗ ΧΡΙΣΤΙΝΑ ΣΥΜΕΩΝΙΔΟΥ ΚΑΤΕΡΙΝΑ ΦΑΣΟΥΛΗ</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ΦΡΟΝΤΙΖΩ ΤΟ ΠΕΡΙΒΑΛΛΟΝ</dc:title>
  <dc:creator>myhp</dc:creator>
  <cp:lastModifiedBy>myhp</cp:lastModifiedBy>
  <cp:revision>9</cp:revision>
  <dcterms:created xsi:type="dcterms:W3CDTF">2025-05-13T11:05:11Z</dcterms:created>
  <dcterms:modified xsi:type="dcterms:W3CDTF">2025-05-13T17:57:52Z</dcterms:modified>
</cp:coreProperties>
</file>