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slideMasters/slideMaster3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_rels/presentation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presProps.xml" ContentType="application/vnd.openxmlformats-officedocument.presentationml.presProps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_rels/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</p:sldIdLst>
  <p:sldSz cx="12192000" cy="6858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F4B2D56D-FC7A-49BC-BABC-911061582785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l-GR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1506960" y="2404440"/>
            <a:ext cx="7766640" cy="164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l-GR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3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l-GR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3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l-GR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6BB8EAEA-10F6-4598-8F09-70F5875868EF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l-GR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1506960" y="2404440"/>
            <a:ext cx="7766640" cy="164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l-GR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l-GR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4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l-GR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4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l-GR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4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l-GR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7CDD6AFD-EA4A-49EE-B9DD-83077C71B7E0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l-GR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1506960" y="2404440"/>
            <a:ext cx="7766640" cy="164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l-GR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l-GR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4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l-GR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4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l-GR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4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l-GR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5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l-GR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5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l-GR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A60A779D-5315-40C5-A06C-EB7B9058B807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l-GR"/>
              <a:t/>
            </a: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58C5FF42-EA2B-4355-9A54-CE0F8672ABA3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el-GR"/>
              <a:t/>
            </a: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1506960" y="2404440"/>
            <a:ext cx="7766640" cy="164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l-GR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A7A4766E-F280-471C-8C36-DA0971053448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el-GR"/>
              <a:t/>
            </a: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1506960" y="2404440"/>
            <a:ext cx="7766640" cy="164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l-GR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l-GR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58EBD395-433C-405A-81F9-2BD526BB1125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el-GR"/>
              <a:t/>
            </a: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1506960" y="2404440"/>
            <a:ext cx="7766640" cy="164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l-GR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l-GR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l-GR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9504B4FD-5ECC-4CC7-A028-5EB7229524F3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el-GR"/>
              <a:t/>
            </a: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1506960" y="2404440"/>
            <a:ext cx="7766640" cy="164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l-GR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355A8696-7911-47CE-A1D4-A80F1BEE1EF9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el-GR"/>
              <a:t/>
            </a: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subTitle"/>
          </p:nvPr>
        </p:nvSpPr>
        <p:spPr>
          <a:xfrm>
            <a:off x="1506960" y="2404440"/>
            <a:ext cx="7766640" cy="7630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l-G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779C4CC1-DFA6-4DAC-A3F6-1FA5FD5F5655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el-GR"/>
              <a:t/>
            </a: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1506960" y="2404440"/>
            <a:ext cx="7766640" cy="164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l-GR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l-GR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l-GR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l-GR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F340B602-13E0-4A09-8AE3-F3FB201B83B0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el-GR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1506960" y="2404440"/>
            <a:ext cx="7766640" cy="164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l-GR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794A81AE-C985-47B6-911C-542ED57D900A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l-GR"/>
              <a:t/>
            </a: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1506960" y="2404440"/>
            <a:ext cx="7766640" cy="164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l-GR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l-GR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l-GR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8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l-GR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70CF5D94-922A-4B7C-8933-8894E5072037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el-GR"/>
              <a:t/>
            </a: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1506960" y="2404440"/>
            <a:ext cx="7766640" cy="164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l-GR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l-GR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8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l-GR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8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l-GR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A9EF17AE-8D3A-4EEE-83A3-742F338404C2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el-GR"/>
              <a:t/>
            </a: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1506960" y="2404440"/>
            <a:ext cx="7766640" cy="164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l-GR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l-GR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9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l-GR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C73C5E6C-5D98-4523-AEDD-89F5F9222F04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el-GR"/>
              <a:t/>
            </a: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1506960" y="2404440"/>
            <a:ext cx="7766640" cy="164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l-GR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9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l-GR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9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l-GR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9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l-GR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9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l-GR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06A43568-D4A0-4049-855F-87AA0D386C06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el-GR"/>
              <a:t/>
            </a: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1506960" y="2404440"/>
            <a:ext cx="7766640" cy="164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l-GR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9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l-GR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0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l-GR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0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l-GR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0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l-GR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0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l-GR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0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l-GR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3FC1A9C3-EB94-47C3-994B-F2783CE9A59F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el-GR"/>
              <a:t/>
            </a: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EF1F85B4-9946-4F92-81C0-4D4E5FBF87FE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el-GR"/>
              <a:t/>
            </a:r>
          </a:p>
        </p:txBody>
      </p:sp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1506960" y="2404440"/>
            <a:ext cx="7766640" cy="164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l-GR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3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E578E796-BF96-4CA4-8009-6A7219C5E767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el-GR"/>
              <a:t/>
            </a: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 type="title"/>
          </p:nvPr>
        </p:nvSpPr>
        <p:spPr>
          <a:xfrm>
            <a:off x="1506960" y="2404440"/>
            <a:ext cx="7766640" cy="164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l-GR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3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l-GR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C368DD7C-AE08-49D3-8A83-FD6E0FBBA1BA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el-GR"/>
              <a:t/>
            </a: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title"/>
          </p:nvPr>
        </p:nvSpPr>
        <p:spPr>
          <a:xfrm>
            <a:off x="1506960" y="2404440"/>
            <a:ext cx="7766640" cy="164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l-GR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3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l-GR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3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l-GR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95C108EC-6F5A-441C-AF5E-C05091A6FF6B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el-GR"/>
              <a:t/>
            </a: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title"/>
          </p:nvPr>
        </p:nvSpPr>
        <p:spPr>
          <a:xfrm>
            <a:off x="1506960" y="2404440"/>
            <a:ext cx="7766640" cy="164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l-GR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F7F2C80A-CD57-4EDA-8213-0F3464709919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el-GR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1506960" y="2404440"/>
            <a:ext cx="7766640" cy="164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l-GR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l-GR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14FD6D38-4E51-4BC9-811C-C609A8FEF922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l-GR"/>
              <a:t/>
            </a: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subTitle"/>
          </p:nvPr>
        </p:nvSpPr>
        <p:spPr>
          <a:xfrm>
            <a:off x="1506960" y="2404440"/>
            <a:ext cx="7766640" cy="7630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l-G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FC53022B-4428-4458-904C-0FCFE7284176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el-GR"/>
              <a:t/>
            </a: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1506960" y="2404440"/>
            <a:ext cx="7766640" cy="164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l-GR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4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l-GR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4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l-GR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4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l-GR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18A5505C-6522-47FD-A1D9-831841C51DEC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el-GR"/>
              <a:t/>
            </a: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title"/>
          </p:nvPr>
        </p:nvSpPr>
        <p:spPr>
          <a:xfrm>
            <a:off x="1506960" y="2404440"/>
            <a:ext cx="7766640" cy="164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l-GR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4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l-GR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4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l-GR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48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l-GR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138250E7-88EC-4893-A837-9250CF5DA087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el-GR"/>
              <a:t/>
            </a: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PlaceHolder 1"/>
          <p:cNvSpPr>
            <a:spLocks noGrp="1"/>
          </p:cNvSpPr>
          <p:nvPr>
            <p:ph type="title"/>
          </p:nvPr>
        </p:nvSpPr>
        <p:spPr>
          <a:xfrm>
            <a:off x="1506960" y="2404440"/>
            <a:ext cx="7766640" cy="164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l-GR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5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l-GR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5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l-GR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5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l-GR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E2326991-A40D-403C-A5A3-85F92F156794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el-GR"/>
              <a:t/>
            </a: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PlaceHolder 1"/>
          <p:cNvSpPr>
            <a:spLocks noGrp="1"/>
          </p:cNvSpPr>
          <p:nvPr>
            <p:ph type="title"/>
          </p:nvPr>
        </p:nvSpPr>
        <p:spPr>
          <a:xfrm>
            <a:off x="1506960" y="2404440"/>
            <a:ext cx="7766640" cy="164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l-GR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l-GR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55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l-GR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3BF8EEC6-7E0E-4226-9675-E688B454DBD2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el-GR"/>
              <a:t/>
            </a: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PlaceHolder 1"/>
          <p:cNvSpPr>
            <a:spLocks noGrp="1"/>
          </p:cNvSpPr>
          <p:nvPr>
            <p:ph type="title"/>
          </p:nvPr>
        </p:nvSpPr>
        <p:spPr>
          <a:xfrm>
            <a:off x="1506960" y="2404440"/>
            <a:ext cx="7766640" cy="164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l-GR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5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l-GR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5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l-GR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5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l-GR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60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l-GR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9CD4D529-E996-45AB-B6DF-EA9D6BA450DC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el-GR"/>
              <a:t/>
            </a: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PlaceHolder 1"/>
          <p:cNvSpPr>
            <a:spLocks noGrp="1"/>
          </p:cNvSpPr>
          <p:nvPr>
            <p:ph type="title"/>
          </p:nvPr>
        </p:nvSpPr>
        <p:spPr>
          <a:xfrm>
            <a:off x="1506960" y="2404440"/>
            <a:ext cx="7766640" cy="164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l-GR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6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l-GR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63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l-GR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64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l-GR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65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l-GR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66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l-GR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67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l-GR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C3283184-E81B-4074-9FE2-EAEEF20B9904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el-GR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1506960" y="2404440"/>
            <a:ext cx="7766640" cy="164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l-GR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l-GR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l-GR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858CD016-4812-4569-BAF4-188AF2276E7B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l-GR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1506960" y="2404440"/>
            <a:ext cx="7766640" cy="164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l-GR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038CE9B2-9B96-457C-870C-9CBACBB6D1BD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l-GR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subTitle"/>
          </p:nvPr>
        </p:nvSpPr>
        <p:spPr>
          <a:xfrm>
            <a:off x="1506960" y="2404440"/>
            <a:ext cx="7766640" cy="7630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l-G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FAEE5C05-2E83-475A-9D2F-DEA06FB47B6E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l-GR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1506960" y="2404440"/>
            <a:ext cx="7766640" cy="164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l-GR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l-GR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l-GR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2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l-GR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A5E01C60-BB3A-4E23-8643-CF1E9EA793D6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l-GR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1506960" y="2404440"/>
            <a:ext cx="7766640" cy="164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l-GR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l-GR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l-GR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l-GR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2395F473-9951-4AB9-8F16-76F7254C3501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l-GR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1506960" y="2404440"/>
            <a:ext cx="7766640" cy="164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l-GR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l-GR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l-GR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l-GR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113622A5-1446-4931-9631-10C53207D1E8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l-GR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0" name="Group 6"/>
          <p:cNvGrpSpPr/>
          <p:nvPr/>
        </p:nvGrpSpPr>
        <p:grpSpPr>
          <a:xfrm>
            <a:off x="0" y="-8640"/>
            <a:ext cx="12191760" cy="6866640"/>
            <a:chOff x="0" y="-8640"/>
            <a:chExt cx="12191760" cy="6866640"/>
          </a:xfrm>
        </p:grpSpPr>
        <p:cxnSp>
          <p:nvCxnSpPr>
            <p:cNvPr id="1" name="Straight Connector 19"/>
            <p:cNvCxnSpPr/>
            <p:nvPr/>
          </p:nvCxnSpPr>
          <p:spPr>
            <a:xfrm>
              <a:off x="9370800" y="0"/>
              <a:ext cx="1219680" cy="6858360"/>
            </a:xfrm>
            <a:prstGeom prst="straightConnector1">
              <a:avLst/>
            </a:prstGeom>
            <a:ln cap="rnd" w="9525">
              <a:solidFill>
                <a:srgbClr val="ffffff">
                  <a:lumMod val="75000"/>
                </a:srgbClr>
              </a:solidFill>
              <a:round/>
            </a:ln>
          </p:spPr>
        </p:cxnSp>
        <p:cxnSp>
          <p:nvCxnSpPr>
            <p:cNvPr id="2" name="Straight Connector 20"/>
            <p:cNvCxnSpPr/>
            <p:nvPr/>
          </p:nvCxnSpPr>
          <p:spPr>
            <a:xfrm flipH="1">
              <a:off x="7425000" y="3681360"/>
              <a:ext cx="4763880" cy="3177000"/>
            </a:xfrm>
            <a:prstGeom prst="straightConnector1">
              <a:avLst/>
            </a:prstGeom>
            <a:ln cap="rnd" w="9525">
              <a:solidFill>
                <a:srgbClr val="ffffff">
                  <a:lumMod val="85000"/>
                </a:srgbClr>
              </a:solidFill>
              <a:round/>
            </a:ln>
          </p:spPr>
        </p:cxnSp>
        <p:sp>
          <p:nvSpPr>
            <p:cNvPr id="3" name="Rectangle 23"/>
            <p:cNvSpPr/>
            <p:nvPr/>
          </p:nvSpPr>
          <p:spPr>
            <a:xfrm>
              <a:off x="9181440" y="-8640"/>
              <a:ext cx="3007080" cy="6866280"/>
            </a:xfrm>
            <a:custGeom>
              <a:avLst/>
              <a:gdLst>
                <a:gd name="textAreaLeft" fmla="*/ 0 w 3007080"/>
                <a:gd name="textAreaRight" fmla="*/ 3007440 w 3007080"/>
                <a:gd name="textAreaTop" fmla="*/ 0 h 6866280"/>
                <a:gd name="textAreaBottom" fmla="*/ 6866640 h 6866280"/>
              </a:gdLst>
              <a:ahLst/>
              <a:rect l="textAreaLeft" t="textAreaTop" r="textAreaRight" b="textAreaBottom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>
              <a:outerShdw blurRad="3816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rIns="90000" tIns="45000" bIns="45000" anchor="t">
              <a:noAutofit/>
            </a:bodyPr>
            <a:p>
              <a:endParaRPr b="0" lang="el-GR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" name="Rectangle 25"/>
            <p:cNvSpPr/>
            <p:nvPr/>
          </p:nvSpPr>
          <p:spPr>
            <a:xfrm>
              <a:off x="9603360" y="-8640"/>
              <a:ext cx="2588040" cy="6866280"/>
            </a:xfrm>
            <a:custGeom>
              <a:avLst/>
              <a:gdLst>
                <a:gd name="textAreaLeft" fmla="*/ 0 w 2588040"/>
                <a:gd name="textAreaRight" fmla="*/ 2588400 w 2588040"/>
                <a:gd name="textAreaTop" fmla="*/ 0 h 6866280"/>
                <a:gd name="textAreaBottom" fmla="*/ 6866640 h 6866280"/>
              </a:gdLst>
              <a:ahLst/>
              <a:rect l="textAreaLeft" t="textAreaTop" r="textAreaRight" b="textAreaBottom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>
              <a:outerShdw blurRad="3816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rIns="90000" tIns="45000" bIns="45000" anchor="t">
              <a:noAutofit/>
            </a:bodyPr>
            <a:p>
              <a:endParaRPr b="0" lang="el-GR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" name="Isosceles Triangle 23"/>
            <p:cNvSpPr/>
            <p:nvPr/>
          </p:nvSpPr>
          <p:spPr>
            <a:xfrm>
              <a:off x="8932320" y="3048120"/>
              <a:ext cx="3259440" cy="380952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>
              <a:outerShdw blurRad="3816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rIns="90000" tIns="45000" bIns="45000" anchor="t">
              <a:noAutofit/>
            </a:bodyPr>
            <a:p>
              <a:endParaRPr b="0" lang="el-GR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" name="Rectangle 27"/>
            <p:cNvSpPr/>
            <p:nvPr/>
          </p:nvSpPr>
          <p:spPr>
            <a:xfrm>
              <a:off x="9334440" y="-8640"/>
              <a:ext cx="2854080" cy="6866280"/>
            </a:xfrm>
            <a:custGeom>
              <a:avLst/>
              <a:gdLst>
                <a:gd name="textAreaLeft" fmla="*/ 0 w 2854080"/>
                <a:gd name="textAreaRight" fmla="*/ 2854440 w 2854080"/>
                <a:gd name="textAreaTop" fmla="*/ 0 h 6866280"/>
                <a:gd name="textAreaBottom" fmla="*/ 6866640 h 6866280"/>
              </a:gdLst>
              <a:ahLst/>
              <a:rect l="textAreaLeft" t="textAreaTop" r="textAreaRight" b="textAreaBottom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>
              <a:outerShdw blurRad="3816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rIns="90000" tIns="45000" bIns="45000" anchor="t">
              <a:noAutofit/>
            </a:bodyPr>
            <a:p>
              <a:endParaRPr b="0" lang="el-GR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7" name="Rectangle 28"/>
            <p:cNvSpPr/>
            <p:nvPr/>
          </p:nvSpPr>
          <p:spPr>
            <a:xfrm>
              <a:off x="10898640" y="-8640"/>
              <a:ext cx="1289880" cy="6866280"/>
            </a:xfrm>
            <a:custGeom>
              <a:avLst/>
              <a:gdLst>
                <a:gd name="textAreaLeft" fmla="*/ 0 w 1289880"/>
                <a:gd name="textAreaRight" fmla="*/ 1290240 w 1289880"/>
                <a:gd name="textAreaTop" fmla="*/ 0 h 6866280"/>
                <a:gd name="textAreaBottom" fmla="*/ 6866640 h 6866280"/>
              </a:gdLst>
              <a:ahLst/>
              <a:rect l="textAreaLeft" t="textAreaTop" r="textAreaRight" b="textAreaBottom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>
              <a:outerShdw blurRad="3816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rIns="90000" tIns="45000" bIns="45000" anchor="t">
              <a:noAutofit/>
            </a:bodyPr>
            <a:p>
              <a:endParaRPr b="0" lang="el-GR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29"/>
            <p:cNvSpPr/>
            <p:nvPr/>
          </p:nvSpPr>
          <p:spPr>
            <a:xfrm>
              <a:off x="10938960" y="-8640"/>
              <a:ext cx="1249560" cy="6866280"/>
            </a:xfrm>
            <a:custGeom>
              <a:avLst/>
              <a:gdLst>
                <a:gd name="textAreaLeft" fmla="*/ 0 w 1249560"/>
                <a:gd name="textAreaRight" fmla="*/ 1249920 w 1249560"/>
                <a:gd name="textAreaTop" fmla="*/ 0 h 6866280"/>
                <a:gd name="textAreaBottom" fmla="*/ 6866640 h 6866280"/>
              </a:gdLst>
              <a:ahLst/>
              <a:rect l="textAreaLeft" t="textAreaTop" r="textAreaRight" b="textAreaBottom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>
              <a:outerShdw blurRad="3816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rIns="90000" tIns="45000" bIns="45000" anchor="t">
              <a:noAutofit/>
            </a:bodyPr>
            <a:p>
              <a:endParaRPr b="0" lang="el-GR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Isosceles Triangle 27"/>
            <p:cNvSpPr/>
            <p:nvPr/>
          </p:nvSpPr>
          <p:spPr>
            <a:xfrm>
              <a:off x="10371600" y="3589920"/>
              <a:ext cx="1816920" cy="326772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>
              <a:outerShdw blurRad="3816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rIns="90000" tIns="45000" bIns="45000" anchor="t">
              <a:noAutofit/>
            </a:bodyPr>
            <a:p>
              <a:endParaRPr b="0" lang="el-GR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0" name="Isosceles Triangle 28"/>
            <p:cNvSpPr/>
            <p:nvPr/>
          </p:nvSpPr>
          <p:spPr>
            <a:xfrm>
              <a:off x="0" y="4013280"/>
              <a:ext cx="448200" cy="284436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>
              <a:outerShdw blurRad="3816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rIns="90000" tIns="45000" bIns="45000" anchor="t">
              <a:noAutofit/>
            </a:bodyPr>
            <a:p>
              <a:endParaRPr b="0" lang="el-GR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48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 indent="0"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chemeClr val="accent1"/>
                </a:solidFill>
                <a:latin typeface="Trebuchet MS"/>
              </a:rPr>
              <a:t>Click to edit Master title style</a:t>
            </a:r>
            <a:endParaRPr b="0" lang="el-GR" sz="36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677160" y="2160720"/>
            <a:ext cx="8596440" cy="38804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343080" indent="-34308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1800" spc="-1" strike="noStrike">
                <a:solidFill>
                  <a:srgbClr val="404040"/>
                </a:solidFill>
                <a:latin typeface="Trebuchet MS"/>
              </a:rPr>
              <a:t>Click to edit Master text styles</a:t>
            </a:r>
            <a:endParaRPr b="0" lang="el-GR" sz="1800" spc="-1" strike="noStrike">
              <a:solidFill>
                <a:srgbClr val="404040"/>
              </a:solidFill>
              <a:latin typeface="Trebuchet MS"/>
            </a:endParaRPr>
          </a:p>
          <a:p>
            <a:pPr lvl="1" marL="743040" indent="-28584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1600" spc="-1" strike="noStrike">
                <a:solidFill>
                  <a:srgbClr val="404040"/>
                </a:solidFill>
                <a:latin typeface="Trebuchet MS"/>
              </a:rPr>
              <a:t>Second level</a:t>
            </a:r>
            <a:endParaRPr b="0" lang="el-GR" sz="1600" spc="-1" strike="noStrike">
              <a:solidFill>
                <a:srgbClr val="404040"/>
              </a:solidFill>
              <a:latin typeface="Trebuchet MS"/>
            </a:endParaRPr>
          </a:p>
          <a:p>
            <a:pPr lvl="2" marL="1143000" indent="-22860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1400" spc="-1" strike="noStrike">
                <a:solidFill>
                  <a:srgbClr val="404040"/>
                </a:solidFill>
                <a:latin typeface="Trebuchet MS"/>
              </a:rPr>
              <a:t>Third level</a:t>
            </a:r>
            <a:endParaRPr b="0" lang="el-GR" sz="1400" spc="-1" strike="noStrike">
              <a:solidFill>
                <a:srgbClr val="404040"/>
              </a:solidFill>
              <a:latin typeface="Trebuchet MS"/>
            </a:endParaRPr>
          </a:p>
          <a:p>
            <a:pPr lvl="3" marL="1600200" indent="-22860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1200" spc="-1" strike="noStrike">
                <a:solidFill>
                  <a:srgbClr val="404040"/>
                </a:solidFill>
                <a:latin typeface="Trebuchet MS"/>
              </a:rPr>
              <a:t>Fourth level</a:t>
            </a:r>
            <a:endParaRPr b="0" lang="el-GR" sz="1200" spc="-1" strike="noStrike">
              <a:solidFill>
                <a:srgbClr val="404040"/>
              </a:solidFill>
              <a:latin typeface="Trebuchet MS"/>
            </a:endParaRPr>
          </a:p>
          <a:p>
            <a:pPr lvl="4" marL="2057400" indent="-22860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1200" spc="-1" strike="noStrike">
                <a:solidFill>
                  <a:srgbClr val="404040"/>
                </a:solidFill>
                <a:latin typeface="Trebuchet MS"/>
              </a:rPr>
              <a:t>Fifth level</a:t>
            </a:r>
            <a:endParaRPr b="0" lang="el-GR" sz="1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dt" idx="1"/>
          </p:nvPr>
        </p:nvSpPr>
        <p:spPr>
          <a:xfrm>
            <a:off x="7205040" y="6041520"/>
            <a:ext cx="91152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900" spc="-1" strike="noStrike">
                <a:solidFill>
                  <a:srgbClr val="8b8b8b"/>
                </a:solidFill>
                <a:latin typeface="Trebuchet MS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900" spc="-1" strike="noStrike">
                <a:solidFill>
                  <a:srgbClr val="8b8b8b"/>
                </a:solidFill>
                <a:latin typeface="Trebuchet MS"/>
              </a:rPr>
              <a:t>&lt;ημερομηνία/ώρα&gt;</a:t>
            </a:r>
            <a:endParaRPr b="0" lang="el-GR" sz="9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ftr" idx="2"/>
          </p:nvPr>
        </p:nvSpPr>
        <p:spPr>
          <a:xfrm>
            <a:off x="677160" y="6041520"/>
            <a:ext cx="629712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ctr">
              <a:buNone/>
              <a:defRPr b="0" lang="el-GR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l-GR" sz="1400" spc="-1" strike="noStrike">
                <a:solidFill>
                  <a:srgbClr val="000000"/>
                </a:solidFill>
                <a:latin typeface="Times New Roman"/>
              </a:rPr>
              <a:t>&lt;υποσέλιδο&gt;</a:t>
            </a:r>
            <a:endParaRPr b="0" lang="el-GR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" name="PlaceHolder 5"/>
          <p:cNvSpPr>
            <a:spLocks noGrp="1"/>
          </p:cNvSpPr>
          <p:nvPr>
            <p:ph type="sldNum" idx="3"/>
          </p:nvPr>
        </p:nvSpPr>
        <p:spPr>
          <a:xfrm>
            <a:off x="8590680" y="6041520"/>
            <a:ext cx="68292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900" spc="-1" strike="noStrike">
                <a:solidFill>
                  <a:schemeClr val="accent1"/>
                </a:solidFill>
                <a:latin typeface="Trebuchet MS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BC8A90C5-1375-49BA-8B25-EF4842EC7841}" type="slidenum">
              <a:rPr b="0" lang="en-US" sz="900" spc="-1" strike="noStrike">
                <a:solidFill>
                  <a:schemeClr val="accent1"/>
                </a:solidFill>
                <a:latin typeface="Trebuchet MS"/>
              </a:rPr>
              <a:t>&lt;αριθμός&gt;</a:t>
            </a:fld>
            <a:endParaRPr b="0" lang="el-GR" sz="9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Group 6"/>
          <p:cNvGrpSpPr/>
          <p:nvPr/>
        </p:nvGrpSpPr>
        <p:grpSpPr>
          <a:xfrm>
            <a:off x="0" y="-8640"/>
            <a:ext cx="12191760" cy="6866640"/>
            <a:chOff x="0" y="-8640"/>
            <a:chExt cx="12191760" cy="6866640"/>
          </a:xfrm>
        </p:grpSpPr>
        <p:cxnSp>
          <p:nvCxnSpPr>
            <p:cNvPr id="53" name="Straight Connector 19"/>
            <p:cNvCxnSpPr/>
            <p:nvPr/>
          </p:nvCxnSpPr>
          <p:spPr>
            <a:xfrm>
              <a:off x="9370800" y="0"/>
              <a:ext cx="1219680" cy="6858360"/>
            </a:xfrm>
            <a:prstGeom prst="straightConnector1">
              <a:avLst/>
            </a:prstGeom>
            <a:ln cap="rnd" w="9525">
              <a:solidFill>
                <a:srgbClr val="ffffff">
                  <a:lumMod val="75000"/>
                </a:srgbClr>
              </a:solidFill>
              <a:round/>
            </a:ln>
          </p:spPr>
        </p:cxnSp>
        <p:cxnSp>
          <p:nvCxnSpPr>
            <p:cNvPr id="54" name="Straight Connector 20"/>
            <p:cNvCxnSpPr/>
            <p:nvPr/>
          </p:nvCxnSpPr>
          <p:spPr>
            <a:xfrm flipH="1">
              <a:off x="7425000" y="3681360"/>
              <a:ext cx="4763880" cy="3177000"/>
            </a:xfrm>
            <a:prstGeom prst="straightConnector1">
              <a:avLst/>
            </a:prstGeom>
            <a:ln cap="rnd" w="9525">
              <a:solidFill>
                <a:srgbClr val="ffffff">
                  <a:lumMod val="85000"/>
                </a:srgbClr>
              </a:solidFill>
              <a:round/>
            </a:ln>
          </p:spPr>
        </p:cxnSp>
        <p:sp>
          <p:nvSpPr>
            <p:cNvPr id="55" name="Rectangle 23"/>
            <p:cNvSpPr/>
            <p:nvPr/>
          </p:nvSpPr>
          <p:spPr>
            <a:xfrm>
              <a:off x="9181440" y="-8640"/>
              <a:ext cx="3007080" cy="6866280"/>
            </a:xfrm>
            <a:custGeom>
              <a:avLst/>
              <a:gdLst>
                <a:gd name="textAreaLeft" fmla="*/ 0 w 3007080"/>
                <a:gd name="textAreaRight" fmla="*/ 3007440 w 3007080"/>
                <a:gd name="textAreaTop" fmla="*/ 0 h 6866280"/>
                <a:gd name="textAreaBottom" fmla="*/ 6866640 h 6866280"/>
              </a:gdLst>
              <a:ahLst/>
              <a:rect l="textAreaLeft" t="textAreaTop" r="textAreaRight" b="textAreaBottom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>
              <a:outerShdw blurRad="3816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rIns="90000" tIns="45000" bIns="45000" anchor="t">
              <a:noAutofit/>
            </a:bodyPr>
            <a:p>
              <a:endParaRPr b="0" lang="el-GR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6" name="Rectangle 25"/>
            <p:cNvSpPr/>
            <p:nvPr/>
          </p:nvSpPr>
          <p:spPr>
            <a:xfrm>
              <a:off x="9603360" y="-8640"/>
              <a:ext cx="2588040" cy="6866280"/>
            </a:xfrm>
            <a:custGeom>
              <a:avLst/>
              <a:gdLst>
                <a:gd name="textAreaLeft" fmla="*/ 0 w 2588040"/>
                <a:gd name="textAreaRight" fmla="*/ 2588400 w 2588040"/>
                <a:gd name="textAreaTop" fmla="*/ 0 h 6866280"/>
                <a:gd name="textAreaBottom" fmla="*/ 6866640 h 6866280"/>
              </a:gdLst>
              <a:ahLst/>
              <a:rect l="textAreaLeft" t="textAreaTop" r="textAreaRight" b="textAreaBottom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>
              <a:outerShdw blurRad="3816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rIns="90000" tIns="45000" bIns="45000" anchor="t">
              <a:noAutofit/>
            </a:bodyPr>
            <a:p>
              <a:endParaRPr b="0" lang="el-GR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7" name="Isosceles Triangle 23"/>
            <p:cNvSpPr/>
            <p:nvPr/>
          </p:nvSpPr>
          <p:spPr>
            <a:xfrm>
              <a:off x="8932320" y="3048120"/>
              <a:ext cx="3259440" cy="380952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>
              <a:outerShdw blurRad="3816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rIns="90000" tIns="45000" bIns="45000" anchor="t">
              <a:noAutofit/>
            </a:bodyPr>
            <a:p>
              <a:endParaRPr b="0" lang="el-GR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8" name="Rectangle 27"/>
            <p:cNvSpPr/>
            <p:nvPr/>
          </p:nvSpPr>
          <p:spPr>
            <a:xfrm>
              <a:off x="9334440" y="-8640"/>
              <a:ext cx="2854080" cy="6866280"/>
            </a:xfrm>
            <a:custGeom>
              <a:avLst/>
              <a:gdLst>
                <a:gd name="textAreaLeft" fmla="*/ 0 w 2854080"/>
                <a:gd name="textAreaRight" fmla="*/ 2854440 w 2854080"/>
                <a:gd name="textAreaTop" fmla="*/ 0 h 6866280"/>
                <a:gd name="textAreaBottom" fmla="*/ 6866640 h 6866280"/>
              </a:gdLst>
              <a:ahLst/>
              <a:rect l="textAreaLeft" t="textAreaTop" r="textAreaRight" b="textAreaBottom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>
              <a:outerShdw blurRad="3816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rIns="90000" tIns="45000" bIns="45000" anchor="t">
              <a:noAutofit/>
            </a:bodyPr>
            <a:p>
              <a:endParaRPr b="0" lang="el-GR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9" name="Rectangle 28"/>
            <p:cNvSpPr/>
            <p:nvPr/>
          </p:nvSpPr>
          <p:spPr>
            <a:xfrm>
              <a:off x="10898640" y="-8640"/>
              <a:ext cx="1289880" cy="6866280"/>
            </a:xfrm>
            <a:custGeom>
              <a:avLst/>
              <a:gdLst>
                <a:gd name="textAreaLeft" fmla="*/ 0 w 1289880"/>
                <a:gd name="textAreaRight" fmla="*/ 1290240 w 1289880"/>
                <a:gd name="textAreaTop" fmla="*/ 0 h 6866280"/>
                <a:gd name="textAreaBottom" fmla="*/ 6866640 h 6866280"/>
              </a:gdLst>
              <a:ahLst/>
              <a:rect l="textAreaLeft" t="textAreaTop" r="textAreaRight" b="textAreaBottom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>
              <a:outerShdw blurRad="3816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rIns="90000" tIns="45000" bIns="45000" anchor="t">
              <a:noAutofit/>
            </a:bodyPr>
            <a:p>
              <a:endParaRPr b="0" lang="el-GR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0" name="Rectangle 29"/>
            <p:cNvSpPr/>
            <p:nvPr/>
          </p:nvSpPr>
          <p:spPr>
            <a:xfrm>
              <a:off x="10938960" y="-8640"/>
              <a:ext cx="1249560" cy="6866280"/>
            </a:xfrm>
            <a:custGeom>
              <a:avLst/>
              <a:gdLst>
                <a:gd name="textAreaLeft" fmla="*/ 0 w 1249560"/>
                <a:gd name="textAreaRight" fmla="*/ 1249920 w 1249560"/>
                <a:gd name="textAreaTop" fmla="*/ 0 h 6866280"/>
                <a:gd name="textAreaBottom" fmla="*/ 6866640 h 6866280"/>
              </a:gdLst>
              <a:ahLst/>
              <a:rect l="textAreaLeft" t="textAreaTop" r="textAreaRight" b="textAreaBottom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>
              <a:outerShdw blurRad="3816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rIns="90000" tIns="45000" bIns="45000" anchor="t">
              <a:noAutofit/>
            </a:bodyPr>
            <a:p>
              <a:endParaRPr b="0" lang="el-GR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1" name="Isosceles Triangle 27"/>
            <p:cNvSpPr/>
            <p:nvPr/>
          </p:nvSpPr>
          <p:spPr>
            <a:xfrm>
              <a:off x="10371600" y="3589920"/>
              <a:ext cx="1816920" cy="326772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>
              <a:outerShdw blurRad="3816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rIns="90000" tIns="45000" bIns="45000" anchor="t">
              <a:noAutofit/>
            </a:bodyPr>
            <a:p>
              <a:endParaRPr b="0" lang="el-GR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2" name="Isosceles Triangle 28"/>
            <p:cNvSpPr/>
            <p:nvPr/>
          </p:nvSpPr>
          <p:spPr>
            <a:xfrm>
              <a:off x="0" y="4013280"/>
              <a:ext cx="448200" cy="284436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>
              <a:outerShdw blurRad="3816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rIns="90000" tIns="45000" bIns="45000" anchor="t">
              <a:noAutofit/>
            </a:bodyPr>
            <a:p>
              <a:endParaRPr b="0" lang="el-GR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48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chemeClr val="accent1"/>
                </a:solidFill>
                <a:latin typeface="Trebuchet MS"/>
              </a:rPr>
              <a:t>Click to edit Master title style</a:t>
            </a:r>
            <a:endParaRPr b="0" lang="el-GR" sz="36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677160" y="2160720"/>
            <a:ext cx="4183560" cy="38804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343080" indent="-34308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1800" spc="-1" strike="noStrike">
                <a:solidFill>
                  <a:srgbClr val="404040"/>
                </a:solidFill>
                <a:latin typeface="Trebuchet MS"/>
              </a:rPr>
              <a:t>Click to edit Master text styles</a:t>
            </a:r>
            <a:endParaRPr b="0" lang="el-GR" sz="1800" spc="-1" strike="noStrike">
              <a:solidFill>
                <a:srgbClr val="404040"/>
              </a:solidFill>
              <a:latin typeface="Trebuchet MS"/>
            </a:endParaRPr>
          </a:p>
          <a:p>
            <a:pPr lvl="1" marL="743040" indent="-28584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1600" spc="-1" strike="noStrike">
                <a:solidFill>
                  <a:srgbClr val="404040"/>
                </a:solidFill>
                <a:latin typeface="Trebuchet MS"/>
              </a:rPr>
              <a:t>Second level</a:t>
            </a:r>
            <a:endParaRPr b="0" lang="el-GR" sz="1600" spc="-1" strike="noStrike">
              <a:solidFill>
                <a:srgbClr val="404040"/>
              </a:solidFill>
              <a:latin typeface="Trebuchet MS"/>
            </a:endParaRPr>
          </a:p>
          <a:p>
            <a:pPr lvl="2" marL="1143000" indent="-22860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1400" spc="-1" strike="noStrike">
                <a:solidFill>
                  <a:srgbClr val="404040"/>
                </a:solidFill>
                <a:latin typeface="Trebuchet MS"/>
              </a:rPr>
              <a:t>Third level</a:t>
            </a:r>
            <a:endParaRPr b="0" lang="el-GR" sz="1400" spc="-1" strike="noStrike">
              <a:solidFill>
                <a:srgbClr val="404040"/>
              </a:solidFill>
              <a:latin typeface="Trebuchet MS"/>
            </a:endParaRPr>
          </a:p>
          <a:p>
            <a:pPr lvl="3" marL="1600200" indent="-22860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1200" spc="-1" strike="noStrike">
                <a:solidFill>
                  <a:srgbClr val="404040"/>
                </a:solidFill>
                <a:latin typeface="Trebuchet MS"/>
              </a:rPr>
              <a:t>Fourth level</a:t>
            </a:r>
            <a:endParaRPr b="0" lang="el-GR" sz="1200" spc="-1" strike="noStrike">
              <a:solidFill>
                <a:srgbClr val="404040"/>
              </a:solidFill>
              <a:latin typeface="Trebuchet MS"/>
            </a:endParaRPr>
          </a:p>
          <a:p>
            <a:pPr lvl="4" marL="2057400" indent="-22860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1200" spc="-1" strike="noStrike">
                <a:solidFill>
                  <a:srgbClr val="404040"/>
                </a:solidFill>
                <a:latin typeface="Trebuchet MS"/>
              </a:rPr>
              <a:t>Fifth level</a:t>
            </a:r>
            <a:endParaRPr b="0" lang="el-GR" sz="1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5090040" y="2160720"/>
            <a:ext cx="4183560" cy="38804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343080" indent="-34308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1800" spc="-1" strike="noStrike">
                <a:solidFill>
                  <a:srgbClr val="404040"/>
                </a:solidFill>
                <a:latin typeface="Trebuchet MS"/>
              </a:rPr>
              <a:t>Click to edit Master text styles</a:t>
            </a:r>
            <a:endParaRPr b="0" lang="el-GR" sz="1800" spc="-1" strike="noStrike">
              <a:solidFill>
                <a:srgbClr val="404040"/>
              </a:solidFill>
              <a:latin typeface="Trebuchet MS"/>
            </a:endParaRPr>
          </a:p>
          <a:p>
            <a:pPr lvl="1" marL="743040" indent="-28584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1600" spc="-1" strike="noStrike">
                <a:solidFill>
                  <a:srgbClr val="404040"/>
                </a:solidFill>
                <a:latin typeface="Trebuchet MS"/>
              </a:rPr>
              <a:t>Second level</a:t>
            </a:r>
            <a:endParaRPr b="0" lang="el-GR" sz="1600" spc="-1" strike="noStrike">
              <a:solidFill>
                <a:srgbClr val="404040"/>
              </a:solidFill>
              <a:latin typeface="Trebuchet MS"/>
            </a:endParaRPr>
          </a:p>
          <a:p>
            <a:pPr lvl="2" marL="1143000" indent="-22860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1400" spc="-1" strike="noStrike">
                <a:solidFill>
                  <a:srgbClr val="404040"/>
                </a:solidFill>
                <a:latin typeface="Trebuchet MS"/>
              </a:rPr>
              <a:t>Third level</a:t>
            </a:r>
            <a:endParaRPr b="0" lang="el-GR" sz="1400" spc="-1" strike="noStrike">
              <a:solidFill>
                <a:srgbClr val="404040"/>
              </a:solidFill>
              <a:latin typeface="Trebuchet MS"/>
            </a:endParaRPr>
          </a:p>
          <a:p>
            <a:pPr lvl="3" marL="1600200" indent="-22860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1200" spc="-1" strike="noStrike">
                <a:solidFill>
                  <a:srgbClr val="404040"/>
                </a:solidFill>
                <a:latin typeface="Trebuchet MS"/>
              </a:rPr>
              <a:t>Fourth level</a:t>
            </a:r>
            <a:endParaRPr b="0" lang="el-GR" sz="1200" spc="-1" strike="noStrike">
              <a:solidFill>
                <a:srgbClr val="404040"/>
              </a:solidFill>
              <a:latin typeface="Trebuchet MS"/>
            </a:endParaRPr>
          </a:p>
          <a:p>
            <a:pPr lvl="4" marL="2057400" indent="-22860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1200" spc="-1" strike="noStrike">
                <a:solidFill>
                  <a:srgbClr val="404040"/>
                </a:solidFill>
                <a:latin typeface="Trebuchet MS"/>
              </a:rPr>
              <a:t>Fifth level</a:t>
            </a:r>
            <a:endParaRPr b="0" lang="el-GR" sz="1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dt" idx="4"/>
          </p:nvPr>
        </p:nvSpPr>
        <p:spPr>
          <a:xfrm>
            <a:off x="7205040" y="6041520"/>
            <a:ext cx="91152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900" spc="-1" strike="noStrike">
                <a:solidFill>
                  <a:srgbClr val="8b8b8b"/>
                </a:solidFill>
                <a:latin typeface="Trebuchet MS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900" spc="-1" strike="noStrike">
                <a:solidFill>
                  <a:srgbClr val="8b8b8b"/>
                </a:solidFill>
                <a:latin typeface="Trebuchet MS"/>
              </a:rPr>
              <a:t>&lt;ημερομηνία/ώρα&gt;</a:t>
            </a:r>
            <a:endParaRPr b="0" lang="el-GR" sz="9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7" name="PlaceHolder 5"/>
          <p:cNvSpPr>
            <a:spLocks noGrp="1"/>
          </p:cNvSpPr>
          <p:nvPr>
            <p:ph type="ftr" idx="5"/>
          </p:nvPr>
        </p:nvSpPr>
        <p:spPr>
          <a:xfrm>
            <a:off x="677160" y="6041520"/>
            <a:ext cx="629712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ctr">
              <a:buNone/>
              <a:defRPr b="0" lang="el-GR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l-GR" sz="1400" spc="-1" strike="noStrike">
                <a:solidFill>
                  <a:srgbClr val="000000"/>
                </a:solidFill>
                <a:latin typeface="Times New Roman"/>
              </a:rPr>
              <a:t>&lt;υποσέλιδο&gt;</a:t>
            </a:r>
            <a:endParaRPr b="0" lang="el-GR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8" name="PlaceHolder 6"/>
          <p:cNvSpPr>
            <a:spLocks noGrp="1"/>
          </p:cNvSpPr>
          <p:nvPr>
            <p:ph type="sldNum" idx="6"/>
          </p:nvPr>
        </p:nvSpPr>
        <p:spPr>
          <a:xfrm>
            <a:off x="8590680" y="6041520"/>
            <a:ext cx="68292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900" spc="-1" strike="noStrike">
                <a:solidFill>
                  <a:schemeClr val="accent1"/>
                </a:solidFill>
                <a:latin typeface="Trebuchet MS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A251A084-AB73-4B86-9B2A-522710AF6CB0}" type="slidenum">
              <a:rPr b="0" lang="en-US" sz="900" spc="-1" strike="noStrike">
                <a:solidFill>
                  <a:schemeClr val="accent1"/>
                </a:solidFill>
                <a:latin typeface="Trebuchet MS"/>
              </a:rPr>
              <a:t>&lt;αριθμός&gt;</a:t>
            </a:fld>
            <a:endParaRPr b="0" lang="el-GR" sz="9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" name="Group 6"/>
          <p:cNvGrpSpPr/>
          <p:nvPr/>
        </p:nvGrpSpPr>
        <p:grpSpPr>
          <a:xfrm>
            <a:off x="0" y="-8640"/>
            <a:ext cx="12191760" cy="6866640"/>
            <a:chOff x="0" y="-8640"/>
            <a:chExt cx="12191760" cy="6866640"/>
          </a:xfrm>
        </p:grpSpPr>
        <p:cxnSp>
          <p:nvCxnSpPr>
            <p:cNvPr id="106" name="Straight Connector 19"/>
            <p:cNvCxnSpPr/>
            <p:nvPr/>
          </p:nvCxnSpPr>
          <p:spPr>
            <a:xfrm>
              <a:off x="9370800" y="0"/>
              <a:ext cx="1219680" cy="6858360"/>
            </a:xfrm>
            <a:prstGeom prst="straightConnector1">
              <a:avLst/>
            </a:prstGeom>
            <a:ln cap="rnd" w="9525">
              <a:solidFill>
                <a:srgbClr val="ffffff">
                  <a:lumMod val="75000"/>
                </a:srgbClr>
              </a:solidFill>
              <a:round/>
            </a:ln>
          </p:spPr>
        </p:cxnSp>
        <p:cxnSp>
          <p:nvCxnSpPr>
            <p:cNvPr id="107" name="Straight Connector 20"/>
            <p:cNvCxnSpPr/>
            <p:nvPr/>
          </p:nvCxnSpPr>
          <p:spPr>
            <a:xfrm flipH="1">
              <a:off x="7425000" y="3681360"/>
              <a:ext cx="4763880" cy="3177000"/>
            </a:xfrm>
            <a:prstGeom prst="straightConnector1">
              <a:avLst/>
            </a:prstGeom>
            <a:ln cap="rnd" w="9525">
              <a:solidFill>
                <a:srgbClr val="ffffff">
                  <a:lumMod val="85000"/>
                </a:srgbClr>
              </a:solidFill>
              <a:round/>
            </a:ln>
          </p:spPr>
        </p:cxnSp>
        <p:sp>
          <p:nvSpPr>
            <p:cNvPr id="108" name="Rectangle 23"/>
            <p:cNvSpPr/>
            <p:nvPr/>
          </p:nvSpPr>
          <p:spPr>
            <a:xfrm>
              <a:off x="9181440" y="-8640"/>
              <a:ext cx="3007080" cy="6866280"/>
            </a:xfrm>
            <a:custGeom>
              <a:avLst/>
              <a:gdLst>
                <a:gd name="textAreaLeft" fmla="*/ 0 w 3007080"/>
                <a:gd name="textAreaRight" fmla="*/ 3007440 w 3007080"/>
                <a:gd name="textAreaTop" fmla="*/ 0 h 6866280"/>
                <a:gd name="textAreaBottom" fmla="*/ 6866640 h 6866280"/>
              </a:gdLst>
              <a:ahLst/>
              <a:rect l="textAreaLeft" t="textAreaTop" r="textAreaRight" b="textAreaBottom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>
              <a:outerShdw blurRad="3816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rIns="90000" tIns="45000" bIns="45000" anchor="t">
              <a:noAutofit/>
            </a:bodyPr>
            <a:p>
              <a:endParaRPr b="0" lang="el-GR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09" name="Rectangle 25"/>
            <p:cNvSpPr/>
            <p:nvPr/>
          </p:nvSpPr>
          <p:spPr>
            <a:xfrm>
              <a:off x="9603360" y="-8640"/>
              <a:ext cx="2588040" cy="6866280"/>
            </a:xfrm>
            <a:custGeom>
              <a:avLst/>
              <a:gdLst>
                <a:gd name="textAreaLeft" fmla="*/ 0 w 2588040"/>
                <a:gd name="textAreaRight" fmla="*/ 2588400 w 2588040"/>
                <a:gd name="textAreaTop" fmla="*/ 0 h 6866280"/>
                <a:gd name="textAreaBottom" fmla="*/ 6866640 h 6866280"/>
              </a:gdLst>
              <a:ahLst/>
              <a:rect l="textAreaLeft" t="textAreaTop" r="textAreaRight" b="textAreaBottom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>
              <a:outerShdw blurRad="3816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rIns="90000" tIns="45000" bIns="45000" anchor="t">
              <a:noAutofit/>
            </a:bodyPr>
            <a:p>
              <a:endParaRPr b="0" lang="el-GR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10" name="Isosceles Triangle 23"/>
            <p:cNvSpPr/>
            <p:nvPr/>
          </p:nvSpPr>
          <p:spPr>
            <a:xfrm>
              <a:off x="8932320" y="3048120"/>
              <a:ext cx="3259440" cy="380952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>
              <a:outerShdw blurRad="3816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rIns="90000" tIns="45000" bIns="45000" anchor="t">
              <a:noAutofit/>
            </a:bodyPr>
            <a:p>
              <a:endParaRPr b="0" lang="el-GR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11" name="Rectangle 27"/>
            <p:cNvSpPr/>
            <p:nvPr/>
          </p:nvSpPr>
          <p:spPr>
            <a:xfrm>
              <a:off x="9334440" y="-8640"/>
              <a:ext cx="2854080" cy="6866280"/>
            </a:xfrm>
            <a:custGeom>
              <a:avLst/>
              <a:gdLst>
                <a:gd name="textAreaLeft" fmla="*/ 0 w 2854080"/>
                <a:gd name="textAreaRight" fmla="*/ 2854440 w 2854080"/>
                <a:gd name="textAreaTop" fmla="*/ 0 h 6866280"/>
                <a:gd name="textAreaBottom" fmla="*/ 6866640 h 6866280"/>
              </a:gdLst>
              <a:ahLst/>
              <a:rect l="textAreaLeft" t="textAreaTop" r="textAreaRight" b="textAreaBottom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>
              <a:outerShdw blurRad="3816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rIns="90000" tIns="45000" bIns="45000" anchor="t">
              <a:noAutofit/>
            </a:bodyPr>
            <a:p>
              <a:endParaRPr b="0" lang="el-GR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12" name="Rectangle 28"/>
            <p:cNvSpPr/>
            <p:nvPr/>
          </p:nvSpPr>
          <p:spPr>
            <a:xfrm>
              <a:off x="10898640" y="-8640"/>
              <a:ext cx="1289880" cy="6866280"/>
            </a:xfrm>
            <a:custGeom>
              <a:avLst/>
              <a:gdLst>
                <a:gd name="textAreaLeft" fmla="*/ 0 w 1289880"/>
                <a:gd name="textAreaRight" fmla="*/ 1290240 w 1289880"/>
                <a:gd name="textAreaTop" fmla="*/ 0 h 6866280"/>
                <a:gd name="textAreaBottom" fmla="*/ 6866640 h 6866280"/>
              </a:gdLst>
              <a:ahLst/>
              <a:rect l="textAreaLeft" t="textAreaTop" r="textAreaRight" b="textAreaBottom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>
              <a:outerShdw blurRad="3816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rIns="90000" tIns="45000" bIns="45000" anchor="t">
              <a:noAutofit/>
            </a:bodyPr>
            <a:p>
              <a:endParaRPr b="0" lang="el-GR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13" name="Rectangle 29"/>
            <p:cNvSpPr/>
            <p:nvPr/>
          </p:nvSpPr>
          <p:spPr>
            <a:xfrm>
              <a:off x="10938960" y="-8640"/>
              <a:ext cx="1249560" cy="6866280"/>
            </a:xfrm>
            <a:custGeom>
              <a:avLst/>
              <a:gdLst>
                <a:gd name="textAreaLeft" fmla="*/ 0 w 1249560"/>
                <a:gd name="textAreaRight" fmla="*/ 1249920 w 1249560"/>
                <a:gd name="textAreaTop" fmla="*/ 0 h 6866280"/>
                <a:gd name="textAreaBottom" fmla="*/ 6866640 h 6866280"/>
              </a:gdLst>
              <a:ahLst/>
              <a:rect l="textAreaLeft" t="textAreaTop" r="textAreaRight" b="textAreaBottom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>
              <a:outerShdw blurRad="3816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rIns="90000" tIns="45000" bIns="45000" anchor="t">
              <a:noAutofit/>
            </a:bodyPr>
            <a:p>
              <a:endParaRPr b="0" lang="el-GR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14" name="Isosceles Triangle 27"/>
            <p:cNvSpPr/>
            <p:nvPr/>
          </p:nvSpPr>
          <p:spPr>
            <a:xfrm>
              <a:off x="10371600" y="3589920"/>
              <a:ext cx="1816920" cy="326772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>
              <a:outerShdw blurRad="3816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rIns="90000" tIns="45000" bIns="45000" anchor="t">
              <a:noAutofit/>
            </a:bodyPr>
            <a:p>
              <a:endParaRPr b="0" lang="el-GR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15" name="Isosceles Triangle 28"/>
            <p:cNvSpPr/>
            <p:nvPr/>
          </p:nvSpPr>
          <p:spPr>
            <a:xfrm>
              <a:off x="0" y="4013280"/>
              <a:ext cx="448200" cy="284436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>
              <a:outerShdw blurRad="3816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rIns="90000" tIns="45000" bIns="45000" anchor="t">
              <a:noAutofit/>
            </a:bodyPr>
            <a:p>
              <a:endParaRPr b="0" lang="el-GR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116" name="Group 6"/>
          <p:cNvGrpSpPr/>
          <p:nvPr/>
        </p:nvGrpSpPr>
        <p:grpSpPr>
          <a:xfrm>
            <a:off x="360" y="-8640"/>
            <a:ext cx="12191400" cy="6866640"/>
            <a:chOff x="360" y="-8640"/>
            <a:chExt cx="12191400" cy="6866640"/>
          </a:xfrm>
        </p:grpSpPr>
        <p:cxnSp>
          <p:nvCxnSpPr>
            <p:cNvPr id="117" name="Straight Connector 31"/>
            <p:cNvCxnSpPr/>
            <p:nvPr/>
          </p:nvCxnSpPr>
          <p:spPr>
            <a:xfrm>
              <a:off x="9370800" y="0"/>
              <a:ext cx="1219680" cy="6858360"/>
            </a:xfrm>
            <a:prstGeom prst="straightConnector1">
              <a:avLst/>
            </a:prstGeom>
            <a:ln cap="rnd" w="9525">
              <a:solidFill>
                <a:srgbClr val="ffffff">
                  <a:lumMod val="75000"/>
                </a:srgbClr>
              </a:solidFill>
              <a:round/>
            </a:ln>
          </p:spPr>
        </p:cxnSp>
        <p:cxnSp>
          <p:nvCxnSpPr>
            <p:cNvPr id="118" name="Straight Connector 20"/>
            <p:cNvCxnSpPr/>
            <p:nvPr/>
          </p:nvCxnSpPr>
          <p:spPr>
            <a:xfrm flipH="1">
              <a:off x="7425000" y="3681360"/>
              <a:ext cx="4763880" cy="3177000"/>
            </a:xfrm>
            <a:prstGeom prst="straightConnector1">
              <a:avLst/>
            </a:prstGeom>
            <a:ln cap="rnd" w="9525">
              <a:solidFill>
                <a:srgbClr val="ffffff">
                  <a:lumMod val="85000"/>
                </a:srgbClr>
              </a:solidFill>
              <a:round/>
            </a:ln>
          </p:spPr>
        </p:cxnSp>
        <p:sp>
          <p:nvSpPr>
            <p:cNvPr id="119" name="Rectangle 23"/>
            <p:cNvSpPr/>
            <p:nvPr/>
          </p:nvSpPr>
          <p:spPr>
            <a:xfrm>
              <a:off x="9181440" y="-8640"/>
              <a:ext cx="3007080" cy="6866280"/>
            </a:xfrm>
            <a:custGeom>
              <a:avLst/>
              <a:gdLst>
                <a:gd name="textAreaLeft" fmla="*/ 0 w 3007080"/>
                <a:gd name="textAreaRight" fmla="*/ 3007440 w 3007080"/>
                <a:gd name="textAreaTop" fmla="*/ 0 h 6866280"/>
                <a:gd name="textAreaBottom" fmla="*/ 6866640 h 6866280"/>
              </a:gdLst>
              <a:ahLst/>
              <a:rect l="textAreaLeft" t="textAreaTop" r="textAreaRight" b="textAreaBottom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>
              <a:outerShdw blurRad="3816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rIns="90000" tIns="45000" bIns="45000" anchor="t">
              <a:noAutofit/>
            </a:bodyPr>
            <a:p>
              <a:endParaRPr b="0" lang="el-GR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20" name="Rectangle 25"/>
            <p:cNvSpPr/>
            <p:nvPr/>
          </p:nvSpPr>
          <p:spPr>
            <a:xfrm>
              <a:off x="9603360" y="-8640"/>
              <a:ext cx="2588040" cy="6866280"/>
            </a:xfrm>
            <a:custGeom>
              <a:avLst/>
              <a:gdLst>
                <a:gd name="textAreaLeft" fmla="*/ 0 w 2588040"/>
                <a:gd name="textAreaRight" fmla="*/ 2588400 w 2588040"/>
                <a:gd name="textAreaTop" fmla="*/ 0 h 6866280"/>
                <a:gd name="textAreaBottom" fmla="*/ 6866640 h 6866280"/>
              </a:gdLst>
              <a:ahLst/>
              <a:rect l="textAreaLeft" t="textAreaTop" r="textAreaRight" b="textAreaBottom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>
              <a:outerShdw blurRad="3816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rIns="90000" tIns="45000" bIns="45000" anchor="t">
              <a:noAutofit/>
            </a:bodyPr>
            <a:p>
              <a:endParaRPr b="0" lang="el-GR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21" name="Isosceles Triangle 26"/>
            <p:cNvSpPr/>
            <p:nvPr/>
          </p:nvSpPr>
          <p:spPr>
            <a:xfrm>
              <a:off x="8932320" y="3048120"/>
              <a:ext cx="3259440" cy="380952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>
              <a:outerShdw blurRad="3816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rIns="90000" tIns="45000" bIns="45000" anchor="t">
              <a:noAutofit/>
            </a:bodyPr>
            <a:p>
              <a:endParaRPr b="0" lang="el-GR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22" name="Rectangle 27"/>
            <p:cNvSpPr/>
            <p:nvPr/>
          </p:nvSpPr>
          <p:spPr>
            <a:xfrm>
              <a:off x="9334440" y="-8640"/>
              <a:ext cx="2854080" cy="6866280"/>
            </a:xfrm>
            <a:custGeom>
              <a:avLst/>
              <a:gdLst>
                <a:gd name="textAreaLeft" fmla="*/ 0 w 2854080"/>
                <a:gd name="textAreaRight" fmla="*/ 2854440 w 2854080"/>
                <a:gd name="textAreaTop" fmla="*/ 0 h 6866280"/>
                <a:gd name="textAreaBottom" fmla="*/ 6866640 h 6866280"/>
              </a:gdLst>
              <a:ahLst/>
              <a:rect l="textAreaLeft" t="textAreaTop" r="textAreaRight" b="textAreaBottom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>
              <a:outerShdw blurRad="3816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rIns="90000" tIns="45000" bIns="45000" anchor="t">
              <a:noAutofit/>
            </a:bodyPr>
            <a:p>
              <a:endParaRPr b="0" lang="el-GR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23" name="Rectangle 28"/>
            <p:cNvSpPr/>
            <p:nvPr/>
          </p:nvSpPr>
          <p:spPr>
            <a:xfrm>
              <a:off x="10898640" y="-8640"/>
              <a:ext cx="1289880" cy="6866280"/>
            </a:xfrm>
            <a:custGeom>
              <a:avLst/>
              <a:gdLst>
                <a:gd name="textAreaLeft" fmla="*/ 0 w 1289880"/>
                <a:gd name="textAreaRight" fmla="*/ 1290240 w 1289880"/>
                <a:gd name="textAreaTop" fmla="*/ 0 h 6866280"/>
                <a:gd name="textAreaBottom" fmla="*/ 6866640 h 6866280"/>
              </a:gdLst>
              <a:ahLst/>
              <a:rect l="textAreaLeft" t="textAreaTop" r="textAreaRight" b="textAreaBottom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>
              <a:outerShdw blurRad="3816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rIns="90000" tIns="45000" bIns="45000" anchor="t">
              <a:noAutofit/>
            </a:bodyPr>
            <a:p>
              <a:endParaRPr b="0" lang="el-GR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24" name="Rectangle 29"/>
            <p:cNvSpPr/>
            <p:nvPr/>
          </p:nvSpPr>
          <p:spPr>
            <a:xfrm>
              <a:off x="10938960" y="-8640"/>
              <a:ext cx="1249560" cy="6866280"/>
            </a:xfrm>
            <a:custGeom>
              <a:avLst/>
              <a:gdLst>
                <a:gd name="textAreaLeft" fmla="*/ 0 w 1249560"/>
                <a:gd name="textAreaRight" fmla="*/ 1249920 w 1249560"/>
                <a:gd name="textAreaTop" fmla="*/ 0 h 6866280"/>
                <a:gd name="textAreaBottom" fmla="*/ 6866640 h 6866280"/>
              </a:gdLst>
              <a:ahLst/>
              <a:rect l="textAreaLeft" t="textAreaTop" r="textAreaRight" b="textAreaBottom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>
              <a:outerShdw blurRad="3816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rIns="90000" tIns="45000" bIns="45000" anchor="t">
              <a:noAutofit/>
            </a:bodyPr>
            <a:p>
              <a:endParaRPr b="0" lang="el-GR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25" name="Isosceles Triangle 30"/>
            <p:cNvSpPr/>
            <p:nvPr/>
          </p:nvSpPr>
          <p:spPr>
            <a:xfrm>
              <a:off x="10371600" y="3589920"/>
              <a:ext cx="1816920" cy="326772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>
              <a:outerShdw blurRad="3816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rIns="90000" tIns="45000" bIns="45000" anchor="t">
              <a:noAutofit/>
            </a:bodyPr>
            <a:p>
              <a:endParaRPr b="0" lang="el-GR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26" name="Isosceles Triangle 18"/>
            <p:cNvSpPr/>
            <p:nvPr/>
          </p:nvSpPr>
          <p:spPr>
            <a:xfrm rot="10800000">
              <a:off x="360" y="360"/>
              <a:ext cx="842400" cy="566568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>
              <a:outerShdw blurRad="3816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rIns="90000" tIns="45000" bIns="45000" anchor="t">
              <a:noAutofit/>
            </a:bodyPr>
            <a:p>
              <a:endParaRPr b="0" lang="el-GR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27" name="PlaceHolder 1"/>
          <p:cNvSpPr>
            <a:spLocks noGrp="1"/>
          </p:cNvSpPr>
          <p:nvPr>
            <p:ph type="title"/>
          </p:nvPr>
        </p:nvSpPr>
        <p:spPr>
          <a:xfrm>
            <a:off x="1506960" y="2404440"/>
            <a:ext cx="7766640" cy="164592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 indent="0" algn="r">
              <a:lnSpc>
                <a:spcPct val="100000"/>
              </a:lnSpc>
              <a:buNone/>
            </a:pPr>
            <a:r>
              <a:rPr b="0" lang="en-US" sz="5400" spc="-1" strike="noStrike">
                <a:solidFill>
                  <a:schemeClr val="accent1"/>
                </a:solidFill>
                <a:latin typeface="Trebuchet MS"/>
              </a:rPr>
              <a:t>Click to edit Master title style</a:t>
            </a:r>
            <a:endParaRPr b="0" lang="el-GR" sz="54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28" name="PlaceHolder 2"/>
          <p:cNvSpPr>
            <a:spLocks noGrp="1"/>
          </p:cNvSpPr>
          <p:nvPr>
            <p:ph type="dt" idx="7"/>
          </p:nvPr>
        </p:nvSpPr>
        <p:spPr>
          <a:xfrm>
            <a:off x="7205040" y="6041520"/>
            <a:ext cx="91152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900" spc="-1" strike="noStrike">
                <a:solidFill>
                  <a:srgbClr val="8b8b8b"/>
                </a:solidFill>
                <a:latin typeface="Trebuchet MS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900" spc="-1" strike="noStrike">
                <a:solidFill>
                  <a:srgbClr val="8b8b8b"/>
                </a:solidFill>
                <a:latin typeface="Trebuchet MS"/>
              </a:rPr>
              <a:t>&lt;ημερομηνία/ώρα&gt;</a:t>
            </a:r>
            <a:endParaRPr b="0" lang="el-GR" sz="9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9" name="PlaceHolder 3"/>
          <p:cNvSpPr>
            <a:spLocks noGrp="1"/>
          </p:cNvSpPr>
          <p:nvPr>
            <p:ph type="ftr" idx="8"/>
          </p:nvPr>
        </p:nvSpPr>
        <p:spPr>
          <a:xfrm>
            <a:off x="677160" y="6041520"/>
            <a:ext cx="629712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ctr">
              <a:buNone/>
              <a:defRPr b="0" lang="el-GR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l-GR" sz="1400" spc="-1" strike="noStrike">
                <a:solidFill>
                  <a:srgbClr val="000000"/>
                </a:solidFill>
                <a:latin typeface="Times New Roman"/>
              </a:rPr>
              <a:t>&lt;υποσέλιδο&gt;</a:t>
            </a:r>
            <a:endParaRPr b="0" lang="el-GR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0" name="PlaceHolder 4"/>
          <p:cNvSpPr>
            <a:spLocks noGrp="1"/>
          </p:cNvSpPr>
          <p:nvPr>
            <p:ph type="sldNum" idx="9"/>
          </p:nvPr>
        </p:nvSpPr>
        <p:spPr>
          <a:xfrm>
            <a:off x="8590680" y="6041520"/>
            <a:ext cx="68292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900" spc="-1" strike="noStrike">
                <a:solidFill>
                  <a:schemeClr val="accent1"/>
                </a:solidFill>
                <a:latin typeface="Trebuchet MS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0A0B9C18-E43D-4E51-919E-9E8C40594B08}" type="slidenum">
              <a:rPr b="0" lang="en-US" sz="900" spc="-1" strike="noStrike">
                <a:solidFill>
                  <a:schemeClr val="accent1"/>
                </a:solidFill>
                <a:latin typeface="Trebuchet MS"/>
              </a:rPr>
              <a:t>&lt;αριθμός&gt;</a:t>
            </a:fld>
            <a:endParaRPr b="0" lang="el-GR" sz="9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1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l-GR" sz="1800" spc="-1" strike="noStrike">
                <a:solidFill>
                  <a:srgbClr val="404040"/>
                </a:solidFill>
                <a:latin typeface="Trebuchet MS"/>
              </a:rPr>
              <a:t>Πατήστε για επεξεργασία της μορφής κειμένου διάρθρωσης</a:t>
            </a:r>
            <a:endParaRPr b="0" lang="el-GR" sz="1800" spc="-1" strike="noStrike">
              <a:solidFill>
                <a:srgbClr val="404040"/>
              </a:solidFill>
              <a:latin typeface="Trebuchet MS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l-GR" sz="1400" spc="-1" strike="noStrike">
                <a:solidFill>
                  <a:srgbClr val="404040"/>
                </a:solidFill>
                <a:latin typeface="Trebuchet MS"/>
              </a:rPr>
              <a:t>Δεύτερο επίπεδο διάρθρωσης</a:t>
            </a:r>
            <a:endParaRPr b="0" lang="el-GR" sz="1400" spc="-1" strike="noStrike">
              <a:solidFill>
                <a:srgbClr val="404040"/>
              </a:solidFill>
              <a:latin typeface="Trebuchet MS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l-GR" sz="1200" spc="-1" strike="noStrike">
                <a:solidFill>
                  <a:srgbClr val="404040"/>
                </a:solidFill>
                <a:latin typeface="Trebuchet MS"/>
              </a:rPr>
              <a:t>Τρίτο επίπεδο διάρθρωσης</a:t>
            </a:r>
            <a:endParaRPr b="0" lang="el-GR" sz="1200" spc="-1" strike="noStrike">
              <a:solidFill>
                <a:srgbClr val="404040"/>
              </a:solidFill>
              <a:latin typeface="Trebuchet MS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l-GR" sz="1200" spc="-1" strike="noStrike">
                <a:solidFill>
                  <a:srgbClr val="404040"/>
                </a:solidFill>
                <a:latin typeface="Trebuchet MS"/>
              </a:rPr>
              <a:t>Τέταρτο επίπεδο διάρθρωσης</a:t>
            </a:r>
            <a:endParaRPr b="0" lang="el-GR" sz="1200" spc="-1" strike="noStrike">
              <a:solidFill>
                <a:srgbClr val="404040"/>
              </a:solidFill>
              <a:latin typeface="Trebuchet MS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l-GR" sz="2000" spc="-1" strike="noStrike">
                <a:solidFill>
                  <a:srgbClr val="404040"/>
                </a:solidFill>
                <a:latin typeface="Trebuchet MS"/>
              </a:rPr>
              <a:t>Πέμπτο επίπεδο διάρθρωσης</a:t>
            </a:r>
            <a:endParaRPr b="0" lang="el-GR" sz="2000" spc="-1" strike="noStrike">
              <a:solidFill>
                <a:srgbClr val="404040"/>
              </a:solidFill>
              <a:latin typeface="Trebuchet MS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l-GR" sz="2000" spc="-1" strike="noStrike">
                <a:solidFill>
                  <a:srgbClr val="404040"/>
                </a:solidFill>
                <a:latin typeface="Trebuchet MS"/>
              </a:rPr>
              <a:t>Έκτο επίπεδο διάρθρωσης</a:t>
            </a:r>
            <a:endParaRPr b="0" lang="el-GR" sz="2000" spc="-1" strike="noStrike">
              <a:solidFill>
                <a:srgbClr val="404040"/>
              </a:solidFill>
              <a:latin typeface="Trebuchet MS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l-GR" sz="2000" spc="-1" strike="noStrike">
                <a:solidFill>
                  <a:srgbClr val="404040"/>
                </a:solidFill>
                <a:latin typeface="Trebuchet MS"/>
              </a:rPr>
              <a:t>Έβδομο επίπεδο διάρθρωσης</a:t>
            </a:r>
            <a:endParaRPr b="0" lang="el-GR" sz="20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16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image" Target="../media/image3.jpeg"/><Relationship Id="rId3" Type="http://schemas.openxmlformats.org/officeDocument/2006/relationships/slideLayout" Target="../slideLayouts/slideLayout16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image" Target="../media/image5.jpeg"/><Relationship Id="rId3" Type="http://schemas.openxmlformats.org/officeDocument/2006/relationships/image" Target="../media/image6.jpeg"/><Relationship Id="rId4" Type="http://schemas.openxmlformats.org/officeDocument/2006/relationships/slideLayout" Target="../slideLayouts/slideLayout16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image" Target="../media/image8.jpeg"/><Relationship Id="rId3" Type="http://schemas.openxmlformats.org/officeDocument/2006/relationships/slideLayout" Target="../slideLayouts/slideLayout1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6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PlaceHolder 1"/>
          <p:cNvSpPr>
            <a:spLocks noGrp="1"/>
          </p:cNvSpPr>
          <p:nvPr>
            <p:ph type="title"/>
          </p:nvPr>
        </p:nvSpPr>
        <p:spPr>
          <a:xfrm>
            <a:off x="2172240" y="991440"/>
            <a:ext cx="7973640" cy="183708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 indent="0" algn="ctr">
              <a:lnSpc>
                <a:spcPct val="100000"/>
              </a:lnSpc>
              <a:buNone/>
            </a:pPr>
            <a:r>
              <a:rPr b="0" lang="el-GR" sz="3600" spc="-1" strike="noStrike">
                <a:solidFill>
                  <a:srgbClr val="2c3c43"/>
                </a:solidFill>
                <a:latin typeface="Trebuchet MS"/>
              </a:rPr>
              <a:t>Το Οικολογικό Αποτύπωμα Της Τροφής μας</a:t>
            </a:r>
            <a:endParaRPr b="0" lang="el-GR" sz="36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69" name="PlaceHolder 2"/>
          <p:cNvSpPr>
            <a:spLocks noGrp="1"/>
          </p:cNvSpPr>
          <p:nvPr>
            <p:ph/>
          </p:nvPr>
        </p:nvSpPr>
        <p:spPr>
          <a:xfrm>
            <a:off x="10777320" y="5398920"/>
            <a:ext cx="1953000" cy="15483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 marL="343080" indent="-34308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l-GR" sz="1800" spc="-1" strike="noStrike">
                <a:solidFill>
                  <a:srgbClr val="2c3c43"/>
                </a:solidFill>
                <a:latin typeface="Trebuchet MS"/>
              </a:rPr>
              <a:t>Σάντρα</a:t>
            </a:r>
            <a:endParaRPr b="0" lang="el-GR" sz="1800" spc="-1" strike="noStrike">
              <a:solidFill>
                <a:srgbClr val="404040"/>
              </a:solidFill>
              <a:latin typeface="Trebuchet MS"/>
            </a:endParaRPr>
          </a:p>
          <a:p>
            <a:pPr marL="343080" indent="-34308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l-GR" sz="1800" spc="-1" strike="noStrike">
                <a:solidFill>
                  <a:srgbClr val="2c3c43"/>
                </a:solidFill>
                <a:latin typeface="Trebuchet MS"/>
              </a:rPr>
              <a:t>Αμαλία</a:t>
            </a:r>
            <a:endParaRPr b="0" lang="el-GR" sz="1800" spc="-1" strike="noStrike">
              <a:solidFill>
                <a:srgbClr val="404040"/>
              </a:solidFill>
              <a:latin typeface="Trebuchet MS"/>
            </a:endParaRPr>
          </a:p>
          <a:p>
            <a:pPr marL="343080" indent="-34308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l-GR" sz="1800" spc="-1" strike="noStrike">
                <a:solidFill>
                  <a:srgbClr val="2c3c43"/>
                </a:solidFill>
                <a:latin typeface="Trebuchet MS"/>
              </a:rPr>
              <a:t>Εύα</a:t>
            </a:r>
            <a:endParaRPr b="0" lang="el-GR" sz="18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48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el-GR" sz="3600" spc="-1" strike="noStrike">
                <a:solidFill>
                  <a:schemeClr val="accent1"/>
                </a:solidFill>
                <a:latin typeface="Trebuchet MS"/>
              </a:rPr>
              <a:t>Θέματα Παρουσίασης</a:t>
            </a:r>
            <a:endParaRPr b="0" lang="el-GR" sz="36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71" name="PlaceHolder 2"/>
          <p:cNvSpPr>
            <a:spLocks noGrp="1"/>
          </p:cNvSpPr>
          <p:nvPr>
            <p:ph/>
          </p:nvPr>
        </p:nvSpPr>
        <p:spPr>
          <a:xfrm>
            <a:off x="677160" y="2160720"/>
            <a:ext cx="8596440" cy="38804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 marL="343080" indent="-34308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Arial"/>
              <a:buChar char="•"/>
            </a:pPr>
            <a:r>
              <a:rPr b="0" lang="el-GR" sz="3200" spc="-1" strike="noStrike">
                <a:solidFill>
                  <a:srgbClr val="404040"/>
                </a:solidFill>
                <a:latin typeface="Trebuchet MS"/>
              </a:rPr>
              <a:t>Τι είναι το αποτύπωμα?</a:t>
            </a:r>
            <a:endParaRPr b="0" lang="el-GR" sz="3200" spc="-1" strike="noStrike">
              <a:solidFill>
                <a:srgbClr val="404040"/>
              </a:solidFill>
              <a:latin typeface="Trebuchet MS"/>
            </a:endParaRPr>
          </a:p>
          <a:p>
            <a:pPr marL="343080" indent="-34308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Arial"/>
              <a:buChar char="•"/>
            </a:pPr>
            <a:r>
              <a:rPr b="0" lang="el-GR" sz="3200" spc="-1" strike="noStrike">
                <a:solidFill>
                  <a:srgbClr val="404040"/>
                </a:solidFill>
                <a:latin typeface="Trebuchet MS"/>
              </a:rPr>
              <a:t>Η μεγαλύτερες επιβαρύνσεις</a:t>
            </a:r>
            <a:endParaRPr b="0" lang="el-GR" sz="3200" spc="-1" strike="noStrike">
              <a:solidFill>
                <a:srgbClr val="404040"/>
              </a:solidFill>
              <a:latin typeface="Trebuchet MS"/>
            </a:endParaRPr>
          </a:p>
          <a:p>
            <a:pPr marL="343080" indent="-34308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Arial"/>
              <a:buChar char="•"/>
            </a:pPr>
            <a:r>
              <a:rPr b="0" lang="el-GR" sz="3200" spc="-1" strike="noStrike">
                <a:solidFill>
                  <a:srgbClr val="404040"/>
                </a:solidFill>
                <a:latin typeface="Trebuchet MS"/>
              </a:rPr>
              <a:t>Τι μπορούμε να αλλάξουμε?</a:t>
            </a:r>
            <a:endParaRPr b="0" lang="el-GR" sz="3200" spc="-1" strike="noStrike">
              <a:solidFill>
                <a:srgbClr val="404040"/>
              </a:solidFill>
              <a:latin typeface="Trebuchet MS"/>
            </a:endParaRPr>
          </a:p>
          <a:p>
            <a:pPr marL="343080" indent="-34308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Arial"/>
              <a:buChar char="•"/>
            </a:pPr>
            <a:r>
              <a:rPr b="0" lang="el-GR" sz="3200" spc="-1" strike="noStrike">
                <a:solidFill>
                  <a:srgbClr val="404040"/>
                </a:solidFill>
                <a:latin typeface="Trebuchet MS"/>
              </a:rPr>
              <a:t>Επίλογος</a:t>
            </a:r>
            <a:endParaRPr b="0" lang="el-GR" sz="3200" spc="-1" strike="noStrike">
              <a:solidFill>
                <a:srgbClr val="404040"/>
              </a:solidFill>
              <a:latin typeface="Trebuchet MS"/>
            </a:endParaRPr>
          </a:p>
          <a:p>
            <a:pPr indent="0">
              <a:lnSpc>
                <a:spcPct val="10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el-GR" sz="3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2" name="Group 9"/>
          <p:cNvGrpSpPr/>
          <p:nvPr/>
        </p:nvGrpSpPr>
        <p:grpSpPr>
          <a:xfrm>
            <a:off x="360" y="-8640"/>
            <a:ext cx="12191400" cy="6866640"/>
            <a:chOff x="360" y="-8640"/>
            <a:chExt cx="12191400" cy="6866640"/>
          </a:xfrm>
        </p:grpSpPr>
        <p:cxnSp>
          <p:nvCxnSpPr>
            <p:cNvPr id="173" name="Straight Connector 10"/>
            <p:cNvCxnSpPr/>
            <p:nvPr/>
          </p:nvCxnSpPr>
          <p:spPr>
            <a:xfrm>
              <a:off x="9370800" y="0"/>
              <a:ext cx="1219680" cy="6858360"/>
            </a:xfrm>
            <a:prstGeom prst="straightConnector1">
              <a:avLst/>
            </a:prstGeom>
            <a:ln cap="rnd" w="9525">
              <a:solidFill>
                <a:srgbClr val="ffffff">
                  <a:lumMod val="75000"/>
                </a:srgbClr>
              </a:solidFill>
              <a:round/>
            </a:ln>
          </p:spPr>
        </p:cxnSp>
        <p:cxnSp>
          <p:nvCxnSpPr>
            <p:cNvPr id="174" name="Straight Connector 11"/>
            <p:cNvCxnSpPr/>
            <p:nvPr/>
          </p:nvCxnSpPr>
          <p:spPr>
            <a:xfrm flipH="1">
              <a:off x="7425000" y="3681360"/>
              <a:ext cx="4763880" cy="3177000"/>
            </a:xfrm>
            <a:prstGeom prst="straightConnector1">
              <a:avLst/>
            </a:prstGeom>
            <a:ln cap="rnd" w="9525">
              <a:solidFill>
                <a:srgbClr val="ffffff">
                  <a:lumMod val="85000"/>
                </a:srgbClr>
              </a:solidFill>
              <a:round/>
            </a:ln>
          </p:spPr>
        </p:cxnSp>
        <p:sp>
          <p:nvSpPr>
            <p:cNvPr id="175" name="Rectangle 23"/>
            <p:cNvSpPr/>
            <p:nvPr/>
          </p:nvSpPr>
          <p:spPr>
            <a:xfrm>
              <a:off x="9181440" y="-8640"/>
              <a:ext cx="3007080" cy="6866280"/>
            </a:xfrm>
            <a:custGeom>
              <a:avLst/>
              <a:gdLst>
                <a:gd name="textAreaLeft" fmla="*/ 0 w 3007080"/>
                <a:gd name="textAreaRight" fmla="*/ 3007440 w 3007080"/>
                <a:gd name="textAreaTop" fmla="*/ 0 h 6866280"/>
                <a:gd name="textAreaBottom" fmla="*/ 6866640 h 6866280"/>
              </a:gdLst>
              <a:ahLst/>
              <a:rect l="textAreaLeft" t="textAreaTop" r="textAreaRight" b="textAreaBottom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>
              <a:outerShdw blurRad="3816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rIns="90000" tIns="45000" bIns="45000" anchor="t">
              <a:noAutofit/>
            </a:bodyPr>
            <a:p>
              <a:endParaRPr b="0" lang="el-GR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76" name="Rectangle 25"/>
            <p:cNvSpPr/>
            <p:nvPr/>
          </p:nvSpPr>
          <p:spPr>
            <a:xfrm>
              <a:off x="9603360" y="-8640"/>
              <a:ext cx="2588040" cy="6866280"/>
            </a:xfrm>
            <a:custGeom>
              <a:avLst/>
              <a:gdLst>
                <a:gd name="textAreaLeft" fmla="*/ 0 w 2588040"/>
                <a:gd name="textAreaRight" fmla="*/ 2588400 w 2588040"/>
                <a:gd name="textAreaTop" fmla="*/ 0 h 6866280"/>
                <a:gd name="textAreaBottom" fmla="*/ 6866640 h 6866280"/>
              </a:gdLst>
              <a:ahLst/>
              <a:rect l="textAreaLeft" t="textAreaTop" r="textAreaRight" b="textAreaBottom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>
              <a:outerShdw blurRad="3816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rIns="90000" tIns="45000" bIns="45000" anchor="t">
              <a:noAutofit/>
            </a:bodyPr>
            <a:p>
              <a:endParaRPr b="0" lang="el-GR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77" name="Isosceles Triangle 14"/>
            <p:cNvSpPr/>
            <p:nvPr/>
          </p:nvSpPr>
          <p:spPr>
            <a:xfrm>
              <a:off x="8932320" y="3048120"/>
              <a:ext cx="3259440" cy="380952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>
              <a:outerShdw blurRad="3816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rIns="90000" tIns="45000" bIns="45000" anchor="t">
              <a:noAutofit/>
            </a:bodyPr>
            <a:p>
              <a:endParaRPr b="0" lang="el-GR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78" name="Rectangle 27"/>
            <p:cNvSpPr/>
            <p:nvPr/>
          </p:nvSpPr>
          <p:spPr>
            <a:xfrm>
              <a:off x="9334440" y="-8640"/>
              <a:ext cx="2854080" cy="6866280"/>
            </a:xfrm>
            <a:custGeom>
              <a:avLst/>
              <a:gdLst>
                <a:gd name="textAreaLeft" fmla="*/ 0 w 2854080"/>
                <a:gd name="textAreaRight" fmla="*/ 2854440 w 2854080"/>
                <a:gd name="textAreaTop" fmla="*/ 0 h 6866280"/>
                <a:gd name="textAreaBottom" fmla="*/ 6866640 h 6866280"/>
              </a:gdLst>
              <a:ahLst/>
              <a:rect l="textAreaLeft" t="textAreaTop" r="textAreaRight" b="textAreaBottom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>
              <a:outerShdw blurRad="3816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rIns="90000" tIns="45000" bIns="45000" anchor="t">
              <a:noAutofit/>
            </a:bodyPr>
            <a:p>
              <a:endParaRPr b="0" lang="el-GR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79" name="Rectangle 28"/>
            <p:cNvSpPr/>
            <p:nvPr/>
          </p:nvSpPr>
          <p:spPr>
            <a:xfrm>
              <a:off x="10898640" y="-8640"/>
              <a:ext cx="1289880" cy="6866280"/>
            </a:xfrm>
            <a:custGeom>
              <a:avLst/>
              <a:gdLst>
                <a:gd name="textAreaLeft" fmla="*/ 0 w 1289880"/>
                <a:gd name="textAreaRight" fmla="*/ 1290240 w 1289880"/>
                <a:gd name="textAreaTop" fmla="*/ 0 h 6866280"/>
                <a:gd name="textAreaBottom" fmla="*/ 6866640 h 6866280"/>
              </a:gdLst>
              <a:ahLst/>
              <a:rect l="textAreaLeft" t="textAreaTop" r="textAreaRight" b="textAreaBottom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>
              <a:outerShdw blurRad="3816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rIns="90000" tIns="45000" bIns="45000" anchor="t">
              <a:noAutofit/>
            </a:bodyPr>
            <a:p>
              <a:endParaRPr b="0" lang="el-GR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80" name="Rectangle 29"/>
            <p:cNvSpPr/>
            <p:nvPr/>
          </p:nvSpPr>
          <p:spPr>
            <a:xfrm>
              <a:off x="10938960" y="-8640"/>
              <a:ext cx="1249560" cy="6866280"/>
            </a:xfrm>
            <a:custGeom>
              <a:avLst/>
              <a:gdLst>
                <a:gd name="textAreaLeft" fmla="*/ 0 w 1249560"/>
                <a:gd name="textAreaRight" fmla="*/ 1249920 w 1249560"/>
                <a:gd name="textAreaTop" fmla="*/ 0 h 6866280"/>
                <a:gd name="textAreaBottom" fmla="*/ 6866640 h 6866280"/>
              </a:gdLst>
              <a:ahLst/>
              <a:rect l="textAreaLeft" t="textAreaTop" r="textAreaRight" b="textAreaBottom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>
              <a:outerShdw blurRad="3816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rIns="90000" tIns="45000" bIns="45000" anchor="t">
              <a:noAutofit/>
            </a:bodyPr>
            <a:p>
              <a:endParaRPr b="0" lang="el-GR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81" name="Isosceles Triangle 18"/>
            <p:cNvSpPr/>
            <p:nvPr/>
          </p:nvSpPr>
          <p:spPr>
            <a:xfrm>
              <a:off x="10371600" y="3589920"/>
              <a:ext cx="1816920" cy="326772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>
              <a:outerShdw blurRad="3816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rIns="90000" tIns="45000" bIns="45000" anchor="t">
              <a:noAutofit/>
            </a:bodyPr>
            <a:p>
              <a:endParaRPr b="0" lang="el-GR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82" name="Isosceles Triangle 19"/>
            <p:cNvSpPr/>
            <p:nvPr/>
          </p:nvSpPr>
          <p:spPr>
            <a:xfrm rot="10800000">
              <a:off x="360" y="360"/>
              <a:ext cx="842400" cy="566568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>
              <a:outerShdw blurRad="3816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rIns="90000" tIns="45000" bIns="45000" anchor="t">
              <a:noAutofit/>
            </a:bodyPr>
            <a:p>
              <a:endParaRPr b="0" lang="el-GR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83" name="PlaceHolder 1"/>
          <p:cNvSpPr>
            <a:spLocks noGrp="1"/>
          </p:cNvSpPr>
          <p:nvPr>
            <p:ph type="title"/>
          </p:nvPr>
        </p:nvSpPr>
        <p:spPr>
          <a:xfrm>
            <a:off x="4974480" y="1265400"/>
            <a:ext cx="4299480" cy="324864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rmAutofit/>
          </a:bodyPr>
          <a:p>
            <a:pPr indent="0">
              <a:lnSpc>
                <a:spcPct val="100000"/>
              </a:lnSpc>
              <a:buNone/>
            </a:pPr>
            <a:r>
              <a:rPr b="0" lang="en-US" sz="5400" spc="-1" strike="noStrike">
                <a:solidFill>
                  <a:schemeClr val="accent1"/>
                </a:solidFill>
                <a:latin typeface="Trebuchet MS"/>
              </a:rPr>
              <a:t>Τι είναι το αποτύπωμα?</a:t>
            </a:r>
            <a:endParaRPr b="0" lang="el-GR" sz="54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84" name="PlaceHolder 2"/>
          <p:cNvSpPr>
            <a:spLocks noGrp="1"/>
          </p:cNvSpPr>
          <p:nvPr>
            <p:ph/>
          </p:nvPr>
        </p:nvSpPr>
        <p:spPr>
          <a:xfrm>
            <a:off x="4718520" y="1033560"/>
            <a:ext cx="5181480" cy="18464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indent="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1" i="1" lang="en-US" sz="3200" spc="-1" strike="noStrike">
                <a:solidFill>
                  <a:srgbClr val="0d0d0d"/>
                </a:solidFill>
                <a:latin typeface="Trebuchet MS"/>
              </a:rPr>
              <a:t>Είναι η ενέργεια, το  νερό και οι ρύποι που χρειάζονται για να παραχθεί το φαγητό μας.</a:t>
            </a:r>
            <a:endParaRPr b="0" lang="el-GR" sz="3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85" name="Isosceles Triangle 21"/>
          <p:cNvSpPr/>
          <p:nvPr/>
        </p:nvSpPr>
        <p:spPr>
          <a:xfrm rot="10800000">
            <a:off x="3240" y="13320"/>
            <a:ext cx="842400" cy="5665680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>
            <a:outerShdw blurRad="38160" dir="5400000" dist="2556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l-GR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86" name="Θέση περιεχομένου 4" descr="Εικόνα που περιέχει πράσινο, τέχνη&#10;&#10;Το περιεχόμενο που δημιουργείται από ΑΙ μπορεί να μην είναι σωστό."/>
          <p:cNvPicPr/>
          <p:nvPr/>
        </p:nvPicPr>
        <p:blipFill>
          <a:blip r:embed="rId1"/>
          <a:stretch/>
        </p:blipFill>
        <p:spPr>
          <a:xfrm>
            <a:off x="888480" y="2218320"/>
            <a:ext cx="3765240" cy="24292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48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el-GR" sz="3600" spc="-1" strike="noStrike">
                <a:solidFill>
                  <a:schemeClr val="accent1"/>
                </a:solidFill>
                <a:latin typeface="Trebuchet MS"/>
              </a:rPr>
              <a:t>Η μεγαλύτερες επιβαρύνσεις</a:t>
            </a:r>
            <a:endParaRPr b="0" lang="el-GR" sz="36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88" name="PlaceHolder 2"/>
          <p:cNvSpPr>
            <a:spLocks noGrp="1"/>
          </p:cNvSpPr>
          <p:nvPr>
            <p:ph/>
          </p:nvPr>
        </p:nvSpPr>
        <p:spPr>
          <a:xfrm>
            <a:off x="677160" y="2160720"/>
            <a:ext cx="4183560" cy="38804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 marL="343080" indent="-34308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Arial"/>
              <a:buChar char="•"/>
            </a:pPr>
            <a:r>
              <a:rPr b="1" i="1" lang="el-GR" sz="3200" spc="-1" strike="noStrike">
                <a:solidFill>
                  <a:srgbClr val="404040"/>
                </a:solidFill>
                <a:latin typeface="Trebuchet MS"/>
              </a:rPr>
              <a:t>Το κόκκινο κρέας (μοσχάρι).</a:t>
            </a:r>
            <a:endParaRPr b="0" lang="el-GR" sz="3200" spc="-1" strike="noStrike">
              <a:solidFill>
                <a:srgbClr val="404040"/>
              </a:solidFill>
              <a:latin typeface="Trebuchet MS"/>
            </a:endParaRPr>
          </a:p>
          <a:p>
            <a:pPr marL="343080" indent="-34308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Arial"/>
              <a:buChar char="•"/>
            </a:pPr>
            <a:r>
              <a:rPr b="1" i="1" lang="el-GR" sz="3200" spc="-1" strike="noStrike">
                <a:solidFill>
                  <a:srgbClr val="404040"/>
                </a:solidFill>
                <a:latin typeface="Trebuchet MS"/>
              </a:rPr>
              <a:t>Οι μεταφορές από μακρινές χώρες.</a:t>
            </a:r>
            <a:endParaRPr b="0" lang="el-GR" sz="3200" spc="-1" strike="noStrike">
              <a:solidFill>
                <a:srgbClr val="404040"/>
              </a:solidFill>
              <a:latin typeface="Trebuchet MS"/>
            </a:endParaRPr>
          </a:p>
        </p:txBody>
      </p:sp>
      <p:pic>
        <p:nvPicPr>
          <p:cNvPr id="189" name="Θέση περιεχομένου 4" descr="Εικόνα που περιέχει Ζωικό λίπος, κόκκινο κρέας, βοδινό, χοιρινό&#10;&#10;Το περιεχόμενο που δημιουργείται από ΑΙ μπορεί να μην είναι σωστό."/>
          <p:cNvPicPr/>
          <p:nvPr/>
        </p:nvPicPr>
        <p:blipFill>
          <a:blip r:embed="rId1"/>
          <a:stretch/>
        </p:blipFill>
        <p:spPr>
          <a:xfrm>
            <a:off x="6095520" y="1265400"/>
            <a:ext cx="3589560" cy="2622960"/>
          </a:xfrm>
          <a:prstGeom prst="rect">
            <a:avLst/>
          </a:prstGeom>
          <a:ln w="0">
            <a:noFill/>
          </a:ln>
        </p:spPr>
      </p:pic>
      <p:pic>
        <p:nvPicPr>
          <p:cNvPr id="190" name="Εικόνα 5" descr="Εικόνα που περιέχει πλάνη/αεροπλάνο, αεροπορικά ταξίδια, μεταφορά, αεροσκάφος&#10;&#10;Το περιεχόμενο που δημιουργείται από ΑΙ μπορεί να μην είναι σωστό."/>
          <p:cNvPicPr/>
          <p:nvPr/>
        </p:nvPicPr>
        <p:blipFill>
          <a:blip r:embed="rId2"/>
          <a:stretch/>
        </p:blipFill>
        <p:spPr>
          <a:xfrm>
            <a:off x="4746240" y="3880800"/>
            <a:ext cx="3782160" cy="26118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1" name="Group 12"/>
          <p:cNvGrpSpPr/>
          <p:nvPr/>
        </p:nvGrpSpPr>
        <p:grpSpPr>
          <a:xfrm>
            <a:off x="0" y="-8640"/>
            <a:ext cx="12191760" cy="6866640"/>
            <a:chOff x="0" y="-8640"/>
            <a:chExt cx="12191760" cy="6866640"/>
          </a:xfrm>
        </p:grpSpPr>
        <p:cxnSp>
          <p:nvCxnSpPr>
            <p:cNvPr id="192" name="Straight Connector 13"/>
            <p:cNvCxnSpPr/>
            <p:nvPr/>
          </p:nvCxnSpPr>
          <p:spPr>
            <a:xfrm>
              <a:off x="9370800" y="0"/>
              <a:ext cx="1219680" cy="6858360"/>
            </a:xfrm>
            <a:prstGeom prst="straightConnector1">
              <a:avLst/>
            </a:prstGeom>
            <a:ln cap="rnd" w="9525">
              <a:solidFill>
                <a:srgbClr val="ffffff">
                  <a:lumMod val="75000"/>
                </a:srgbClr>
              </a:solidFill>
              <a:round/>
            </a:ln>
          </p:spPr>
        </p:cxnSp>
        <p:cxnSp>
          <p:nvCxnSpPr>
            <p:cNvPr id="193" name="Straight Connector 14"/>
            <p:cNvCxnSpPr/>
            <p:nvPr/>
          </p:nvCxnSpPr>
          <p:spPr>
            <a:xfrm flipH="1">
              <a:off x="7425000" y="3681360"/>
              <a:ext cx="4763880" cy="3177000"/>
            </a:xfrm>
            <a:prstGeom prst="straightConnector1">
              <a:avLst/>
            </a:prstGeom>
            <a:ln cap="rnd" w="9525">
              <a:solidFill>
                <a:srgbClr val="ffffff">
                  <a:lumMod val="85000"/>
                </a:srgbClr>
              </a:solidFill>
              <a:round/>
            </a:ln>
          </p:spPr>
        </p:cxnSp>
        <p:sp>
          <p:nvSpPr>
            <p:cNvPr id="194" name="Rectangle 23"/>
            <p:cNvSpPr/>
            <p:nvPr/>
          </p:nvSpPr>
          <p:spPr>
            <a:xfrm>
              <a:off x="9181440" y="-8640"/>
              <a:ext cx="3007080" cy="6866280"/>
            </a:xfrm>
            <a:custGeom>
              <a:avLst/>
              <a:gdLst>
                <a:gd name="textAreaLeft" fmla="*/ 0 w 3007080"/>
                <a:gd name="textAreaRight" fmla="*/ 3007440 w 3007080"/>
                <a:gd name="textAreaTop" fmla="*/ 0 h 6866280"/>
                <a:gd name="textAreaBottom" fmla="*/ 6866640 h 6866280"/>
              </a:gdLst>
              <a:ahLst/>
              <a:rect l="textAreaLeft" t="textAreaTop" r="textAreaRight" b="textAreaBottom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>
              <a:outerShdw blurRad="3816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rIns="90000" tIns="45000" bIns="45000" anchor="t">
              <a:noAutofit/>
            </a:bodyPr>
            <a:p>
              <a:endParaRPr b="0" lang="el-GR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95" name="Rectangle 25"/>
            <p:cNvSpPr/>
            <p:nvPr/>
          </p:nvSpPr>
          <p:spPr>
            <a:xfrm>
              <a:off x="9603360" y="-8640"/>
              <a:ext cx="2588040" cy="6866280"/>
            </a:xfrm>
            <a:custGeom>
              <a:avLst/>
              <a:gdLst>
                <a:gd name="textAreaLeft" fmla="*/ 0 w 2588040"/>
                <a:gd name="textAreaRight" fmla="*/ 2588400 w 2588040"/>
                <a:gd name="textAreaTop" fmla="*/ 0 h 6866280"/>
                <a:gd name="textAreaBottom" fmla="*/ 6866640 h 6866280"/>
              </a:gdLst>
              <a:ahLst/>
              <a:rect l="textAreaLeft" t="textAreaTop" r="textAreaRight" b="textAreaBottom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>
              <a:outerShdw blurRad="3816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rIns="90000" tIns="45000" bIns="45000" anchor="t">
              <a:noAutofit/>
            </a:bodyPr>
            <a:p>
              <a:endParaRPr b="0" lang="el-GR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96" name="Isosceles Triangle 17"/>
            <p:cNvSpPr/>
            <p:nvPr/>
          </p:nvSpPr>
          <p:spPr>
            <a:xfrm>
              <a:off x="8932320" y="3048120"/>
              <a:ext cx="3259440" cy="380952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>
              <a:outerShdw blurRad="3816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rIns="90000" tIns="45000" bIns="45000" anchor="t">
              <a:noAutofit/>
            </a:bodyPr>
            <a:p>
              <a:endParaRPr b="0" lang="el-GR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97" name="Rectangle 27"/>
            <p:cNvSpPr/>
            <p:nvPr/>
          </p:nvSpPr>
          <p:spPr>
            <a:xfrm>
              <a:off x="9334440" y="-8640"/>
              <a:ext cx="2854080" cy="6866280"/>
            </a:xfrm>
            <a:custGeom>
              <a:avLst/>
              <a:gdLst>
                <a:gd name="textAreaLeft" fmla="*/ 0 w 2854080"/>
                <a:gd name="textAreaRight" fmla="*/ 2854440 w 2854080"/>
                <a:gd name="textAreaTop" fmla="*/ 0 h 6866280"/>
                <a:gd name="textAreaBottom" fmla="*/ 6866640 h 6866280"/>
              </a:gdLst>
              <a:ahLst/>
              <a:rect l="textAreaLeft" t="textAreaTop" r="textAreaRight" b="textAreaBottom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>
              <a:outerShdw blurRad="3816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rIns="90000" tIns="45000" bIns="45000" anchor="t">
              <a:noAutofit/>
            </a:bodyPr>
            <a:p>
              <a:endParaRPr b="0" lang="el-GR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98" name="Rectangle 28"/>
            <p:cNvSpPr/>
            <p:nvPr/>
          </p:nvSpPr>
          <p:spPr>
            <a:xfrm>
              <a:off x="10898640" y="-8640"/>
              <a:ext cx="1289880" cy="6866280"/>
            </a:xfrm>
            <a:custGeom>
              <a:avLst/>
              <a:gdLst>
                <a:gd name="textAreaLeft" fmla="*/ 0 w 1289880"/>
                <a:gd name="textAreaRight" fmla="*/ 1290240 w 1289880"/>
                <a:gd name="textAreaTop" fmla="*/ 0 h 6866280"/>
                <a:gd name="textAreaBottom" fmla="*/ 6866640 h 6866280"/>
              </a:gdLst>
              <a:ahLst/>
              <a:rect l="textAreaLeft" t="textAreaTop" r="textAreaRight" b="textAreaBottom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>
              <a:outerShdw blurRad="3816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rIns="90000" tIns="45000" bIns="45000" anchor="t">
              <a:noAutofit/>
            </a:bodyPr>
            <a:p>
              <a:endParaRPr b="0" lang="el-GR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99" name="Rectangle 29"/>
            <p:cNvSpPr/>
            <p:nvPr/>
          </p:nvSpPr>
          <p:spPr>
            <a:xfrm>
              <a:off x="10938960" y="-8640"/>
              <a:ext cx="1249560" cy="6866280"/>
            </a:xfrm>
            <a:custGeom>
              <a:avLst/>
              <a:gdLst>
                <a:gd name="textAreaLeft" fmla="*/ 0 w 1249560"/>
                <a:gd name="textAreaRight" fmla="*/ 1249920 w 1249560"/>
                <a:gd name="textAreaTop" fmla="*/ 0 h 6866280"/>
                <a:gd name="textAreaBottom" fmla="*/ 6866640 h 6866280"/>
              </a:gdLst>
              <a:ahLst/>
              <a:rect l="textAreaLeft" t="textAreaTop" r="textAreaRight" b="textAreaBottom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>
              <a:outerShdw blurRad="3816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rIns="90000" tIns="45000" bIns="45000" anchor="t">
              <a:noAutofit/>
            </a:bodyPr>
            <a:p>
              <a:endParaRPr b="0" lang="el-GR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00" name="Isosceles Triangle 21"/>
            <p:cNvSpPr/>
            <p:nvPr/>
          </p:nvSpPr>
          <p:spPr>
            <a:xfrm>
              <a:off x="10371600" y="3589920"/>
              <a:ext cx="1816920" cy="326772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>
              <a:outerShdw blurRad="3816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rIns="90000" tIns="45000" bIns="45000" anchor="t">
              <a:noAutofit/>
            </a:bodyPr>
            <a:p>
              <a:endParaRPr b="0" lang="el-GR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01" name="Isosceles Triangle 22"/>
            <p:cNvSpPr/>
            <p:nvPr/>
          </p:nvSpPr>
          <p:spPr>
            <a:xfrm>
              <a:off x="0" y="4013280"/>
              <a:ext cx="448200" cy="284436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>
              <a:outerShdw blurRad="3816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rIns="90000" tIns="45000" bIns="45000" anchor="t">
              <a:noAutofit/>
            </a:bodyPr>
            <a:p>
              <a:endParaRPr b="0" lang="el-GR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202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2930040" cy="13204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p>
            <a:pPr indent="0">
              <a:lnSpc>
                <a:spcPct val="100000"/>
              </a:lnSpc>
              <a:buNone/>
            </a:pPr>
            <a:r>
              <a:rPr b="0" lang="en-US" sz="3300" spc="-1" strike="noStrike">
                <a:solidFill>
                  <a:schemeClr val="accent1"/>
                </a:solidFill>
                <a:latin typeface="Trebuchet MS"/>
              </a:rPr>
              <a:t>Τι μπορούμε να αλλάξουμε?</a:t>
            </a:r>
            <a:endParaRPr b="0" lang="el-GR" sz="33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203" name="PlaceHolder 2"/>
          <p:cNvSpPr>
            <a:spLocks noGrp="1"/>
          </p:cNvSpPr>
          <p:nvPr>
            <p:ph/>
          </p:nvPr>
        </p:nvSpPr>
        <p:spPr>
          <a:xfrm>
            <a:off x="316440" y="2160720"/>
            <a:ext cx="3785760" cy="34124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343080" indent="-34308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1" i="1" lang="en-US" sz="3200" spc="-1" strike="noStrike">
                <a:solidFill>
                  <a:srgbClr val="404040"/>
                </a:solidFill>
                <a:latin typeface="Trebuchet MS"/>
              </a:rPr>
              <a:t>Προτιμάμε τοπικά και εποχικά φρούτα</a:t>
            </a:r>
            <a:endParaRPr b="0" lang="el-GR" sz="3200" spc="-1" strike="noStrike">
              <a:solidFill>
                <a:srgbClr val="404040"/>
              </a:solidFill>
              <a:latin typeface="Trebuchet MS"/>
            </a:endParaRPr>
          </a:p>
          <a:p>
            <a:pPr marL="343080" indent="-34308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1" i="1" lang="en-US" sz="3200" spc="-1" strike="noStrike">
                <a:solidFill>
                  <a:srgbClr val="404040"/>
                </a:solidFill>
                <a:latin typeface="Trebuchet MS"/>
              </a:rPr>
              <a:t>Τρώμε περισσότερα όσπρια και λαχανικά</a:t>
            </a:r>
            <a:endParaRPr b="0" lang="el-GR" sz="3200" spc="-1" strike="noStrike">
              <a:solidFill>
                <a:srgbClr val="404040"/>
              </a:solidFill>
              <a:latin typeface="Trebuchet MS"/>
            </a:endParaRPr>
          </a:p>
        </p:txBody>
      </p:sp>
      <p:pic>
        <p:nvPicPr>
          <p:cNvPr id="204" name="Θέση περιεχομένου 4" descr="Εικόνα που περιέχει φυσικές τροφές, οπωροκηπευτικά, μη επεξεργασμένα τρόφιμα, τοπικά πιάτα&#10;&#10;Το περιεχόμενο που δημιουργείται από ΑΙ μπορεί να μην είναι σωστό."/>
          <p:cNvPicPr/>
          <p:nvPr/>
        </p:nvPicPr>
        <p:blipFill>
          <a:blip r:embed="rId1"/>
          <a:stretch/>
        </p:blipFill>
        <p:spPr>
          <a:xfrm>
            <a:off x="3852720" y="780480"/>
            <a:ext cx="2595960" cy="1732680"/>
          </a:xfrm>
          <a:prstGeom prst="rect">
            <a:avLst/>
          </a:prstGeom>
          <a:ln w="0">
            <a:noFill/>
          </a:ln>
        </p:spPr>
      </p:pic>
      <p:pic>
        <p:nvPicPr>
          <p:cNvPr id="205" name="Εικόνα 5" descr="Εικόνα που περιέχει φυσικές τροφές, οπωροκηπευτικά, μη επεξεργασμένα τρόφιμα, τοπικά πιάτα&#10;&#10;Το περιεχόμενο που δημιουργείται από ΑΙ μπορεί να μην είναι σωστό."/>
          <p:cNvPicPr/>
          <p:nvPr/>
        </p:nvPicPr>
        <p:blipFill>
          <a:blip r:embed="rId2"/>
          <a:stretch/>
        </p:blipFill>
        <p:spPr>
          <a:xfrm>
            <a:off x="6938280" y="609480"/>
            <a:ext cx="2074680" cy="2074680"/>
          </a:xfrm>
          <a:prstGeom prst="rect">
            <a:avLst/>
          </a:prstGeom>
          <a:ln w="0">
            <a:noFill/>
          </a:ln>
        </p:spPr>
      </p:pic>
      <p:pic>
        <p:nvPicPr>
          <p:cNvPr id="206" name="Εικόνα 7" descr="Εικόνα που περιέχει φαγητό, λαχανικά, όσπριο, χορτοφαγικά φαγητά&#10;&#10;Το περιεχόμενο που δημιουργείται από ΑΙ μπορεί να μην είναι σωστό."/>
          <p:cNvPicPr/>
          <p:nvPr/>
        </p:nvPicPr>
        <p:blipFill>
          <a:blip r:embed="rId3"/>
          <a:stretch/>
        </p:blipFill>
        <p:spPr>
          <a:xfrm>
            <a:off x="4218120" y="2910600"/>
            <a:ext cx="4690080" cy="31305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48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el-GR" sz="3600" spc="-1" strike="noStrike">
                <a:solidFill>
                  <a:schemeClr val="accent1"/>
                </a:solidFill>
                <a:latin typeface="Trebuchet MS"/>
              </a:rPr>
              <a:t>Επίλογος</a:t>
            </a:r>
            <a:endParaRPr b="0" lang="el-GR" sz="36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208" name="PlaceHolder 2"/>
          <p:cNvSpPr>
            <a:spLocks noGrp="1"/>
          </p:cNvSpPr>
          <p:nvPr>
            <p:ph/>
          </p:nvPr>
        </p:nvSpPr>
        <p:spPr>
          <a:xfrm>
            <a:off x="677160" y="2160720"/>
            <a:ext cx="4183560" cy="38804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 marL="343080" indent="-34308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Arial"/>
              <a:buChar char="•"/>
            </a:pPr>
            <a:r>
              <a:rPr b="1" i="1" lang="el-GR" sz="3200" spc="-1" strike="noStrike">
                <a:solidFill>
                  <a:srgbClr val="404040"/>
                </a:solidFill>
                <a:latin typeface="Trebuchet MS"/>
              </a:rPr>
              <a:t>Μικρές αλλαγές στο πιάτο μας, μεγάλη βοήθεια στην γη.</a:t>
            </a:r>
            <a:endParaRPr b="0" lang="el-GR" sz="3200" spc="-1" strike="noStrike">
              <a:solidFill>
                <a:srgbClr val="404040"/>
              </a:solidFill>
              <a:latin typeface="Trebuchet MS"/>
            </a:endParaRPr>
          </a:p>
        </p:txBody>
      </p:sp>
      <p:pic>
        <p:nvPicPr>
          <p:cNvPr id="209" name="Θέση περιεχομένου 4" descr="Εικόνα που περιέχει εξωτερικός χώρος/ύπαιθρος, άτομο, ρουχισμός, φυτό&#10;&#10;Το περιεχόμενο που δημιουργείται από ΑΙ μπορεί να μην είναι σωστό."/>
          <p:cNvPicPr/>
          <p:nvPr/>
        </p:nvPicPr>
        <p:blipFill>
          <a:blip r:embed="rId1"/>
          <a:stretch/>
        </p:blipFill>
        <p:spPr>
          <a:xfrm>
            <a:off x="6472080" y="609840"/>
            <a:ext cx="2930040" cy="3880440"/>
          </a:xfrm>
          <a:prstGeom prst="rect">
            <a:avLst/>
          </a:prstGeom>
          <a:ln w="0">
            <a:noFill/>
          </a:ln>
        </p:spPr>
      </p:pic>
      <p:pic>
        <p:nvPicPr>
          <p:cNvPr id="210" name="Εικόνα 5" descr="Εικόνα που περιέχει εξωτερικός χώρος/ύπαιθρος, νερό, φυτό, έδαφος&#10;&#10;Το περιεχόμενο που δημιουργείται από ΑΙ μπορεί να μην είναι σωστό."/>
          <p:cNvPicPr/>
          <p:nvPr/>
        </p:nvPicPr>
        <p:blipFill>
          <a:blip r:embed="rId2"/>
          <a:stretch/>
        </p:blipFill>
        <p:spPr>
          <a:xfrm>
            <a:off x="4098600" y="3729960"/>
            <a:ext cx="4435200" cy="28339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c3c4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1" name="Rectangle 7"/>
          <p:cNvSpPr/>
          <p:nvPr/>
        </p:nvSpPr>
        <p:spPr>
          <a:xfrm>
            <a:off x="0" y="0"/>
            <a:ext cx="12191760" cy="685764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Trebuchet MS"/>
            </a:endParaRPr>
          </a:p>
        </p:txBody>
      </p:sp>
      <p:cxnSp>
        <p:nvCxnSpPr>
          <p:cNvPr id="212" name="Straight Connector 9"/>
          <p:cNvCxnSpPr/>
          <p:nvPr/>
        </p:nvCxnSpPr>
        <p:spPr>
          <a:xfrm>
            <a:off x="1448280" y="0"/>
            <a:ext cx="1219320" cy="6858360"/>
          </a:xfrm>
          <a:prstGeom prst="straightConnector1">
            <a:avLst/>
          </a:prstGeom>
          <a:ln cap="rnd" w="9525">
            <a:solidFill>
              <a:srgbClr val="90c226">
                <a:lumMod val="75000"/>
              </a:srgbClr>
            </a:solidFill>
            <a:round/>
          </a:ln>
        </p:spPr>
      </p:cxnSp>
      <p:cxnSp>
        <p:nvCxnSpPr>
          <p:cNvPr id="213" name="Straight Connector 11"/>
          <p:cNvCxnSpPr/>
          <p:nvPr/>
        </p:nvCxnSpPr>
        <p:spPr>
          <a:xfrm flipH="1">
            <a:off x="66960" y="3681360"/>
            <a:ext cx="4763880" cy="3177000"/>
          </a:xfrm>
          <a:prstGeom prst="straightConnector1">
            <a:avLst/>
          </a:prstGeom>
          <a:ln cap="rnd" w="9525">
            <a:solidFill>
              <a:srgbClr val="ffffff">
                <a:lumMod val="50000"/>
                <a:lumOff val="50000"/>
                <a:alpha val="80000"/>
              </a:srgbClr>
            </a:solidFill>
            <a:round/>
          </a:ln>
        </p:spPr>
      </p:cxnSp>
      <p:sp>
        <p:nvSpPr>
          <p:cNvPr id="214" name="Rectangle 23"/>
          <p:cNvSpPr/>
          <p:nvPr/>
        </p:nvSpPr>
        <p:spPr>
          <a:xfrm>
            <a:off x="1258920" y="-8640"/>
            <a:ext cx="3007080" cy="6866280"/>
          </a:xfrm>
          <a:custGeom>
            <a:avLst/>
            <a:gdLst>
              <a:gd name="textAreaLeft" fmla="*/ 0 w 3007080"/>
              <a:gd name="textAreaRight" fmla="*/ 3007440 w 3007080"/>
              <a:gd name="textAreaTop" fmla="*/ 0 h 6866280"/>
              <a:gd name="textAreaBottom" fmla="*/ 6866640 h 6866280"/>
            </a:gdLst>
            <a:ahLst/>
            <a:rect l="textAreaLeft" t="textAreaTop" r="textAreaRight" b="textAreaBottom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>
            <a:outerShdw blurRad="38160" dir="5400000" dist="2556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l-G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5" name="Rectangle 25"/>
          <p:cNvSpPr/>
          <p:nvPr/>
        </p:nvSpPr>
        <p:spPr>
          <a:xfrm>
            <a:off x="1680840" y="-8640"/>
            <a:ext cx="2588040" cy="6866280"/>
          </a:xfrm>
          <a:custGeom>
            <a:avLst/>
            <a:gdLst>
              <a:gd name="textAreaLeft" fmla="*/ 0 w 2588040"/>
              <a:gd name="textAreaRight" fmla="*/ 2588400 w 2588040"/>
              <a:gd name="textAreaTop" fmla="*/ 0 h 6866280"/>
              <a:gd name="textAreaBottom" fmla="*/ 6866640 h 6866280"/>
            </a:gdLst>
            <a:ahLst/>
            <a:rect l="textAreaLeft" t="textAreaTop" r="textAreaRight" b="textAreaBottom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>
            <a:outerShdw blurRad="38160" dir="5400000" dist="2556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l-G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6" name="Isosceles Triangle 17"/>
          <p:cNvSpPr/>
          <p:nvPr/>
        </p:nvSpPr>
        <p:spPr>
          <a:xfrm>
            <a:off x="1009800" y="3048120"/>
            <a:ext cx="3259440" cy="380952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>
            <a:outerShdw blurRad="38160" dir="5400000" dist="2556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l-G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7" name="Rectangle 27"/>
          <p:cNvSpPr/>
          <p:nvPr/>
        </p:nvSpPr>
        <p:spPr>
          <a:xfrm>
            <a:off x="1411920" y="-8640"/>
            <a:ext cx="2854080" cy="6866280"/>
          </a:xfrm>
          <a:custGeom>
            <a:avLst/>
            <a:gdLst>
              <a:gd name="textAreaLeft" fmla="*/ 0 w 2854080"/>
              <a:gd name="textAreaRight" fmla="*/ 2854440 w 2854080"/>
              <a:gd name="textAreaTop" fmla="*/ 0 h 6866280"/>
              <a:gd name="textAreaBottom" fmla="*/ 6866640 h 6866280"/>
            </a:gdLst>
            <a:ahLst/>
            <a:rect l="textAreaLeft" t="textAreaTop" r="textAreaRight" b="textAreaBottom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>
            <a:outerShdw blurRad="38160" dir="5400000" dist="2556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l-G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8" name="Isosceles Triangle 21"/>
          <p:cNvSpPr/>
          <p:nvPr/>
        </p:nvSpPr>
        <p:spPr>
          <a:xfrm>
            <a:off x="2449080" y="3589920"/>
            <a:ext cx="1816920" cy="3267720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>
            <a:outerShdw blurRad="38160" dir="5400000" dist="2556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l-G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9" name="Freeform: Shape 23"/>
          <p:cNvSpPr/>
          <p:nvPr/>
        </p:nvSpPr>
        <p:spPr>
          <a:xfrm>
            <a:off x="3016440" y="-8640"/>
            <a:ext cx="9175320" cy="6866280"/>
          </a:xfrm>
          <a:custGeom>
            <a:avLst/>
            <a:gdLst>
              <a:gd name="textAreaLeft" fmla="*/ 0 w 9175320"/>
              <a:gd name="textAreaRight" fmla="*/ 9175680 w 9175320"/>
              <a:gd name="textAreaTop" fmla="*/ 0 h 6866280"/>
              <a:gd name="textAreaBottom" fmla="*/ 6866640 h 6866280"/>
            </a:gdLst>
            <a:ahLst/>
            <a:rect l="textAreaLeft" t="textAreaTop" r="textAreaRight" b="textAreaBottom"/>
            <a:pathLst>
              <a:path w="9175713" h="6866467">
                <a:moveTo>
                  <a:pt x="0" y="0"/>
                </a:moveTo>
                <a:lnTo>
                  <a:pt x="1249825" y="0"/>
                </a:lnTo>
                <a:lnTo>
                  <a:pt x="1249825" y="8467"/>
                </a:lnTo>
                <a:lnTo>
                  <a:pt x="9175713" y="8467"/>
                </a:lnTo>
                <a:lnTo>
                  <a:pt x="9175713" y="6866467"/>
                </a:lnTo>
                <a:lnTo>
                  <a:pt x="1249825" y="6866467"/>
                </a:lnTo>
                <a:lnTo>
                  <a:pt x="1109382" y="686646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Trebuchet MS"/>
            </a:endParaRPr>
          </a:p>
        </p:txBody>
      </p:sp>
      <p:sp>
        <p:nvSpPr>
          <p:cNvPr id="220" name="PlaceHolder 1"/>
          <p:cNvSpPr>
            <a:spLocks noGrp="1"/>
          </p:cNvSpPr>
          <p:nvPr>
            <p:ph type="title"/>
          </p:nvPr>
        </p:nvSpPr>
        <p:spPr>
          <a:xfrm>
            <a:off x="4419000" y="1020960"/>
            <a:ext cx="6960240" cy="284940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rmAutofit/>
          </a:bodyPr>
          <a:p>
            <a:pPr indent="0">
              <a:lnSpc>
                <a:spcPct val="100000"/>
              </a:lnSpc>
              <a:buNone/>
            </a:pPr>
            <a:r>
              <a:rPr b="0" lang="el-GR" sz="5600" spc="-1" strike="noStrike">
                <a:solidFill>
                  <a:srgbClr val="ffffff"/>
                </a:solidFill>
                <a:latin typeface="Trebuchet MS"/>
              </a:rPr>
              <a:t>Ευχαριστούμε θερμά για την παρακολούθησή σας</a:t>
            </a:r>
            <a:endParaRPr b="0" lang="el-GR" sz="56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221" name="PlaceHolder 2"/>
          <p:cNvSpPr>
            <a:spLocks noGrp="1"/>
          </p:cNvSpPr>
          <p:nvPr>
            <p:ph type="subTitle"/>
          </p:nvPr>
        </p:nvSpPr>
        <p:spPr>
          <a:xfrm>
            <a:off x="4548240" y="3962160"/>
            <a:ext cx="6111720" cy="1185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indent="0">
              <a:lnSpc>
                <a:spcPct val="10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el-GR" sz="2800" spc="-1" strike="noStrike">
                <a:solidFill>
                  <a:srgbClr val="ffffff">
                    <a:alpha val="70000"/>
                  </a:srgbClr>
                </a:solidFill>
                <a:latin typeface="Trebuchet MS"/>
              </a:rPr>
              <a:t>Ελπίζουμε να σας άρεσε κι να μάθατε κάτι ενδιαφέρον από την παρουσίαση μας</a:t>
            </a:r>
            <a:endParaRPr b="0" lang="el-GR" sz="2800" spc="-1" strike="noStrike">
              <a:solidFill>
                <a:srgbClr val="ffffff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el-GR" sz="2800" spc="-1" strike="noStrike">
                <a:solidFill>
                  <a:srgbClr val="ffffff">
                    <a:alpha val="70000"/>
                  </a:srgbClr>
                </a:solidFill>
                <a:latin typeface="Trebuchet MS"/>
              </a:rPr>
              <a:t>                         </a:t>
            </a:r>
            <a:r>
              <a:rPr b="0" lang="el-GR" sz="2800" spc="-1" strike="noStrike">
                <a:solidFill>
                  <a:srgbClr val="ffffff">
                    <a:alpha val="70000"/>
                  </a:srgbClr>
                </a:solidFill>
                <a:latin typeface="Trebuchet MS"/>
              </a:rPr>
              <a:t>ΚΑΛΟ ΚΑΛΟΚΑΙΡΙΙΙΙΙΙΙ</a:t>
            </a:r>
            <a:endParaRPr b="0" lang="el-GR" sz="2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22" name="Isosceles Triangle 25"/>
          <p:cNvSpPr/>
          <p:nvPr/>
        </p:nvSpPr>
        <p:spPr>
          <a:xfrm rot="5400000">
            <a:off x="4062600" y="3271320"/>
            <a:ext cx="220320" cy="186120"/>
          </a:xfrm>
          <a:prstGeom prst="triangle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Trebuchet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Facet">
  <a:themeElements>
    <a:clrScheme name="Facet">
      <a:dk1>
        <a:srgbClr val="000000"/>
      </a:dk1>
      <a:lt1>
        <a:srgbClr val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Facet">
  <a:themeElements>
    <a:clrScheme name="Facet">
      <a:dk1>
        <a:srgbClr val="000000"/>
      </a:dk1>
      <a:lt1>
        <a:srgbClr val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Facet">
  <a:themeElements>
    <a:clrScheme name="Facet">
      <a:dk1>
        <a:srgbClr val="000000"/>
      </a:dk1>
      <a:lt1>
        <a:srgbClr val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Application>LibreOffice/7.5.2.2$Windows_X86_64 LibreOffice_project/53bb9681a964705cf672590721dbc85eb4d0c3a2</Application>
  <AppVersion>15.0000</AppVersion>
  <Words>0</Words>
  <Paragraphs>0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2026-05-19T14:24:53Z</dcterms:created>
  <dc:creator/>
  <dc:description/>
  <dc:language>el-GR</dc:language>
  <cp:lastModifiedBy/>
  <dcterms:modified xsi:type="dcterms:W3CDTF">2026-05-25T08:36:40Z</dcterms:modified>
  <cp:revision>263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Ευρεία οθόνη</vt:lpwstr>
  </property>
  <property fmtid="{D5CDD505-2E9C-101B-9397-08002B2CF9AE}" pid="3" name="Slides">
    <vt:i4>7</vt:i4>
  </property>
</Properties>
</file>