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75CB2C-F56E-F9F6-7FB9-B40FDC6E9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527474-50EB-CA0E-55FC-571DDB61C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E71AE4-8C0F-A786-3C31-16787622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823-50FC-4CAF-A055-AD82F327BA59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179AF9-4EDE-1DF3-D886-AA4BA396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7461B-934D-FF23-844D-42505DD4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407F-A8D5-43F3-91E5-595181792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196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8D1496-B1A3-9D6A-FD45-E685A8D9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51F2BF0-35A5-C682-0149-703E97DF8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67EFE9-E146-7C52-460B-2D2C39C9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823-50FC-4CAF-A055-AD82F327BA59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30F4EC-BE4F-4E9C-E2D1-E8291172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0664DFD-B114-A9D6-2AF3-617831D5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407F-A8D5-43F3-91E5-595181792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542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CD5E394-2801-0D8C-CE47-D5F14FFE8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59B2407-FF81-C623-9BF6-972DD46CF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B05F53-6EB9-94A8-986D-BF81E5E7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823-50FC-4CAF-A055-AD82F327BA59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87CBC1-D473-2198-1CA4-8776CDF1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E18F5F-0784-E184-9D1C-E34C2C2D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407F-A8D5-43F3-91E5-595181792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37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01E9A5-E779-6A33-16FF-CC34CA89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98F648-BF6A-7C43-315B-50CB09B2C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9045D6-8445-45DD-8533-64785221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823-50FC-4CAF-A055-AD82F327BA59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FA1162-26FE-9329-2FAF-F855574E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68CBD1-0079-639D-16D2-9501143F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407F-A8D5-43F3-91E5-595181792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44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389F24-B4F5-AD3D-D49E-ACFBEE8D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B1CA7AC-8814-D1F5-8F8C-3CBB9CCCF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A86790-F609-8EE6-D630-6AC210C2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823-50FC-4CAF-A055-AD82F327BA59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D92425-E6BA-F81C-D52E-21E7C927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155571-A8EB-B692-5F4D-2ADAC49A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407F-A8D5-43F3-91E5-595181792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42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6D4344-188D-1624-6339-88D00D67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BB4235-B879-1C4E-CAC9-8786CC1B6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D5E0EAD-71A0-BC9D-4900-7327AA457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4B9353-CEED-E175-69FD-789DD953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823-50FC-4CAF-A055-AD82F327BA59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76970A-4592-3165-8E00-D06CCA4B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1FFB89-CFE8-48B1-AA6A-344F7866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407F-A8D5-43F3-91E5-595181792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62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603686-946D-026A-FA56-8A982439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7AC88E4-78B7-266E-0229-72BEAC2A0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D663E7B-3B96-D64B-EB0F-1F469A1EB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AD9072A-838C-0174-3948-0D6AF72D6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8C57A16-69FA-F890-BB98-185591960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4B7C26B-EA42-6E8D-1D79-E6F228E5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823-50FC-4CAF-A055-AD82F327BA59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5F78BBC-8EED-F4A2-126D-8C8677ED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E5509EF-4D4C-B889-ED9C-787563CD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407F-A8D5-43F3-91E5-595181792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7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674868-7F9D-58D1-3F28-32E01783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15A98CA-410B-A39D-6390-DDF4A95E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823-50FC-4CAF-A055-AD82F327BA59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9F800B9-6BC8-F7E5-D40A-ADE82000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A8A1C7D-3E48-3C11-1B7A-36969AF1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407F-A8D5-43F3-91E5-595181792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52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65A872A-B577-299C-4BAD-476882D5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823-50FC-4CAF-A055-AD82F327BA59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4BF8F57-0C0C-3331-CDE8-993D57A1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43D2BD0-FE34-3462-769B-238F81BE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407F-A8D5-43F3-91E5-595181792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11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2BB3D5-B5E8-E6EA-E95A-DC9439FB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867751-3393-A472-D033-2D8E91DFF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4755EF4-151A-9E2C-722A-EB3C246E2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49F43E-3DA2-8AAF-DA55-35947285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823-50FC-4CAF-A055-AD82F327BA59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A45BB42-7088-D72A-A7D8-101C06B8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A4EAE9A-F385-3B90-0D25-EEFE76F8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407F-A8D5-43F3-91E5-595181792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887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F7E1BF-125E-D4C8-303E-98B4ADA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BE6498E-9B41-C26E-16E6-874F68CEA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69860F7-A024-059E-C4CE-F35EC16EB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2DF405-DD83-15AC-6382-3DC6F7CD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B823-50FC-4CAF-A055-AD82F327BA59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3472B17-1164-C7EE-2A2C-CBA15019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012DD2E-8F58-AA50-F4DC-177F797B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407F-A8D5-43F3-91E5-595181792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55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0F0BB99-0F30-A645-9449-431A071D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26A4327-A0BA-5907-6A88-8EABB7041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FDA4A3-8B42-2BB9-948E-C3563942F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B823-50FC-4CAF-A055-AD82F327BA59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A34120-D205-BF63-D8CB-B31E4F4FD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E927FB5-B2BA-D131-96BD-9C29C4E9F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407F-A8D5-43F3-91E5-595181792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74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F7172B-A1CE-3082-A8E9-0C4E262CB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B70570E-1847-B655-4A68-058B890DE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8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1B4760-03B7-8C57-1F08-DC12351D6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6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EE69BF-C52C-BB03-F571-ADD2295CA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66F07B5-6366-7768-9810-A316E18B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3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29ED7E4-2FD2-2749-BC6F-FC75784B4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99"/>
            <a:ext cx="12192000" cy="68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1A9746A-C6C0-928F-6DED-F592866F7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0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E9E215F-FC9B-9A7F-D0C8-491A6E498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45AFCFF-E037-3F1E-FB60-6EEF98289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550C87-B602-2B5B-2425-9E9655034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3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55E7650-658F-1E5C-947E-C5CBCA9C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8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872664-B78C-13A9-2C03-34788DE49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5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064193-C888-11FE-32FD-FED0CCD7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1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CA32082-D787-2D47-1464-2FAA77423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4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3D86E5B-6C45-B4C8-7E0C-F86701FBD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4EB34-E9D5-F4EE-7AFC-207F848EE7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FA2929-F3E6-3678-86BD-55C2F21C8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2771BD8-CF9F-68F7-7DCB-B5F28D720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0226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D3LL</dc:creator>
  <cp:lastModifiedBy>D3LL</cp:lastModifiedBy>
  <cp:revision>1</cp:revision>
  <dcterms:created xsi:type="dcterms:W3CDTF">2022-09-24T16:28:48Z</dcterms:created>
  <dcterms:modified xsi:type="dcterms:W3CDTF">2022-09-24T16:29:02Z</dcterms:modified>
</cp:coreProperties>
</file>