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58B0F8-0E55-AD05-7614-4A023AC08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1C5825-D255-9957-D00E-409E959AE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56A2DC7-7043-F447-43BA-F9B4EAAC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8B75-192F-4DD7-A169-25DA6BBDB185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89DB6D6-4D73-249D-0A1D-2C6D348A1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4C0A5A4-2241-3100-4E6A-5AECE0599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473-D75B-4EA8-9311-1BD58790B9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710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FCBAF2-E890-1739-9DD7-94216CC50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E707BB9-0A5D-CFED-7C88-18C708D0F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5899591-4948-3793-8067-44F36684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8B75-192F-4DD7-A169-25DA6BBDB185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2A84E96-8A70-120F-1AAF-EBC32A4B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3F06F93-BB54-17EB-44B7-09574224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473-D75B-4EA8-9311-1BD58790B9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923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0899ADE-A517-56CA-3618-61282F590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C54BA2C-C469-34C5-4339-BD65A1AF0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47C9FD4-5E57-DC5E-10E7-751FEC819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8B75-192F-4DD7-A169-25DA6BBDB185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003C788-E87F-D468-C586-9884BC1C5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E3A1376-09E8-3749-186D-08D90640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473-D75B-4EA8-9311-1BD58790B9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72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3DE04D-9768-5022-2024-24528F491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833BD0-0768-CACA-4658-9D97674B0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CAA6BB7-FC50-E5B5-9D25-F98B6650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8B75-192F-4DD7-A169-25DA6BBDB185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9BFEE76-0E58-AEAE-06FE-7B2DD036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3E1872-5CCE-9FC0-F0D2-5C1DDD79C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473-D75B-4EA8-9311-1BD58790B9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777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7F0BA8-B435-8BBF-3F80-0C3FDA598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FDC90A6-22FC-F516-19FB-D3721A826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FEA9F79-285F-F3B0-B434-751EA6AC5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8B75-192F-4DD7-A169-25DA6BBDB185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14D66B7-C0DC-3F06-3772-A669302D4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A1C3F43-02D6-A6C8-38FD-9C573BA2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473-D75B-4EA8-9311-1BD58790B9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943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727A73-3BC4-C4B2-8A5C-FDBF797D9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28BA9D-E69C-2090-8449-1D23D2071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F29B1B0-48BF-643D-6773-06F092AC1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31EB57-9816-1A52-8FD3-C7857AE62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8B75-192F-4DD7-A169-25DA6BBDB185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D45B8E8-8F94-084C-4F81-F3917DE9F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958AD9A-8ACC-5EF8-9414-CDD83168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473-D75B-4EA8-9311-1BD58790B9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849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E6AAD9-A2B2-4D27-3FB6-2C7B1E64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4A69672-51D7-009B-1AD3-5BCAB4ACD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7420C27-3903-2EE5-88C4-E6B1159B5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A69261D-270F-89D1-B9AB-FA9B36B10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C5DA1C0-5EEB-221D-057A-F4374827F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17BD3A9-696D-A7BE-1153-A8249110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8B75-192F-4DD7-A169-25DA6BBDB185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99E8C76-DD75-9BB5-D306-C8AA23D9E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E46A5FF-232F-A33F-9ADD-901618E29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473-D75B-4EA8-9311-1BD58790B9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78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67D6DA-C9A0-2A58-D7F2-A8E77FB77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7994AD0-4DB0-91B8-2127-555BD26F7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8B75-192F-4DD7-A169-25DA6BBDB185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F766B8D-5F89-4D6B-854E-17AB84D78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568D7BA-9EF8-9395-C28A-EF54549FD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473-D75B-4EA8-9311-1BD58790B9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26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46529D5-6521-FE86-4120-E217E70B8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8B75-192F-4DD7-A169-25DA6BBDB185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5937BC2-C820-5AA0-C6FA-71456A102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0CB0B7A-78ED-99B1-21A6-4B1589F4B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473-D75B-4EA8-9311-1BD58790B9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341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C4A11B-16DA-EEA3-50E3-9CF79E9C7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C9AB76-4E48-247E-BA1F-3032DA32C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22004D3-8C83-26BB-AC7C-F372E78BB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C5E7903-7323-1471-4BEF-1E0BBCDB4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8B75-192F-4DD7-A169-25DA6BBDB185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9B0EBD0-FCB3-181F-BDD4-60D544153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02D6DF9-5975-4E2B-25B9-6DA9DFD4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473-D75B-4EA8-9311-1BD58790B9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545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1E1A79-10B8-4730-9886-0D6AC2DD7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71207E0-C119-39FE-9B17-B75227637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6BD41F9-32B0-C6B5-4D63-6BE3AB916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626D8C1-5EA9-C24E-11B0-B51EC6FD3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8B75-192F-4DD7-A169-25DA6BBDB185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0C3F0D3-3A2E-6A54-A79E-836DB16FA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EED2D4F-1F0C-1BED-6862-773081D24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473-D75B-4EA8-9311-1BD58790B9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9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23C2C72-392D-1150-BC59-97EC3B2CA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24F0283-E4E6-50C4-4D56-D2968B36B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3AF6E37-0EB6-8495-DA7F-4E29D76FF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78B75-192F-4DD7-A169-25DA6BBDB185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C4676EF-F108-2F5C-2BB3-502C8D03D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BF5A6BE-3E3E-A5C5-3786-D231A81CE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F1473-D75B-4EA8-9311-1BD58790B9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510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59B6FD-179D-A952-6F0A-8BAAE8C434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B535E11-942F-923B-3290-69DD1CD38E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DE41BA8-9A2B-5C5D-E92B-2012F57EB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06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8576E0-5DA0-C74F-64E8-DB030AD7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85364E9-7ADF-8270-D514-5FB6A3CBF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88617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8576E0-5DA0-C74F-64E8-DB030AD7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A3A0F0D-7B92-735E-0661-1BB09DC76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845189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8576E0-5DA0-C74F-64E8-DB030AD7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9ED54D5-190E-262B-FA79-243ECB695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32126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8576E0-5DA0-C74F-64E8-DB030AD7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8A2C821-CB6F-FE0E-C248-CF5CA4BBD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13759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8576E0-5DA0-C74F-64E8-DB030AD7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144417A-357B-4D78-26E1-33134ADD4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38193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8576E0-5DA0-C74F-64E8-DB030AD7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D1364D2-C207-BBE7-7995-08F7FFAB2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04"/>
            <a:ext cx="12192000" cy="6866403"/>
          </a:xfrm>
        </p:spPr>
      </p:pic>
    </p:spTree>
    <p:extLst>
      <p:ext uri="{BB962C8B-B14F-4D97-AF65-F5344CB8AC3E}">
        <p14:creationId xmlns:p14="http://schemas.microsoft.com/office/powerpoint/2010/main" val="463730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8576E0-5DA0-C74F-64E8-DB030AD7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B4E4C8E-C445-8328-B524-AE58A1406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8"/>
            <a:ext cx="12192000" cy="6848372"/>
          </a:xfrm>
        </p:spPr>
      </p:pic>
    </p:spTree>
    <p:extLst>
      <p:ext uri="{BB962C8B-B14F-4D97-AF65-F5344CB8AC3E}">
        <p14:creationId xmlns:p14="http://schemas.microsoft.com/office/powerpoint/2010/main" val="1162533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8576E0-5DA0-C74F-64E8-DB030AD7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6A64BF1-3BDA-0F81-FBDB-FD200AC35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250348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8576E0-5DA0-C74F-64E8-DB030AD7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CF72527-AAAC-DF23-BC91-AFCD6E7ED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66"/>
            <a:ext cx="12191999" cy="6885965"/>
          </a:xfrm>
        </p:spPr>
      </p:pic>
    </p:spTree>
    <p:extLst>
      <p:ext uri="{BB962C8B-B14F-4D97-AF65-F5344CB8AC3E}">
        <p14:creationId xmlns:p14="http://schemas.microsoft.com/office/powerpoint/2010/main" val="3661359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8576E0-5DA0-C74F-64E8-DB030AD7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E77E68B-2192-E981-E1E5-D59B5DDA5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"/>
            <a:ext cx="12192000" cy="6858245"/>
          </a:xfrm>
        </p:spPr>
      </p:pic>
    </p:spTree>
    <p:extLst>
      <p:ext uri="{BB962C8B-B14F-4D97-AF65-F5344CB8AC3E}">
        <p14:creationId xmlns:p14="http://schemas.microsoft.com/office/powerpoint/2010/main" val="161654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8576E0-5DA0-C74F-64E8-DB030AD7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7250182-B656-D7C1-D903-0F93B4C5F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0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84014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8576E0-5DA0-C74F-64E8-DB030AD7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A0FF018-44CB-2388-EB53-566CDCAC7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03550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8576E0-5DA0-C74F-64E8-DB030AD7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ECE96A3-3314-2EF3-333E-16D2653EB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80"/>
            <a:ext cx="12191999" cy="6880780"/>
          </a:xfrm>
        </p:spPr>
      </p:pic>
    </p:spTree>
    <p:extLst>
      <p:ext uri="{BB962C8B-B14F-4D97-AF65-F5344CB8AC3E}">
        <p14:creationId xmlns:p14="http://schemas.microsoft.com/office/powerpoint/2010/main" val="1037814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8576E0-5DA0-C74F-64E8-DB030AD7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A2254AD-2813-457A-E864-508A6FB34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12"/>
            <a:ext cx="12191999" cy="6888411"/>
          </a:xfrm>
        </p:spPr>
      </p:pic>
    </p:spTree>
    <p:extLst>
      <p:ext uri="{BB962C8B-B14F-4D97-AF65-F5344CB8AC3E}">
        <p14:creationId xmlns:p14="http://schemas.microsoft.com/office/powerpoint/2010/main" val="2340992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8576E0-5DA0-C74F-64E8-DB030AD7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4A4258B-9AF6-F0B9-ACF7-644C8B10A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36"/>
            <a:ext cx="12192000" cy="6874836"/>
          </a:xfrm>
        </p:spPr>
      </p:pic>
    </p:spTree>
    <p:extLst>
      <p:ext uri="{BB962C8B-B14F-4D97-AF65-F5344CB8AC3E}">
        <p14:creationId xmlns:p14="http://schemas.microsoft.com/office/powerpoint/2010/main" val="1362605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8576E0-5DA0-C74F-64E8-DB030AD7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90D5CD5-FE35-1E94-826C-3B5988ACB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70"/>
            <a:ext cx="12192000" cy="6879969"/>
          </a:xfrm>
        </p:spPr>
      </p:pic>
    </p:spTree>
    <p:extLst>
      <p:ext uri="{BB962C8B-B14F-4D97-AF65-F5344CB8AC3E}">
        <p14:creationId xmlns:p14="http://schemas.microsoft.com/office/powerpoint/2010/main" val="1274554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8576E0-5DA0-C74F-64E8-DB030AD7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8911267-E351-1301-77D3-7C9B088C1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72"/>
            <a:ext cx="12192000" cy="6870971"/>
          </a:xfrm>
        </p:spPr>
      </p:pic>
    </p:spTree>
    <p:extLst>
      <p:ext uri="{BB962C8B-B14F-4D97-AF65-F5344CB8AC3E}">
        <p14:creationId xmlns:p14="http://schemas.microsoft.com/office/powerpoint/2010/main" val="3203042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8576E0-5DA0-C74F-64E8-DB030AD7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95F0CDF-C6A9-8CAE-1E9A-A1F2AC06C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8"/>
            <a:ext cx="12192000" cy="6859618"/>
          </a:xfrm>
        </p:spPr>
      </p:pic>
    </p:spTree>
    <p:extLst>
      <p:ext uri="{BB962C8B-B14F-4D97-AF65-F5344CB8AC3E}">
        <p14:creationId xmlns:p14="http://schemas.microsoft.com/office/powerpoint/2010/main" val="2951641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8576E0-5DA0-C74F-64E8-DB030AD7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2BE9724-A23C-97C7-C261-AD74011F9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36088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8576E0-5DA0-C74F-64E8-DB030AD7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CBEE443-0E99-F614-A03F-1065D4769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9553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8576E0-5DA0-C74F-64E8-DB030AD7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2F1EA95-DBB0-0500-23BF-9C1824658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6243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8576E0-5DA0-C74F-64E8-DB030AD7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F61ED1C-193B-8E15-E39D-0AF8A33A3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720840"/>
          </a:xfrm>
        </p:spPr>
      </p:pic>
    </p:spTree>
    <p:extLst>
      <p:ext uri="{BB962C8B-B14F-4D97-AF65-F5344CB8AC3E}">
        <p14:creationId xmlns:p14="http://schemas.microsoft.com/office/powerpoint/2010/main" val="152499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8576E0-5DA0-C74F-64E8-DB030AD7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A83B03E-8577-E380-A4F4-3A121EFFB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22420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8576E0-5DA0-C74F-64E8-DB030AD7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C9FDF71-03B0-3EB0-7017-0A820B232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69"/>
            <a:ext cx="12192000" cy="6878569"/>
          </a:xfrm>
        </p:spPr>
      </p:pic>
    </p:spTree>
    <p:extLst>
      <p:ext uri="{BB962C8B-B14F-4D97-AF65-F5344CB8AC3E}">
        <p14:creationId xmlns:p14="http://schemas.microsoft.com/office/powerpoint/2010/main" val="292559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8576E0-5DA0-C74F-64E8-DB030AD7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32D18CE-EEF1-96DD-2D14-1C0B914F3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1019615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26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D3LL</dc:creator>
  <cp:lastModifiedBy>D3LL</cp:lastModifiedBy>
  <cp:revision>2</cp:revision>
  <dcterms:created xsi:type="dcterms:W3CDTF">2022-09-14T17:49:58Z</dcterms:created>
  <dcterms:modified xsi:type="dcterms:W3CDTF">2022-09-24T16:18:34Z</dcterms:modified>
</cp:coreProperties>
</file>