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77DE9-5FCA-748E-75FB-B7916F821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BA8EAA7-48DD-F142-7B81-5B4C66838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CC0C49-62C1-17C4-A2BB-1F1C286B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5D3A8D-222F-6B73-C91D-47A31855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671603-E95C-1D88-2A6C-75E5800D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3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38AC7-3D1B-0819-A3D0-79BAADE1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F33DF85-1CAB-22CD-F78D-6DC9F726B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220947-57CC-1DD4-9380-3341C749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DAA141-C117-6947-A658-E58E241F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91F4D2-EB5D-C2A5-60E5-BD17DE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82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ECFF126-0109-3C3D-7C80-EA74F27F3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E46BF5B-A4BF-0126-D8F4-3E7A2B044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9793AA-10C2-0E84-CE9D-032D36D6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25A05C-E6A1-6CDB-7A96-4294BE9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9FFA72-8F32-56B0-0D9B-FEAB5FC2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603DC6-9390-9316-6F8D-32A1DCE4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01A8E3-4B3B-B3C7-9E60-B123AFBE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7D8C20-87D2-3041-F08C-C0315E70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7D2102-DBD1-43B5-F99B-7F6CB854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927304-49DE-7778-5BB9-B0217924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89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898428-4AFE-7586-4102-57EBE5CA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F1AA484-73DA-4498-B2C4-250DA664F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E04D0C-A394-4337-4D42-E8BEC85A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38F0F2-C627-2DB6-0B56-63924F3C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8923E9-057C-F1F0-0CA1-7651BD37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2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2CC7E7-5572-130D-AFE9-99A6720A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946CD5-ABF4-F309-ED13-2DAE7E1CC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B557D0-CA0D-5A35-B99A-A3FE6661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47BBCE-DBF7-F873-6CEA-5A6552F2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4072ED-F5F9-B4B6-1F2B-DFDB922E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8B707F-0741-3A55-4F7C-95E909B6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2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8C7A9-38DD-9C3F-B73C-825B594D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87B8D9-E772-7C2E-8120-57A6B19AF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739C494-2010-1249-BFCE-05573B450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0F53F65-3282-38BE-70DD-B531AC2D7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FC8C2E-A6E4-FAF9-17F1-59F7C77C3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229CE28-EC34-1ACE-A225-6CE8F837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A3F4CB9-68E8-19CB-5873-31EF2E11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16C12D6-5D31-770D-7669-8A327DCB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9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6C7719-6066-EB97-BB41-D545A0C4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E7B024-C127-F02F-8264-E7E02D1B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C1C1940-F4BB-C263-3E94-AA36923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E2A6A68-3ACF-F60D-0D52-80FE40B8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8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FF4BD2D-532D-D372-B395-94AE9179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7F61892-C316-C83A-DC8E-6E249549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18EFA2-5231-7063-65A1-6EF2E61E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2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AFB4FD-2A9B-0349-7617-632DB0DC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39E309-57F2-C718-B428-C9DD5E1F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5DDF1D4-1173-7F08-8486-685F154C9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A7778A-625B-4E43-2B89-200F3B59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60A1E7-A788-CB28-66FE-A1D1341C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7F7442-3E53-6AA7-8871-B73C089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51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1C461-4D66-02E8-6994-5B990B41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D471D88-1EE3-1357-3F33-A4AA834AF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1B962A1-DC61-B08B-A702-6B56B1664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8D7585-4993-D4DD-3C24-CC70755C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8FADCE-1AAE-0FA4-A5E6-5BEB2552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2D1FA9-2E24-02BB-44FF-5C68F150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0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B326B60-B4BA-E0E4-2315-9D1E6385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A95076-1332-C16C-5ECB-52AB37BF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0BAA02-9BE2-0C8A-308A-24E25663F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5238-1C73-4109-B5B9-6E5523AE2C8C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8A7890-CCA6-A3E7-1509-ECD1AF781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263457-2F86-D441-E631-1029FFCF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663F-2071-4523-8F51-15CB8B47C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7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B791D7-D909-5A54-DA28-702E386A5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CDDDB0-1BBA-C76D-3C25-F4D9FD869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D31176-FB4E-D056-D254-EBE642BE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FEBB740-E228-FEE3-524C-634DD45F2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855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ACC793-C1AF-0791-44B2-A3000A1A1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955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17AE50-A06A-B1CE-96E6-904B0C0F0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350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CEF26A-A75B-F687-4242-67F6A3C4C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927" cy="6858000"/>
          </a:xfrm>
        </p:spPr>
      </p:pic>
    </p:spTree>
    <p:extLst>
      <p:ext uri="{BB962C8B-B14F-4D97-AF65-F5344CB8AC3E}">
        <p14:creationId xmlns:p14="http://schemas.microsoft.com/office/powerpoint/2010/main" val="412991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CF13F9B-2B70-BE13-D731-400403816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858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7422F4-CE30-6D2F-F6FE-30473BF30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089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7422F4-CE30-6D2F-F6FE-30473BF30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8D96C8-9205-C34C-A229-3FC28D21E3F1}"/>
              </a:ext>
            </a:extLst>
          </p:cNvPr>
          <p:cNvSpPr/>
          <p:nvPr/>
        </p:nvSpPr>
        <p:spPr>
          <a:xfrm>
            <a:off x="1030941" y="1027906"/>
            <a:ext cx="2196353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Windows 10</a:t>
            </a:r>
            <a:endParaRPr lang="el-GR" b="1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0644EEC-A7C2-3B32-60C4-D936CA125B4D}"/>
              </a:ext>
            </a:extLst>
          </p:cNvPr>
          <p:cNvSpPr/>
          <p:nvPr/>
        </p:nvSpPr>
        <p:spPr>
          <a:xfrm>
            <a:off x="376518" y="4840941"/>
            <a:ext cx="3585882" cy="165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Δεξί κλικ στην Επιφάνεια Εργασίας</a:t>
            </a:r>
          </a:p>
          <a:p>
            <a:pPr algn="ctr"/>
            <a:r>
              <a:rPr lang="el-GR" dirty="0"/>
              <a:t>Ρυθμίσεις οθόνης</a:t>
            </a:r>
          </a:p>
          <a:p>
            <a:pPr algn="ctr"/>
            <a:r>
              <a:rPr lang="el-GR" dirty="0"/>
              <a:t>Ανάλυση οθόνης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784918-8CCD-8146-D500-63FE57E01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1" y="0"/>
            <a:ext cx="7853082" cy="6858000"/>
          </a:xfrm>
          <a:prstGeom prst="rect">
            <a:avLst/>
          </a:prstGeom>
        </p:spPr>
      </p:pic>
      <p:sp>
        <p:nvSpPr>
          <p:cNvPr id="8" name="Οβάλ 7">
            <a:extLst>
              <a:ext uri="{FF2B5EF4-FFF2-40B4-BE49-F238E27FC236}">
                <a16:creationId xmlns:a16="http://schemas.microsoft.com/office/drawing/2014/main" id="{69A7F762-5046-4A4D-EE1F-05E180F90A8F}"/>
              </a:ext>
            </a:extLst>
          </p:cNvPr>
          <p:cNvSpPr/>
          <p:nvPr/>
        </p:nvSpPr>
        <p:spPr>
          <a:xfrm>
            <a:off x="6302188" y="4374777"/>
            <a:ext cx="2411508" cy="6185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80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C174906-A4EC-24A3-C6A6-567177ED6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544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8AB8F9A-86CC-FEB7-A2CB-125750D4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0343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07A9398-D59C-C8FA-38DA-7226C99C2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001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63A8262-892E-0391-ADAC-19C75526A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881" cy="6858000"/>
          </a:xfrm>
        </p:spPr>
      </p:pic>
    </p:spTree>
    <p:extLst>
      <p:ext uri="{BB962C8B-B14F-4D97-AF65-F5344CB8AC3E}">
        <p14:creationId xmlns:p14="http://schemas.microsoft.com/office/powerpoint/2010/main" val="15450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E87F482-812C-25FD-2EBD-7F3A97773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156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ED327B6-7295-A07C-B3B9-C4DA1A338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793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D19CB4E-F6EC-DBD1-C160-640239B92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755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1AEF64C-7AD5-A087-C60D-01184837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09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8AEF361-19FA-D122-F594-7429D2D54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04969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CDADFC-51E4-85A6-39EF-4C99350F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008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ADF2A-CAD0-3BC1-70E3-29C76B2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D6404C-F5FF-3220-EA83-7A1C06B8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85427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Ευρεία οθόνη</PresentationFormat>
  <Paragraphs>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D3LL</dc:creator>
  <cp:lastModifiedBy>D3LL</cp:lastModifiedBy>
  <cp:revision>2</cp:revision>
  <dcterms:created xsi:type="dcterms:W3CDTF">2022-09-24T18:06:54Z</dcterms:created>
  <dcterms:modified xsi:type="dcterms:W3CDTF">2022-09-24T18:08:18Z</dcterms:modified>
</cp:coreProperties>
</file>