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5FFFFC-9696-D8D6-6A4D-04750581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0D0E9B3-7D28-6829-3AF4-6F1FA3C3E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5C9DDD-F464-711A-DC03-AF32C0CE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1FC695-769E-A159-1269-AF41F873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AADCF1D-3BDD-13E0-B4AC-0AA2F9BE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3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1E5E9E-2772-3280-DA7E-8C80CA63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73D97A-211F-8F1D-337F-CFD68FE0C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F1F787-DEFD-A1F3-8AB3-EECDB01A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420871-2B16-A59E-6A52-CE4CDD4E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9DD776A-32FA-8DF0-2C96-E58377C9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2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EAD2EB3-7367-811C-6286-23CB2AE03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A4948DC-56B3-4C4F-963D-795A007A6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B73764-9386-75FD-8310-1C2F5375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20E14F-8243-A5ED-F7C8-361D46CF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877526-2F09-0EF8-3CC5-E40B09FB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83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B4F980-7936-49EA-ECC4-3F4E81C2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EA29EE-1D24-5978-DA45-E83E478DA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7218BC9-8E42-1D30-7113-69B1F4E1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021C3E-307D-03DF-4B18-38E52780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08FD973-F7E4-F0B8-CB4C-53D042FD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14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9D825E-97F1-2539-8D53-DE1A91B5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B582555-58B6-B710-A006-2098F47CE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C64999-065B-6747-0E08-FFA68887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FBB621-1F48-D842-A8DD-D53102D8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F648F8-F6AC-1CC4-256B-F398419E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0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341F0-10A2-6186-62F3-F7A84DA3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F41DEF-25EC-0723-34DF-18F9EF63F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7F37A5C-8BEE-0D04-46E7-D3BD73D35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3A8B33E-1915-BF00-D33A-CC9F8D95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8C0A73A-1FF9-AD01-4927-42762390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163E76B-AE28-63D2-2C58-72AC816D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99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A3816D-7B04-C594-5CCD-66A53E3C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E141E56-B254-2247-7160-E278263E8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7BE7B4-C76B-38AD-E15F-373A457C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51B4535-31ED-F30E-ED73-406579B36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7B97A2B-0DAE-6EAC-9808-82FD4FF5A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656B3BF-AAF7-5948-4C80-0C11C123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EC86F9D-64C4-A63B-DB19-3B076F58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8ED3F73-6F64-43BD-31BE-4C221F8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93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4B48A2-25D5-4E4A-C66A-5D8E9339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C27F61A-2D18-D666-6203-8C0C81E2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863DE56-415A-7DFF-7787-AD546619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2C325EA-5825-59F8-A8B3-942A6299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08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7812FE5-FC9F-815A-4D0F-5ACC26CD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C50605A-56DC-434B-544C-E625FB93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11D57F6-5C96-1445-C248-E2F89920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9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A6B879-840E-2F33-D8D1-44284EF5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05562E-1125-55E1-FFB7-482CCF52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3D3B0F-D130-4C55-5D3F-9A1D9E328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C1682B9-E6EE-B3FE-5C2B-8E9B486D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325EB7-CC53-BCFD-9327-79678133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5063EC-8791-36BC-D6E4-F01E58B5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68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01055F-5659-8676-C991-A12AEE57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29FAD31-88AC-EFCC-D8BF-841EAF411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497051E-455D-55C4-BAD6-0CC44DB98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82676A6-854E-CCDB-A471-18463078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C4BE5C-237E-4F96-389E-8593EC3F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760FACE-6B74-9AAA-3DCF-B9F1B007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07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C0C6A62-D8C0-DE0B-F23A-CCF7CBBE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8CB216-E643-0D21-9940-09E369858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4D29CC-2341-C985-4442-3E9DACAA3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D24D-B21F-4D09-B82F-BFC4597019B1}" type="datetimeFigureOut">
              <a:rPr lang="el-GR" smtClean="0"/>
              <a:t>26/9/2022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9FF2EB-E517-B8D7-3A0D-5F12CBB63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096290-8CE2-79D6-F83D-35ADB242E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3BC5-4D9D-47D9-A449-E94D33BEA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7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AF9278-6761-3BDE-0ACD-3B5647C8FB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791113E-4DA9-85F5-771D-23FE80EAD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12">
            <a:extLst>
              <a:ext uri="{FF2B5EF4-FFF2-40B4-BE49-F238E27FC236}">
                <a16:creationId xmlns:a16="http://schemas.microsoft.com/office/drawing/2014/main" id="{8F20ED91-7F83-B19B-FBAC-5B4F10181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1E56516-2F0A-9A01-C3F7-36D927ED3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647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5C9C025-60E7-BD61-FF82-4F0F99FA8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9283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5612462-FED8-8074-35C9-1B6CB594E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1141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9752EDC-62BE-3F54-773C-B2C55ABCD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21"/>
            <a:ext cx="12192000" cy="6870721"/>
          </a:xfrm>
        </p:spPr>
      </p:pic>
    </p:spTree>
    <p:extLst>
      <p:ext uri="{BB962C8B-B14F-4D97-AF65-F5344CB8AC3E}">
        <p14:creationId xmlns:p14="http://schemas.microsoft.com/office/powerpoint/2010/main" val="316184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C965791-A0D4-074F-8AA7-8F5F67DAA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68"/>
            <a:ext cx="12191999" cy="6877567"/>
          </a:xfrm>
        </p:spPr>
      </p:pic>
    </p:spTree>
    <p:extLst>
      <p:ext uri="{BB962C8B-B14F-4D97-AF65-F5344CB8AC3E}">
        <p14:creationId xmlns:p14="http://schemas.microsoft.com/office/powerpoint/2010/main" val="287760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AD06DBB-FACE-F84C-6A5F-BCB053EC5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235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0FEDD39-E4C3-2247-3971-8C9504415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9788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5D98839-53E5-AF2C-9A45-C092A7CAE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855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99EC994-4B0A-7BBE-2030-32979C949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855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25CB062-4275-193A-C87A-C09660B4A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34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" name="Θέση περιεχομένου 16">
            <a:extLst>
              <a:ext uri="{FF2B5EF4-FFF2-40B4-BE49-F238E27FC236}">
                <a16:creationId xmlns:a16="http://schemas.microsoft.com/office/drawing/2014/main" id="{47209E20-126B-8575-2DF5-2F65B8052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396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4608363-B7C4-D8FD-B9D4-ADD175477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861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AFA8282B-0D57-F388-14DF-B9CC2549F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64"/>
            <a:ext cx="12192000" cy="6881064"/>
          </a:xfrm>
        </p:spPr>
      </p:pic>
    </p:spTree>
    <p:extLst>
      <p:ext uri="{BB962C8B-B14F-4D97-AF65-F5344CB8AC3E}">
        <p14:creationId xmlns:p14="http://schemas.microsoft.com/office/powerpoint/2010/main" val="2256928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464EEC4-F23C-16EE-09D6-FCA6ADC4A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749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096919D-5413-8EB2-2B35-62E05EE89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95894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348EC35-F376-3978-036B-3A84AF70C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4548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2003266-4E1D-9CA8-D863-8B656F77E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474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1F353BE-A3B0-EDE4-5683-127270815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1638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F22DD9A-D430-AEAB-624B-3FD81E096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6996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30B8D85-C099-8133-3205-FCD0CF347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039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4BB5ECD-BD8D-C3BE-23CD-FF962736D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2507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4E6736-808D-B516-7253-376B7157F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9651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E7549C2-8CE3-B955-8BCC-24129DF54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897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F081D07-BC69-CFD6-A95F-D431F17FD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1732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A94608B-5719-8D58-FC00-4800FFC34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9706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5A18C40-9662-3F67-8420-605CB100B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7067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1007D14-AA72-EDC0-A6AD-FFCE50454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4091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6E39B78-6EC8-1407-4AD5-CDC85F270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1989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BA34F3A-00C7-49BC-FEA9-1071215F4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8"/>
            <a:ext cx="12220755" cy="6874258"/>
          </a:xfrm>
        </p:spPr>
      </p:pic>
    </p:spTree>
    <p:extLst>
      <p:ext uri="{BB962C8B-B14F-4D97-AF65-F5344CB8AC3E}">
        <p14:creationId xmlns:p14="http://schemas.microsoft.com/office/powerpoint/2010/main" val="2198516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BC5CE7-3D98-6908-B996-43F433DC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10CE621-BFDE-2F3F-D911-837EEEC18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7025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BC5CE7-3D98-6908-B996-43F433DC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DA97231-4CE7-3596-992B-8E4F5ECE3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3471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BC5CE7-3D98-6908-B996-43F433DC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A578B72-23D8-15EE-79CE-218E23A75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443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5CFB757-0BFB-7C5A-0995-ADCB889CC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66771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BC5CE7-3D98-6908-B996-43F433DC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8584844-8E8B-EF5F-EF0F-FEEB36093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09"/>
            <a:ext cx="12192000" cy="6893109"/>
          </a:xfrm>
        </p:spPr>
      </p:pic>
    </p:spTree>
    <p:extLst>
      <p:ext uri="{BB962C8B-B14F-4D97-AF65-F5344CB8AC3E}">
        <p14:creationId xmlns:p14="http://schemas.microsoft.com/office/powerpoint/2010/main" val="693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18C6EC4-CC9E-F50A-0656-7D31E9670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200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F3A4AF4-9AB0-62D5-AA6B-D898833B0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6182E3-6668-4874-5D25-57C7DF72F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2" y="1086928"/>
            <a:ext cx="9937629" cy="56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1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68CB0E0-1CED-1EEB-B6C3-6837A0E5E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243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B649C4C-C6EE-E588-0449-8EC2971B8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4792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7498D-6E86-1638-C379-9CB035E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4240D8-05F9-3A2E-316D-AACE55A74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84821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Ευρεία οθόνη</PresentationFormat>
  <Paragraphs>0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D3LL</dc:creator>
  <cp:lastModifiedBy>D3LL</cp:lastModifiedBy>
  <cp:revision>2</cp:revision>
  <dcterms:created xsi:type="dcterms:W3CDTF">2022-09-26T08:47:05Z</dcterms:created>
  <dcterms:modified xsi:type="dcterms:W3CDTF">2022-09-26T10:51:36Z</dcterms:modified>
</cp:coreProperties>
</file>