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45F516-4E6F-8AA6-3465-5BAF251FE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CBFCEBD-2DCC-4080-C392-F8C2E27BD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48752A-045C-E80E-5C8B-158BA440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3D9-42B7-4BBD-ABB6-9571E1A91697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BBC9E0-144C-0E8B-ABE9-F9306438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52C1368-2286-1CF3-A9A3-31EB1D20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BC93-5F80-4B31-8EE5-8A8461A896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59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83E623-4040-7892-112C-E45135E8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9193E5D-B32F-9750-362F-97D8E12F7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41612C-2F3E-0C94-BDD1-D81AB595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3D9-42B7-4BBD-ABB6-9571E1A91697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9780F3-F2DA-E6BF-4CE4-8FE97E6F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9728A3-7B89-1BA6-01B5-50369C29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BC93-5F80-4B31-8EE5-8A8461A896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67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2E64666-C14A-E49B-D149-6C3569E30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ECAF402-7C7C-ECCC-4865-77F101284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BC9CF3-5729-935B-FC27-3E3BCF4B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3D9-42B7-4BBD-ABB6-9571E1A91697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377FE4-85E8-12A9-D6ED-2A141085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0DE1D77-E090-D2E0-F64A-D29A5633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BC93-5F80-4B31-8EE5-8A8461A896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72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4352D8-5CAF-E711-0DF3-25084B0E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F38CDF-6947-BDE9-F86B-5B5A590E9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0A2B46-0851-E4FF-6C72-018AFF4E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3D9-42B7-4BBD-ABB6-9571E1A91697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029655-20AF-E48F-2FDF-FEBEE004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E34AA6-8F37-99E8-08A1-6FF185BE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BC93-5F80-4B31-8EE5-8A8461A896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9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7D8DB8-A8BE-1A1D-8079-6AB48C34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305A320-9C92-E8BC-52C1-3F28CCFBB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999657-3170-5E5F-2032-4CCD8D82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3D9-42B7-4BBD-ABB6-9571E1A91697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1AC5C0-392C-5BF6-3F58-3DCA7C53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1FBB07-A3F8-4E65-CD13-C9CDB5FC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BC93-5F80-4B31-8EE5-8A8461A896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188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A98E33-03A5-F6D8-E636-0C262F6F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96ABC8-C38C-B287-6B57-73354EB84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3542B39-FC77-5633-0E2A-4F10F1A60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0E461AB-CB2D-3A5E-4E47-5F3DB6A8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3D9-42B7-4BBD-ABB6-9571E1A91697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F28385F-B329-B394-CD86-D1010593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E5BBD17-0781-C020-FF37-B164892A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BC93-5F80-4B31-8EE5-8A8461A896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293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4E660F-D7A3-7F76-1D1C-5B7379C2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6B172B3-EE7E-5E73-636D-A64513B67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FAE71A-7436-6A58-7581-7B173779F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6B4B455-0F90-92A8-3639-950EDCE59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868F6D-C841-012F-7146-C6273DFFF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EB1DD7E-F934-7D48-261A-05C6F4F5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3D9-42B7-4BBD-ABB6-9571E1A91697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C6366DD-1015-94CB-429C-23DD7F54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2E7D85D-0169-165B-885F-D25D3952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BC93-5F80-4B31-8EE5-8A8461A896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12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4555E8-8F06-4956-C88D-79201930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37A595A-FA40-6781-D8EC-7C51AAE8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3D9-42B7-4BBD-ABB6-9571E1A91697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F37E144-F699-77AB-1A15-61049831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7B28C19-0152-FCF3-8DE1-206EAC10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BC93-5F80-4B31-8EE5-8A8461A896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20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183722C-97EA-C1D6-9FB3-239576EF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3D9-42B7-4BBD-ABB6-9571E1A91697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91D61AF-D724-CF97-CA79-6D752DE1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FFCFB75-F91B-869A-9C7B-DA0CC842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BC93-5F80-4B31-8EE5-8A8461A896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94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5425A2-5E75-2DAB-295B-3787AC66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E9C7A7-52C6-747A-EFEB-825FC5B1B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C6837E9-9122-3D6C-0F11-B8541B4FD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9BD33B6-D8C5-A4E8-B5FB-BBB242DD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3D9-42B7-4BBD-ABB6-9571E1A91697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9C78C83-B71F-8692-96DD-07DF56DB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E36EAD9-7805-4006-F852-C240034C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BC93-5F80-4B31-8EE5-8A8461A896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47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4F3CDA-8BC5-2DF3-7EB5-001EE0B9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DC363D4-CE6B-B2C4-D24B-697AE62E0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54255BC-5AB8-50D4-8D55-47F1FC0A3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4D29618-5EEF-A75B-517B-48E0BAB7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3D9-42B7-4BBD-ABB6-9571E1A91697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1037B5-B7DF-4DF5-6C1E-AD39B456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826A921-53CD-3615-AE5F-DB45E76D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BC93-5F80-4B31-8EE5-8A8461A896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700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B26F6C4-7D57-7A48-FC83-DC3A8F38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6B880D2-2F61-172A-14C2-F6D54C1A1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D48243-C352-4AD5-9557-1523E52E2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B93D9-42B7-4BBD-ABB6-9571E1A91697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D8955AA-3227-3D7F-C022-CA0F8F453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427DDD-40A7-63BD-441E-8C1CD52DF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BC93-5F80-4B31-8EE5-8A8461A896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49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A43470-37F0-F1F9-0109-A4EC71930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CA068F2-7EBB-25AC-0F8A-54A00DEC9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7AA4F29-44AD-6940-8010-F56760146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4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009A641-B6E0-6A0C-8D3F-3754F8368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6"/>
            <a:ext cx="12192000" cy="6843794"/>
          </a:xfrm>
        </p:spPr>
      </p:pic>
    </p:spTree>
    <p:extLst>
      <p:ext uri="{BB962C8B-B14F-4D97-AF65-F5344CB8AC3E}">
        <p14:creationId xmlns:p14="http://schemas.microsoft.com/office/powerpoint/2010/main" val="193914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0D320EF-F0A0-7A61-329C-3D2DB478A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09507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F871514-E810-4A43-85FA-BEF0CB393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512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EB9847D-2603-2822-95EF-D1F4FE61E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0248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211FD7F-D6EE-07AD-C72B-B46D6B1C5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6580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01C3668E-666E-BDF2-1D57-D184972F4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6"/>
            <a:ext cx="12192000" cy="6859556"/>
          </a:xfrm>
        </p:spPr>
      </p:pic>
    </p:spTree>
    <p:extLst>
      <p:ext uri="{BB962C8B-B14F-4D97-AF65-F5344CB8AC3E}">
        <p14:creationId xmlns:p14="http://schemas.microsoft.com/office/powerpoint/2010/main" val="1135107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D98E35E-E044-005F-DF55-DA8257DD5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7704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C206053-4F52-CA9E-F379-D43AE6DA5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"/>
            <a:ext cx="12192000" cy="6852774"/>
          </a:xfrm>
        </p:spPr>
      </p:pic>
    </p:spTree>
    <p:extLst>
      <p:ext uri="{BB962C8B-B14F-4D97-AF65-F5344CB8AC3E}">
        <p14:creationId xmlns:p14="http://schemas.microsoft.com/office/powerpoint/2010/main" val="2648713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0E66D0B-6571-84AB-BDD5-ED34BB7C7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446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4A8B440-3F47-0568-D0DC-8D1CB1028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86"/>
            <a:ext cx="12192000" cy="6870485"/>
          </a:xfrm>
        </p:spPr>
      </p:pic>
    </p:spTree>
    <p:extLst>
      <p:ext uri="{BB962C8B-B14F-4D97-AF65-F5344CB8AC3E}">
        <p14:creationId xmlns:p14="http://schemas.microsoft.com/office/powerpoint/2010/main" val="307830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A0913C4-8018-0251-066D-EBD4BB818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9160" cy="6858000"/>
          </a:xfrm>
        </p:spPr>
      </p:pic>
    </p:spTree>
    <p:extLst>
      <p:ext uri="{BB962C8B-B14F-4D97-AF65-F5344CB8AC3E}">
        <p14:creationId xmlns:p14="http://schemas.microsoft.com/office/powerpoint/2010/main" val="381614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7C04C73-006B-207E-F820-7C5949CD1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"/>
            <a:ext cx="12192000" cy="6857596"/>
          </a:xfrm>
        </p:spPr>
      </p:pic>
    </p:spTree>
    <p:extLst>
      <p:ext uri="{BB962C8B-B14F-4D97-AF65-F5344CB8AC3E}">
        <p14:creationId xmlns:p14="http://schemas.microsoft.com/office/powerpoint/2010/main" val="157367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0CF67F9-06D0-1150-B703-B53AA56ED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49514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77D7A85-795C-F555-82EF-4A5F506A6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2952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ECA6481-DBCD-AFCB-CD77-FF8E24A47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12"/>
            <a:ext cx="12192000" cy="6881512"/>
          </a:xfrm>
        </p:spPr>
      </p:pic>
    </p:spTree>
    <p:extLst>
      <p:ext uri="{BB962C8B-B14F-4D97-AF65-F5344CB8AC3E}">
        <p14:creationId xmlns:p14="http://schemas.microsoft.com/office/powerpoint/2010/main" val="210035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34C9FF0-24C5-A007-F08C-762BFEF14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15625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B47C2AF-80C6-F1C4-D97F-5E47AE80E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422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B4965-1FD9-51D7-A5F1-E895E3A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4A4E6BD-C9C6-FC5A-025D-A7B1D8671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7930278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Ευρεία οθόνη</PresentationFormat>
  <Paragraphs>0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D3LL</dc:creator>
  <cp:lastModifiedBy>D3LL</cp:lastModifiedBy>
  <cp:revision>2</cp:revision>
  <dcterms:created xsi:type="dcterms:W3CDTF">2022-09-14T15:37:19Z</dcterms:created>
  <dcterms:modified xsi:type="dcterms:W3CDTF">2022-09-14T16:37:40Z</dcterms:modified>
</cp:coreProperties>
</file>