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0" r:id="rId4"/>
    <p:sldId id="261" r:id="rId5"/>
    <p:sldId id="259" r:id="rId6"/>
    <p:sldId id="262" r:id="rId7"/>
    <p:sldId id="263"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65EAAC44-3424-410D-8674-1D7F0AB000D9}" type="datetimeFigureOut">
              <a:rPr lang="el-GR" smtClean="0"/>
              <a:pPr/>
              <a:t>2/12/2021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E3AAB7C-B6FB-4BCC-A165-938936975FB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5EAAC44-3424-410D-8674-1D7F0AB000D9}" type="datetimeFigureOut">
              <a:rPr lang="el-GR" smtClean="0"/>
              <a:pPr/>
              <a:t>2/12/2021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E3AAB7C-B6FB-4BCC-A165-938936975FB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5EAAC44-3424-410D-8674-1D7F0AB000D9}" type="datetimeFigureOut">
              <a:rPr lang="el-GR" smtClean="0"/>
              <a:pPr/>
              <a:t>2/12/2021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E3AAB7C-B6FB-4BCC-A165-938936975FB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5EAAC44-3424-410D-8674-1D7F0AB000D9}" type="datetimeFigureOut">
              <a:rPr lang="el-GR" smtClean="0"/>
              <a:pPr/>
              <a:t>2/12/2021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E3AAB7C-B6FB-4BCC-A165-938936975FB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5EAAC44-3424-410D-8674-1D7F0AB000D9}" type="datetimeFigureOut">
              <a:rPr lang="el-GR" smtClean="0"/>
              <a:pPr/>
              <a:t>2/12/2021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E3AAB7C-B6FB-4BCC-A165-938936975FB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5EAAC44-3424-410D-8674-1D7F0AB000D9}" type="datetimeFigureOut">
              <a:rPr lang="el-GR" smtClean="0"/>
              <a:pPr/>
              <a:t>2/12/2021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E3AAB7C-B6FB-4BCC-A165-938936975FB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5EAAC44-3424-410D-8674-1D7F0AB000D9}" type="datetimeFigureOut">
              <a:rPr lang="el-GR" smtClean="0"/>
              <a:pPr/>
              <a:t>2/12/2021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E3AAB7C-B6FB-4BCC-A165-938936975FB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65EAAC44-3424-410D-8674-1D7F0AB000D9}" type="datetimeFigureOut">
              <a:rPr lang="el-GR" smtClean="0"/>
              <a:pPr/>
              <a:t>2/12/2021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E3AAB7C-B6FB-4BCC-A165-938936975FB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5EAAC44-3424-410D-8674-1D7F0AB000D9}" type="datetimeFigureOut">
              <a:rPr lang="el-GR" smtClean="0"/>
              <a:pPr/>
              <a:t>2/12/2021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E3AAB7C-B6FB-4BCC-A165-938936975FB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5EAAC44-3424-410D-8674-1D7F0AB000D9}" type="datetimeFigureOut">
              <a:rPr lang="el-GR" smtClean="0"/>
              <a:pPr/>
              <a:t>2/12/2021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E3AAB7C-B6FB-4BCC-A165-938936975FB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5EAAC44-3424-410D-8674-1D7F0AB000D9}" type="datetimeFigureOut">
              <a:rPr lang="el-GR" smtClean="0"/>
              <a:pPr/>
              <a:t>2/12/2021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E3AAB7C-B6FB-4BCC-A165-938936975FB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AAC44-3424-410D-8674-1D7F0AB000D9}" type="datetimeFigureOut">
              <a:rPr lang="el-GR" smtClean="0"/>
              <a:pPr/>
              <a:t>2/12/2021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3AAB7C-B6FB-4BCC-A165-938936975FB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p:spPr>
        <p:style>
          <a:lnRef idx="1">
            <a:schemeClr val="accent5"/>
          </a:lnRef>
          <a:fillRef idx="3">
            <a:schemeClr val="accent5"/>
          </a:fillRef>
          <a:effectRef idx="2">
            <a:schemeClr val="accent5"/>
          </a:effectRef>
          <a:fontRef idx="minor">
            <a:schemeClr val="lt1"/>
          </a:fontRef>
        </p:style>
        <p:txBody>
          <a:bodyPr>
            <a:normAutofit/>
          </a:bodyPr>
          <a:lstStyle/>
          <a:p>
            <a:r>
              <a:rPr lang="el-GR" sz="2800" b="1" i="1" dirty="0" smtClean="0">
                <a:solidFill>
                  <a:schemeClr val="accent6">
                    <a:lumMod val="60000"/>
                    <a:lumOff val="40000"/>
                  </a:schemeClr>
                </a:solidFill>
                <a:latin typeface="Comic Sans MS" pitchFamily="66" charset="0"/>
              </a:rPr>
              <a:t>Διαχωρισμός της Ύλης</a:t>
            </a:r>
            <a:endParaRPr lang="el-GR" sz="2800" b="1" i="1" dirty="0">
              <a:solidFill>
                <a:schemeClr val="accent6">
                  <a:lumMod val="60000"/>
                  <a:lumOff val="40000"/>
                </a:schemeClr>
              </a:solidFill>
              <a:latin typeface="Comic Sans MS" pitchFamily="66" charset="0"/>
            </a:endParaRPr>
          </a:p>
        </p:txBody>
      </p:sp>
      <p:pic>
        <p:nvPicPr>
          <p:cNvPr id="4" name="3 - Θέση περιεχομένου" descr="unnamed.jpg"/>
          <p:cNvPicPr>
            <a:picLocks noGrp="1" noChangeAspect="1"/>
          </p:cNvPicPr>
          <p:nvPr>
            <p:ph idx="1"/>
          </p:nvPr>
        </p:nvPicPr>
        <p:blipFill>
          <a:blip r:embed="rId2" cstate="print"/>
          <a:stretch>
            <a:fillRect/>
          </a:stretch>
        </p:blipFill>
        <p:spPr>
          <a:xfrm>
            <a:off x="0" y="1447800"/>
            <a:ext cx="9144000" cy="5410199"/>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p:spPr>
        <p:style>
          <a:lnRef idx="0">
            <a:schemeClr val="accent5"/>
          </a:lnRef>
          <a:fillRef idx="3">
            <a:schemeClr val="accent5"/>
          </a:fillRef>
          <a:effectRef idx="3">
            <a:schemeClr val="accent5"/>
          </a:effectRef>
          <a:fontRef idx="minor">
            <a:schemeClr val="lt1"/>
          </a:fontRef>
        </p:style>
        <p:txBody>
          <a:bodyPr>
            <a:normAutofit/>
          </a:bodyPr>
          <a:lstStyle/>
          <a:p>
            <a:r>
              <a:rPr lang="el-GR" sz="2400" b="1" i="1" dirty="0" smtClean="0">
                <a:solidFill>
                  <a:schemeClr val="accent6">
                    <a:lumMod val="60000"/>
                    <a:lumOff val="40000"/>
                  </a:schemeClr>
                </a:solidFill>
                <a:latin typeface="Comic Sans MS" pitchFamily="66" charset="0"/>
              </a:rPr>
              <a:t>Μείγματα</a:t>
            </a:r>
            <a:r>
              <a:rPr lang="el-GR" sz="2400" dirty="0" smtClean="0">
                <a:solidFill>
                  <a:schemeClr val="accent6">
                    <a:lumMod val="60000"/>
                    <a:lumOff val="40000"/>
                  </a:schemeClr>
                </a:solidFill>
                <a:latin typeface="Comic Sans MS" pitchFamily="66" charset="0"/>
              </a:rPr>
              <a:t> : ονομάζεται κάθε σύστημα που προκύπτει από την ανάμειξη δύο ή περισσοτέρων ουσιών.</a:t>
            </a:r>
            <a:endParaRPr lang="el-GR" sz="2400" dirty="0">
              <a:solidFill>
                <a:schemeClr val="accent6">
                  <a:lumMod val="60000"/>
                  <a:lumOff val="40000"/>
                </a:schemeClr>
              </a:solidFill>
              <a:latin typeface="Comic Sans MS" pitchFamily="66" charset="0"/>
            </a:endParaRPr>
          </a:p>
        </p:txBody>
      </p:sp>
      <p:pic>
        <p:nvPicPr>
          <p:cNvPr id="4" name="3 - Θέση περιεχομένου" descr="images (2).jpg"/>
          <p:cNvPicPr>
            <a:picLocks noGrp="1" noChangeAspect="1"/>
          </p:cNvPicPr>
          <p:nvPr>
            <p:ph idx="1"/>
          </p:nvPr>
        </p:nvPicPr>
        <p:blipFill>
          <a:blip r:embed="rId2" cstate="print"/>
          <a:stretch>
            <a:fillRect/>
          </a:stretch>
        </p:blipFill>
        <p:spPr>
          <a:xfrm>
            <a:off x="0" y="1447800"/>
            <a:ext cx="9144000" cy="54102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p:spPr>
        <p:style>
          <a:lnRef idx="1">
            <a:schemeClr val="accent5"/>
          </a:lnRef>
          <a:fillRef idx="3">
            <a:schemeClr val="accent5"/>
          </a:fillRef>
          <a:effectRef idx="2">
            <a:schemeClr val="accent5"/>
          </a:effectRef>
          <a:fontRef idx="minor">
            <a:schemeClr val="lt1"/>
          </a:fontRef>
        </p:style>
        <p:txBody>
          <a:bodyPr>
            <a:normAutofit/>
          </a:bodyPr>
          <a:lstStyle/>
          <a:p>
            <a:r>
              <a:rPr lang="el-GR" sz="2400" b="1" i="1" dirty="0" smtClean="0">
                <a:solidFill>
                  <a:schemeClr val="accent6">
                    <a:lumMod val="60000"/>
                    <a:lumOff val="40000"/>
                  </a:schemeClr>
                </a:solidFill>
                <a:latin typeface="Comic Sans MS" pitchFamily="66" charset="0"/>
              </a:rPr>
              <a:t>Ομογενή Μείγματα -Διαλύματα</a:t>
            </a:r>
            <a:endParaRPr lang="el-GR" sz="2400" b="1" i="1" dirty="0">
              <a:solidFill>
                <a:schemeClr val="accent6">
                  <a:lumMod val="60000"/>
                  <a:lumOff val="40000"/>
                </a:schemeClr>
              </a:solidFill>
              <a:latin typeface="Comic Sans MS" pitchFamily="66" charset="0"/>
            </a:endParaRPr>
          </a:p>
        </p:txBody>
      </p:sp>
      <p:pic>
        <p:nvPicPr>
          <p:cNvPr id="4" name="3 - Θέση περιεχομένου" descr="-7-638.jpg"/>
          <p:cNvPicPr>
            <a:picLocks noGrp="1" noChangeAspect="1"/>
          </p:cNvPicPr>
          <p:nvPr>
            <p:ph idx="1"/>
          </p:nvPr>
        </p:nvPicPr>
        <p:blipFill>
          <a:blip r:embed="rId2" cstate="print"/>
          <a:stretch>
            <a:fillRect/>
          </a:stretch>
        </p:blipFill>
        <p:spPr>
          <a:xfrm>
            <a:off x="0" y="1447800"/>
            <a:ext cx="9144000" cy="54102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p:spPr>
        <p:style>
          <a:lnRef idx="1">
            <a:schemeClr val="accent5"/>
          </a:lnRef>
          <a:fillRef idx="3">
            <a:schemeClr val="accent5"/>
          </a:fillRef>
          <a:effectRef idx="2">
            <a:schemeClr val="accent5"/>
          </a:effectRef>
          <a:fontRef idx="minor">
            <a:schemeClr val="lt1"/>
          </a:fontRef>
        </p:style>
        <p:txBody>
          <a:bodyPr>
            <a:normAutofit/>
          </a:bodyPr>
          <a:lstStyle/>
          <a:p>
            <a:r>
              <a:rPr lang="el-GR" sz="2400" b="1" i="1" dirty="0" smtClean="0">
                <a:solidFill>
                  <a:schemeClr val="accent6">
                    <a:lumMod val="60000"/>
                    <a:lumOff val="40000"/>
                  </a:schemeClr>
                </a:solidFill>
                <a:latin typeface="Comic Sans MS" pitchFamily="66" charset="0"/>
              </a:rPr>
              <a:t>Ετερογενή Μείγματα</a:t>
            </a:r>
            <a:endParaRPr lang="el-GR" sz="2400" b="1" i="1" dirty="0">
              <a:solidFill>
                <a:schemeClr val="accent6">
                  <a:lumMod val="60000"/>
                  <a:lumOff val="40000"/>
                </a:schemeClr>
              </a:solidFill>
              <a:latin typeface="Comic Sans MS" pitchFamily="66" charset="0"/>
            </a:endParaRPr>
          </a:p>
        </p:txBody>
      </p:sp>
      <p:pic>
        <p:nvPicPr>
          <p:cNvPr id="8" name="7 - Θέση περιεχομένου" descr="-6-638.jpg"/>
          <p:cNvPicPr>
            <a:picLocks noGrp="1" noChangeAspect="1"/>
          </p:cNvPicPr>
          <p:nvPr>
            <p:ph idx="1"/>
          </p:nvPr>
        </p:nvPicPr>
        <p:blipFill>
          <a:blip r:embed="rId2" cstate="print"/>
          <a:stretch>
            <a:fillRect/>
          </a:stretch>
        </p:blipFill>
        <p:spPr>
          <a:xfrm>
            <a:off x="0" y="1447800"/>
            <a:ext cx="9143999" cy="54102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3810000"/>
          </a:xfrm>
        </p:spPr>
        <p:style>
          <a:lnRef idx="1">
            <a:schemeClr val="accent5"/>
          </a:lnRef>
          <a:fillRef idx="3">
            <a:schemeClr val="accent5"/>
          </a:fillRef>
          <a:effectRef idx="2">
            <a:schemeClr val="accent5"/>
          </a:effectRef>
          <a:fontRef idx="minor">
            <a:schemeClr val="lt1"/>
          </a:fontRef>
        </p:style>
        <p:txBody>
          <a:bodyPr>
            <a:normAutofit/>
          </a:bodyPr>
          <a:lstStyle/>
          <a:p>
            <a:pPr algn="l"/>
            <a:r>
              <a:rPr lang="el-GR" sz="2800" b="1" i="1" dirty="0" smtClean="0">
                <a:solidFill>
                  <a:schemeClr val="accent6">
                    <a:lumMod val="60000"/>
                    <a:lumOff val="40000"/>
                  </a:schemeClr>
                </a:solidFill>
                <a:latin typeface="Comic Sans MS" pitchFamily="66" charset="0"/>
              </a:rPr>
              <a:t>Ιδιότητες Μειγμάτων</a:t>
            </a:r>
            <a:r>
              <a:rPr lang="el-GR" sz="2800" dirty="0" smtClean="0">
                <a:solidFill>
                  <a:schemeClr val="accent6">
                    <a:lumMod val="60000"/>
                    <a:lumOff val="40000"/>
                  </a:schemeClr>
                </a:solidFill>
                <a:latin typeface="Comic Sans MS" pitchFamily="66" charset="0"/>
              </a:rPr>
              <a:t/>
            </a:r>
            <a:br>
              <a:rPr lang="el-GR" sz="2800" dirty="0" smtClean="0">
                <a:solidFill>
                  <a:schemeClr val="accent6">
                    <a:lumMod val="60000"/>
                    <a:lumOff val="40000"/>
                  </a:schemeClr>
                </a:solidFill>
                <a:latin typeface="Comic Sans MS" pitchFamily="66" charset="0"/>
              </a:rPr>
            </a:br>
            <a:r>
              <a:rPr lang="el-GR" sz="2200" dirty="0" smtClean="0">
                <a:solidFill>
                  <a:schemeClr val="accent6">
                    <a:lumMod val="60000"/>
                    <a:lumOff val="40000"/>
                  </a:schemeClr>
                </a:solidFill>
                <a:latin typeface="Comic Sans MS" pitchFamily="66" charset="0"/>
              </a:rPr>
              <a:t>α) Τα Μείγματα δεν έχουν σταθερή σύσταση (η αναλογία των συστατικών του μείγματος εξαρτάται από τον τρόπο παρασκευής του).</a:t>
            </a:r>
            <a:br>
              <a:rPr lang="el-GR" sz="2200" dirty="0" smtClean="0">
                <a:solidFill>
                  <a:schemeClr val="accent6">
                    <a:lumMod val="60000"/>
                    <a:lumOff val="40000"/>
                  </a:schemeClr>
                </a:solidFill>
                <a:latin typeface="Comic Sans MS" pitchFamily="66" charset="0"/>
              </a:rPr>
            </a:br>
            <a:r>
              <a:rPr lang="el-GR" sz="2200" dirty="0">
                <a:solidFill>
                  <a:schemeClr val="accent6">
                    <a:lumMod val="60000"/>
                    <a:lumOff val="40000"/>
                  </a:schemeClr>
                </a:solidFill>
                <a:latin typeface="Comic Sans MS" pitchFamily="66" charset="0"/>
              </a:rPr>
              <a:t>β</a:t>
            </a:r>
            <a:r>
              <a:rPr lang="el-GR" sz="2200" dirty="0" smtClean="0">
                <a:solidFill>
                  <a:schemeClr val="accent6">
                    <a:lumMod val="60000"/>
                    <a:lumOff val="40000"/>
                  </a:schemeClr>
                </a:solidFill>
                <a:latin typeface="Comic Sans MS" pitchFamily="66" charset="0"/>
              </a:rPr>
              <a:t>) Τα συστατικά ενός μείγματος διατηρούν πολλές από τις ιδιότητες τους.</a:t>
            </a:r>
            <a:br>
              <a:rPr lang="el-GR" sz="2200" dirty="0" smtClean="0">
                <a:solidFill>
                  <a:schemeClr val="accent6">
                    <a:lumMod val="60000"/>
                    <a:lumOff val="40000"/>
                  </a:schemeClr>
                </a:solidFill>
                <a:latin typeface="Comic Sans MS" pitchFamily="66" charset="0"/>
              </a:rPr>
            </a:br>
            <a:r>
              <a:rPr lang="el-GR" sz="2200" dirty="0">
                <a:solidFill>
                  <a:schemeClr val="accent6">
                    <a:lumMod val="60000"/>
                    <a:lumOff val="40000"/>
                  </a:schemeClr>
                </a:solidFill>
                <a:latin typeface="Comic Sans MS" pitchFamily="66" charset="0"/>
              </a:rPr>
              <a:t>γ</a:t>
            </a:r>
            <a:r>
              <a:rPr lang="el-GR" sz="2200" dirty="0" smtClean="0">
                <a:solidFill>
                  <a:schemeClr val="accent6">
                    <a:lumMod val="60000"/>
                    <a:lumOff val="40000"/>
                  </a:schemeClr>
                </a:solidFill>
                <a:latin typeface="Comic Sans MS" pitchFamily="66" charset="0"/>
              </a:rPr>
              <a:t>) Τα μείγματα δεν έχουν καθορισμένες φυσικές σταθερές (σημείο ζέσης, σημείο τήξης, πυκνότητα). </a:t>
            </a:r>
            <a:br>
              <a:rPr lang="el-GR" sz="2200" dirty="0" smtClean="0">
                <a:solidFill>
                  <a:schemeClr val="accent6">
                    <a:lumMod val="60000"/>
                    <a:lumOff val="40000"/>
                  </a:schemeClr>
                </a:solidFill>
                <a:latin typeface="Comic Sans MS" pitchFamily="66" charset="0"/>
              </a:rPr>
            </a:br>
            <a:r>
              <a:rPr lang="el-GR" sz="2200" dirty="0">
                <a:solidFill>
                  <a:schemeClr val="accent6">
                    <a:lumMod val="60000"/>
                    <a:lumOff val="40000"/>
                  </a:schemeClr>
                </a:solidFill>
                <a:latin typeface="Comic Sans MS" pitchFamily="66" charset="0"/>
              </a:rPr>
              <a:t>δ</a:t>
            </a:r>
            <a:r>
              <a:rPr lang="el-GR" sz="2200" dirty="0" smtClean="0">
                <a:solidFill>
                  <a:schemeClr val="accent6">
                    <a:lumMod val="60000"/>
                    <a:lumOff val="40000"/>
                  </a:schemeClr>
                </a:solidFill>
                <a:latin typeface="Comic Sans MS" pitchFamily="66" charset="0"/>
              </a:rPr>
              <a:t>) Τα μείγματα διαχωρίζονται στα συστατικά τους με φυσικές μεθόδους (</a:t>
            </a:r>
            <a:r>
              <a:rPr lang="el-GR" sz="2200" dirty="0" err="1" smtClean="0">
                <a:solidFill>
                  <a:schemeClr val="accent6">
                    <a:lumMod val="60000"/>
                    <a:lumOff val="40000"/>
                  </a:schemeClr>
                </a:solidFill>
                <a:latin typeface="Comic Sans MS" pitchFamily="66" charset="0"/>
              </a:rPr>
              <a:t>π.χ</a:t>
            </a:r>
            <a:r>
              <a:rPr lang="el-GR" sz="2200" dirty="0" smtClean="0">
                <a:solidFill>
                  <a:schemeClr val="accent6">
                    <a:lumMod val="60000"/>
                    <a:lumOff val="40000"/>
                  </a:schemeClr>
                </a:solidFill>
                <a:latin typeface="Comic Sans MS" pitchFamily="66" charset="0"/>
              </a:rPr>
              <a:t> εξάτμιση, διήθηση, απόσταξη).</a:t>
            </a:r>
            <a:endParaRPr lang="el-GR" sz="2200" dirty="0">
              <a:solidFill>
                <a:schemeClr val="accent6">
                  <a:lumMod val="60000"/>
                  <a:lumOff val="40000"/>
                </a:schemeClr>
              </a:solidFill>
              <a:latin typeface="Comic Sans MS" pitchFamily="66" charset="0"/>
            </a:endParaRPr>
          </a:p>
        </p:txBody>
      </p:sp>
      <p:pic>
        <p:nvPicPr>
          <p:cNvPr id="4" name="3 - Θέση περιεχομένου" descr="images (1).jpg"/>
          <p:cNvPicPr>
            <a:picLocks noGrp="1" noChangeAspect="1"/>
          </p:cNvPicPr>
          <p:nvPr>
            <p:ph idx="1"/>
          </p:nvPr>
        </p:nvPicPr>
        <p:blipFill>
          <a:blip r:embed="rId2" cstate="print"/>
          <a:stretch>
            <a:fillRect/>
          </a:stretch>
        </p:blipFill>
        <p:spPr>
          <a:xfrm>
            <a:off x="0" y="3810001"/>
            <a:ext cx="9144000" cy="3047999"/>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ΜΕΙΓΜΑΤΑ+Τι+είδους+μίγματα+είναι+τα+παρακάτω_.jpg"/>
          <p:cNvPicPr>
            <a:picLocks noGrp="1" noChangeAspect="1"/>
          </p:cNvPicPr>
          <p:nvPr>
            <p:ph idx="1"/>
          </p:nvPr>
        </p:nvPicPr>
        <p:blipFill>
          <a:blip r:embed="rId2" cstate="print"/>
          <a:stretch>
            <a:fillRect/>
          </a:stretch>
        </p:blipFill>
        <p:spPr>
          <a:xfrm>
            <a:off x="1" y="0"/>
            <a:ext cx="9144000" cy="68580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Να+κατατάξετε+τα+παρακάτω+μείγματα+σε+ομογενή+(διαλύματα)+ή+ετερογενή.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26</Words>
  <Application>Microsoft Office PowerPoint</Application>
  <PresentationFormat>Προβολή στην οθόνη (4:3)</PresentationFormat>
  <Paragraphs>5</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Διαχωρισμός της Ύλης</vt:lpstr>
      <vt:lpstr>Μείγματα : ονομάζεται κάθε σύστημα που προκύπτει από την ανάμειξη δύο ή περισσοτέρων ουσιών.</vt:lpstr>
      <vt:lpstr>Ομογενή Μείγματα -Διαλύματα</vt:lpstr>
      <vt:lpstr>Ετερογενή Μείγματα</vt:lpstr>
      <vt:lpstr>Ιδιότητες Μειγμάτων α) Τα Μείγματα δεν έχουν σταθερή σύσταση (η αναλογία των συστατικών του μείγματος εξαρτάται από τον τρόπο παρασκευής του). β) Τα συστατικά ενός μείγματος διατηρούν πολλές από τις ιδιότητες τους. γ) Τα μείγματα δεν έχουν καθορισμένες φυσικές σταθερές (σημείο ζέσης, σημείο τήξης, πυκνότητα).  δ) Τα μείγματα διαχωρίζονται στα συστατικά τους με φυσικές μεθόδους (π.χ εξάτμιση, διήθηση, απόσταξη).</vt:lpstr>
      <vt:lpstr>Διαφάνεια 6</vt:lpstr>
      <vt:lpstr>Διαφάνεια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5</cp:revision>
  <dcterms:created xsi:type="dcterms:W3CDTF">2020-11-29T19:16:20Z</dcterms:created>
  <dcterms:modified xsi:type="dcterms:W3CDTF">2021-12-02T10:38:51Z</dcterms:modified>
</cp:coreProperties>
</file>