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28/9/2020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928693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ΚΑΤΑΣΤΑΣΕΙΣ ΤΗΣ ΥΛΗΣ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7572428" cy="3852874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ΣΤΕΡΕΗ</a:t>
            </a:r>
            <a:r>
              <a:rPr lang="el-GR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(s) </a:t>
            </a:r>
            <a:r>
              <a:rPr lang="el-GR" sz="36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π.χ</a:t>
            </a:r>
            <a:r>
              <a:rPr lang="el-GR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σίδηρος, ξύλο, πάγος, μάρμαρο.</a:t>
            </a:r>
          </a:p>
          <a:p>
            <a:pPr algn="l"/>
            <a:r>
              <a:rPr lang="el-GR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ΥΓΡΗ</a:t>
            </a:r>
            <a:r>
              <a:rPr lang="el-GR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(l) </a:t>
            </a:r>
            <a:r>
              <a:rPr lang="el-GR" sz="36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π.χ</a:t>
            </a:r>
            <a:r>
              <a:rPr lang="el-GR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νερό, λάδι, βενζίνη, οινόπνευμα.</a:t>
            </a:r>
          </a:p>
          <a:p>
            <a:pPr algn="l"/>
            <a:r>
              <a:rPr lang="el-GR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ΑΕΡΙΑ</a:t>
            </a:r>
            <a:r>
              <a:rPr lang="el-GR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(</a:t>
            </a:r>
            <a:r>
              <a:rPr lang="en-US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g)</a:t>
            </a:r>
            <a:r>
              <a:rPr lang="el-GR" sz="36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υδρατμοί, οξυγόνο, διοξείδιο του άνθρακα.</a:t>
            </a:r>
            <a:endParaRPr lang="el-GR" sz="3600" dirty="0">
              <a:solidFill>
                <a:schemeClr val="bg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r>
              <a:rPr lang="el-GR" sz="3100" b="1" i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ΠΗΞΗ</a:t>
            </a:r>
            <a:r>
              <a:rPr lang="el-GR" sz="31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ονομάζεται η μετατροπή ενός υγρού σε στερεό.</a:t>
            </a:r>
            <a:br>
              <a:rPr lang="el-GR" sz="31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</a:br>
            <a:r>
              <a:rPr lang="el-GR" sz="3100" b="1" i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Σημείο Πήξης </a:t>
            </a:r>
            <a:r>
              <a:rPr lang="el-GR" sz="31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ονομάζεται η σταθερή θερμοκρασία που πήζει ένα υγρό. Παράδειγμα σε  πίεση 1 </a:t>
            </a:r>
            <a:r>
              <a:rPr lang="en-US" sz="31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atm</a:t>
            </a:r>
            <a:r>
              <a:rPr lang="el-GR" sz="31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το Σ.Π. του νερού είναι 0 </a:t>
            </a:r>
            <a:r>
              <a:rPr lang="el-GR" sz="3100" baseline="30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ο</a:t>
            </a:r>
            <a:r>
              <a:rPr lang="el-GR" sz="3100" dirty="0" err="1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C</a:t>
            </a:r>
            <a:endParaRPr lang="el-GR" sz="3100" dirty="0">
              <a:solidFill>
                <a:schemeClr val="bg1">
                  <a:lumMod val="85000"/>
                  <a:lumOff val="1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3 - Θέση περιεχομένου" descr="images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8987" y="3249612"/>
            <a:ext cx="2486025" cy="18383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r>
              <a:rPr lang="el-GR" sz="32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 Narrow"/>
              </a:rPr>
              <a:t>►</a:t>
            </a:r>
            <a:r>
              <a:rPr lang="el-GR" sz="32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Το</a:t>
            </a:r>
            <a: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 Σ.Τ. και το Σ.Π της ίδιας ουσίας συμπίπτουν. </a:t>
            </a:r>
            <a:r>
              <a:rPr lang="el-GR" sz="32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Π.χ</a:t>
            </a:r>
            <a: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 για το νερό είναι Σ.Τ = 0</a:t>
            </a:r>
            <a:r>
              <a:rPr lang="el-GR" sz="3200" b="1" baseline="30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el-GR" sz="3200" b="1" baseline="300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ο</a:t>
            </a:r>
            <a:r>
              <a:rPr lang="el-GR" sz="32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C</a:t>
            </a:r>
            <a: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 και Σ.Π. = 0</a:t>
            </a:r>
            <a:r>
              <a:rPr lang="el-GR" sz="3200" b="1" baseline="300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el-GR" sz="3200" b="1" baseline="300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ο</a:t>
            </a:r>
            <a:r>
              <a:rPr lang="el-GR" sz="32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C</a:t>
            </a:r>
            <a: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b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</a:br>
            <a:r>
              <a:rPr lang="el-GR" sz="32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►Κατά</a:t>
            </a:r>
            <a: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 τη διάρκεια του φαινομένου της Τήξης ή της Πήξης μιας ουσίας η </a:t>
            </a:r>
            <a:r>
              <a:rPr lang="el-GR" sz="32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θερμοκρασία παραμένει σταθερή</a:t>
            </a:r>
            <a: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.</a:t>
            </a:r>
            <a:b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</a:br>
            <a: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el-GR" sz="32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►Στο</a:t>
            </a:r>
            <a:r>
              <a:rPr lang="el-GR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omic Sans MS" pitchFamily="66" charset="0"/>
              </a:rPr>
              <a:t> Σ.Τ ενός στερεού ( ή στο Σ.Π. του υγρού) συνυπάρχουν η στερεή και η υγρή κατάσταση της ουσίας.</a:t>
            </a:r>
            <a:endParaRPr lang="el-GR" sz="3200" b="1" dirty="0">
              <a:solidFill>
                <a:schemeClr val="accent4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rmAutofit fontScale="90000"/>
          </a:bodyPr>
          <a:lstStyle/>
          <a:p>
            <a:r>
              <a:rPr lang="el-GR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Εξαέρωση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ονομάζεται η μετατροπή μιας ουσίας από την υγρή στην αέρια κατάσταση.</a:t>
            </a:r>
            <a:b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Η Εξαέρωση γίνεται με α) </a:t>
            </a:r>
            <a:r>
              <a:rPr lang="el-GR" sz="2400" i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Βρασμό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β)</a:t>
            </a:r>
            <a:r>
              <a:rPr lang="el-GR" sz="2400" i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Εξάτμιση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/>
            </a:r>
            <a:b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l-GR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Βρασμός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ονομάζεται η μετατροπή ενός υγρού σε αέριο από όλη τη μάζα του υγρού με τη μορφή φυσαλίδων.</a:t>
            </a:r>
            <a:b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l-GR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Εξάτμιση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είναι η μετατροπή ενός υγρού σε αέριο όταν πραγματοποιείται μόνο από την ελεύθερη επιφάνεια του υγρού.</a:t>
            </a:r>
            <a:b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Η Εξάτμιση γίνεται σε οποιαδήποτε θερμοκρασία μικρότερη από το Σημείο βρασμού του υγρού.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/>
            </a:r>
            <a:b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pic>
        <p:nvPicPr>
          <p:cNvPr id="6" name="5 - Θέση περιεχομένου" descr="-4-7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5" y="3571875"/>
            <a:ext cx="5572164" cy="255428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b="1" i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Σημείο Ζέσης ή Σημείο Βρασμού 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ονομάζεται η σταθερή θερμοκρασία στην οποία βράζει ένα υγρό.</a:t>
            </a:r>
            <a:b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Το Σ.Ζ. αποτελεί χαρακτηριστική σταθερά για το υγρό. Παράδειγμα το νερό σε πίεση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1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atm</a:t>
            </a:r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έχει Σ.Ζ. =100</a:t>
            </a:r>
            <a:r>
              <a:rPr lang="el-GR" sz="2400" baseline="300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l-GR" sz="2400" baseline="300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ο</a:t>
            </a:r>
            <a:r>
              <a:rPr lang="el-GR" sz="2400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</a:t>
            </a:r>
            <a:endParaRPr lang="el-GR" sz="24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3 - Θέση περιεχομένου" descr="βρασμος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2285992"/>
            <a:ext cx="3357586" cy="314327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pPr algn="l"/>
            <a:r>
              <a:rPr lang="el-GR" sz="2400" dirty="0" smtClean="0">
                <a:latin typeface="Comic Sans MS" pitchFamily="66" charset="0"/>
              </a:rPr>
              <a:t>● 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Όταν </a:t>
            </a:r>
            <a:r>
              <a:rPr lang="el-GR" sz="2400" b="1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αυξάνεται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η πίεση στην επιφάνεια ενός υγρού,</a:t>
            </a:r>
            <a:r>
              <a:rPr lang="el-GR" sz="2400" b="1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αυξάνεται 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και το σημείο ζέσης του υγρού. </a:t>
            </a:r>
            <a:b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● Όταν </a:t>
            </a:r>
            <a:r>
              <a:rPr lang="el-GR" sz="2400" b="1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ελαττώνεται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η πίεση στην επιφάνεια ενός υγρού, </a:t>
            </a:r>
            <a:r>
              <a:rPr lang="el-GR" sz="2400" b="1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ελαττώνεται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και το σημείο ζέσης του υγρού. </a:t>
            </a:r>
            <a:b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Σε ένα ψηλό βουνό όπου η πίεση είναι χαμηλότερη από 1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atm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το νερό βράζει σε θερμοκρασία χαμηλότερη από 100</a:t>
            </a:r>
            <a:r>
              <a:rPr lang="el-GR" sz="2400" baseline="300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el-GR" sz="2400" baseline="30000" dirty="0" err="1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ο</a:t>
            </a:r>
            <a:r>
              <a:rPr lang="el-GR" sz="2400" dirty="0" err="1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C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.</a:t>
            </a:r>
            <a:b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Μέσα σε μία χύτρα ταχύτητας όπου η πίεση είναι μεγαλύτερη από 1</a:t>
            </a:r>
            <a:r>
              <a:rPr lang="en-US" sz="2400" dirty="0" err="1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atm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το νερό βράζει σε θερμοκρασία μεγαλύτερη από 100</a:t>
            </a:r>
            <a:r>
              <a:rPr lang="el-GR" sz="2400" baseline="300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el-GR" sz="2400" baseline="30000" dirty="0" err="1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ο</a:t>
            </a:r>
            <a:r>
              <a:rPr lang="el-GR" sz="2400" dirty="0" err="1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C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. </a:t>
            </a:r>
            <a:r>
              <a:rPr lang="el-GR" sz="24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el-GR" sz="24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el-GR" sz="2400" dirty="0" smtClean="0">
                <a:latin typeface="Arial Narrow"/>
              </a:rPr>
              <a:t/>
            </a:r>
            <a:br>
              <a:rPr lang="el-GR" sz="2400" dirty="0" smtClean="0">
                <a:latin typeface="Arial Narrow"/>
              </a:rPr>
            </a:br>
            <a:endParaRPr lang="el-GR" sz="2400" dirty="0"/>
          </a:p>
        </p:txBody>
      </p:sp>
      <p:pic>
        <p:nvPicPr>
          <p:cNvPr id="2051" name="Picture 3" descr="C:\Users\ManolisAcer\Desktop\ΠΕΙΡΑΜΑΤΙΚΟ ΓΥΜΝΑΣΙΟ\αρχείο λήψη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286256"/>
            <a:ext cx="1952625" cy="233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Συμπύκνωση ή Υγροποίηση 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ενός αερίου ονομάζεται η μετατροπή ενός αερίου σε υγρό. Πραγματοποιείται με α) ελάττωση της θερμοκρασίας β) αύξηση της πίεσης</a:t>
            </a:r>
            <a:endParaRPr lang="el-GR" sz="2400" dirty="0">
              <a:solidFill>
                <a:schemeClr val="bg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3 - Θέση περιεχομένου" descr="αρχείο λήψης (1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857364"/>
            <a:ext cx="5572164" cy="3429024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Εξάχνωση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ονομάζεται η μετατροπή ενός στερεού απευθείας σε αέριο χωρίς να περάσει από την υγρή κατάσταση </a:t>
            </a:r>
            <a:endParaRPr lang="el-GR" sz="2400" dirty="0">
              <a:solidFill>
                <a:schemeClr val="bg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3 - Θέση περιεχομένου" descr="αρχείο λήψης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000240"/>
            <a:ext cx="6929485" cy="342902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928660" y="1397000"/>
          <a:ext cx="7286680" cy="288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670"/>
                <a:gridCol w="1821670"/>
                <a:gridCol w="1821670"/>
                <a:gridCol w="1821670"/>
              </a:tblGrid>
              <a:tr h="46766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ΣΤΕΡΕΑ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s)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ΥΓΡΑ (</a:t>
                      </a:r>
                      <a:r>
                        <a:rPr lang="en-US" dirty="0" smtClean="0"/>
                        <a:t>l)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ΑΕΡΙΑ </a:t>
                      </a:r>
                      <a:r>
                        <a:rPr lang="en-US" dirty="0" smtClean="0"/>
                        <a:t>g)</a:t>
                      </a:r>
                      <a:endParaRPr lang="el-GR" dirty="0"/>
                    </a:p>
                  </a:txBody>
                  <a:tcPr/>
                </a:tc>
              </a:tr>
              <a:tr h="807198">
                <a:tc>
                  <a:txBody>
                    <a:bodyPr/>
                    <a:lstStyle/>
                    <a:p>
                      <a:r>
                        <a:rPr lang="el-GR" dirty="0" smtClean="0"/>
                        <a:t>Μάζα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ορισμένη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ορισμένη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ορισμένη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  <a:tr h="807198">
                <a:tc>
                  <a:txBody>
                    <a:bodyPr/>
                    <a:lstStyle/>
                    <a:p>
                      <a:r>
                        <a:rPr lang="el-GR" dirty="0" smtClean="0"/>
                        <a:t>Όγκος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ορισμένος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ορισμένος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μεταβαλλόμενος</a:t>
                      </a:r>
                      <a:endParaRPr lang="el-GR" dirty="0"/>
                    </a:p>
                  </a:txBody>
                  <a:tcPr/>
                </a:tc>
              </a:tr>
              <a:tr h="807198">
                <a:tc>
                  <a:txBody>
                    <a:bodyPr/>
                    <a:lstStyle/>
                    <a:p>
                      <a:r>
                        <a:rPr lang="el-GR" dirty="0" smtClean="0"/>
                        <a:t>Σχήμα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ορισμένο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μεταβαλλόμενο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μεταβαλλόμενο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ΚΑΤΑΣΤΑΣΕΙΣ ΥΛΗΣ</a:t>
            </a:r>
            <a:endParaRPr lang="el-GR" dirty="0"/>
          </a:p>
        </p:txBody>
      </p:sp>
      <p:pic>
        <p:nvPicPr>
          <p:cNvPr id="4" name="3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714488"/>
            <a:ext cx="7429552" cy="421484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ΚΑΤΑΣΤΑΣΕΙΣ ΥΛΗΣ</a:t>
            </a:r>
            <a:endParaRPr lang="el-GR" dirty="0"/>
          </a:p>
        </p:txBody>
      </p:sp>
      <p:pic>
        <p:nvPicPr>
          <p:cNvPr id="7" name="6 - Θέση περιεχομένου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214422"/>
            <a:ext cx="7929618" cy="442915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ΚΑΤΑΣΤΑΣΕΙΣ ΤΗΣ ΥΛΗΣ</a:t>
            </a:r>
            <a:endParaRPr lang="el-GR" dirty="0"/>
          </a:p>
        </p:txBody>
      </p:sp>
      <p:pic>
        <p:nvPicPr>
          <p:cNvPr id="4" name="3 - Θέση περιεχομένου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500174"/>
            <a:ext cx="7786742" cy="450059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ΚΑΤΑΣΤΑΣΕΙΣ ΤΗΣ ΥΛΗΣ</a:t>
            </a:r>
            <a:endParaRPr lang="el-GR" dirty="0"/>
          </a:p>
        </p:txBody>
      </p:sp>
      <p:pic>
        <p:nvPicPr>
          <p:cNvPr id="4" name="3 - Θέση περιεχομένου" descr="αρχείο λήψης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785926"/>
            <a:ext cx="7429552" cy="414340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785949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ΠΑΡΑΓΟΝΤΕΣ ΠΟΥ ΚΑΘΟΡΙΖΟΥΝ ΤΗΝ ΦΥΣΙΚΗ ΚΑΤΑΣΤΑΣΗ ΕΝΌΣ ΥΛΙΚΟΥ</a:t>
            </a:r>
            <a:endParaRPr lang="el-GR" sz="3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85786" y="2285992"/>
            <a:ext cx="7858180" cy="3714776"/>
          </a:xfrm>
        </p:spPr>
        <p:txBody>
          <a:bodyPr>
            <a:normAutofit/>
          </a:bodyPr>
          <a:lstStyle/>
          <a:p>
            <a:pPr algn="l"/>
            <a:r>
              <a:rPr lang="el-GR" sz="28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Α. ΘΕΡΜΟΚΡΑΣΙΑ</a:t>
            </a:r>
          </a:p>
          <a:p>
            <a:pPr algn="l"/>
            <a:r>
              <a:rPr lang="el-GR" sz="28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Β.ΠΙΕΣΗ</a:t>
            </a:r>
          </a:p>
          <a:p>
            <a:pPr algn="l"/>
            <a:r>
              <a:rPr lang="el-GR" sz="28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Ένα υλικό μπορεί να μετατρέπεται από μία φυσική κατάσταση σε μία άλλη αν μεταβληθούν η θερμοκρασία , η πίεση ή και τα δύο ταυτόχρονα.</a:t>
            </a:r>
            <a:endParaRPr lang="el-GR" sz="2800" b="1" i="1" dirty="0">
              <a:solidFill>
                <a:schemeClr val="bg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ΜΕΤΑΒΟΛΕΣ ΤΩΝ ΚΑΤΑΣΤΑΣΕΩΝ ΤΗΣ ΥΛΗΣ</a:t>
            </a:r>
            <a:endParaRPr lang="el-GR" dirty="0"/>
          </a:p>
        </p:txBody>
      </p:sp>
      <p:pic>
        <p:nvPicPr>
          <p:cNvPr id="4" name="3 - Θέση περιεχομένου" descr="-1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3525" y="1887537"/>
            <a:ext cx="6076950" cy="45624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5214974"/>
          </a:xfrm>
        </p:spPr>
        <p:txBody>
          <a:bodyPr>
            <a:normAutofit/>
          </a:bodyPr>
          <a:lstStyle/>
          <a:p>
            <a:r>
              <a:rPr lang="el-GR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ΤΗΞΗ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ονομάζεται η μετατροπή ενός στερεού σε υγρό.</a:t>
            </a:r>
            <a:b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</a:br>
            <a:r>
              <a:rPr lang="el-GR" sz="24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Σημείο Τήξης 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ονομάζεται η σταθερή θερμοκρασία στην οποία τήκεται ένα στερεό. Αποτελεί χαρακτηριστική σταθερά για κάθε ουσία. Παράδειγμα σε πίεση 1 </a:t>
            </a:r>
            <a:r>
              <a:rPr lang="en-US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atm</a:t>
            </a:r>
            <a:r>
              <a:rPr lang="el-GR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 το Σ.Τ. του πάγου είναι 0 </a:t>
            </a:r>
            <a:r>
              <a:rPr lang="el-GR" sz="2400" baseline="300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ο</a:t>
            </a:r>
            <a:r>
              <a:rPr lang="el-GR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mic Sans MS" pitchFamily="66" charset="0"/>
              </a:rPr>
              <a:t>C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 </a:t>
            </a:r>
            <a:endParaRPr lang="el-GR" sz="2400" dirty="0"/>
          </a:p>
        </p:txBody>
      </p:sp>
      <p:pic>
        <p:nvPicPr>
          <p:cNvPr id="1028" name="Picture 4" descr="C:\Users\ManolisAcer\Desktop\ΠΕΙΡΑΜΑΤΙΚΟ ΓΥΜΝΑΣΙΟ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857628"/>
            <a:ext cx="5786478" cy="1795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248</Words>
  <PresentationFormat>Προβολή στην οθόνη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Ζωντάνια</vt:lpstr>
      <vt:lpstr>ΚΑΤΑΣΤΑΣΕΙΣ ΤΗΣ ΥΛΗΣ</vt:lpstr>
      <vt:lpstr>Διαφάνεια 2</vt:lpstr>
      <vt:lpstr>ΚΑΤΑΣΤΑΣΕΙΣ ΥΛΗΣ</vt:lpstr>
      <vt:lpstr>ΚΑΤΑΣΤΑΣΕΙΣ ΥΛΗΣ</vt:lpstr>
      <vt:lpstr>ΚΑΤΑΣΤΑΣΕΙΣ ΤΗΣ ΥΛΗΣ</vt:lpstr>
      <vt:lpstr>ΚΑΤΑΣΤΑΣΕΙΣ ΤΗΣ ΥΛΗΣ</vt:lpstr>
      <vt:lpstr>ΠΑΡΑΓΟΝΤΕΣ ΠΟΥ ΚΑΘΟΡΙΖΟΥΝ ΤΗΝ ΦΥΣΙΚΗ ΚΑΤΑΣΤΑΣΗ ΕΝΌΣ ΥΛΙΚΟΥ</vt:lpstr>
      <vt:lpstr>ΜΕΤΑΒΟΛΕΣ ΤΩΝ ΚΑΤΑΣΤΑΣΕΩΝ ΤΗΣ ΥΛΗΣ</vt:lpstr>
      <vt:lpstr>ΤΗΞΗ ονομάζεται η μετατροπή ενός στερεού σε υγρό. Σημείο Τήξης ονομάζεται η σταθερή θερμοκρασία στην οποία τήκεται ένα στερεό. Αποτελεί χαρακτηριστική σταθερά για κάθε ουσία. Παράδειγμα σε πίεση 1 atm το Σ.Τ. του πάγου είναι 0 οC  </vt:lpstr>
      <vt:lpstr>ΠΗΞΗ ονομάζεται η μετατροπή ενός υγρού σε στερεό. Σημείο Πήξης ονομάζεται η σταθερή θερμοκρασία που πήζει ένα υγρό. Παράδειγμα σε  πίεση 1 atm το Σ.Π. του νερού είναι 0 οC</vt:lpstr>
      <vt:lpstr>►Το Σ.Τ. και το Σ.Π της ίδιας ουσίας συμπίπτουν. Π.χ για το νερό είναι Σ.Τ = 0 οC και Σ.Π. = 0 οC  ►Κατά τη διάρκεια του φαινομένου της Τήξης ή της Πήξης μιας ουσίας η θερμοκρασία παραμένει σταθερή.  ►Στο Σ.Τ ενός στερεού ( ή στο Σ.Π. του υγρού) συνυπάρχουν η στερεή και η υγρή κατάσταση της ουσίας.</vt:lpstr>
      <vt:lpstr>Εξαέρωση ονομάζεται η μετατροπή μιας ουσίας από την υγρή στην αέρια κατάσταση. Η Εξαέρωση γίνεται με α) Βρασμό β) Εξάτμιση Βρασμός ονομάζεται η μετατροπή ενός υγρού σε αέριο από όλη τη μάζα του υγρού με τη μορφή φυσαλίδων. Εξάτμιση είναι η μετατροπή ενός υγρού σε αέριο όταν πραγματοποιείται μόνο από την ελεύθερη επιφάνεια του υγρού. Η Εξάτμιση γίνεται σε οποιαδήποτε θερμοκρασία μικρότερη από το Σημείο βρασμού του υγρού.  </vt:lpstr>
      <vt:lpstr>Σημείο Ζέσης ή Σημείο Βρασμού ονομάζεται η σταθερή θερμοκρασία στην οποία βράζει ένα υγρό. Το Σ.Ζ. αποτελεί χαρακτηριστική σταθερά για το υγρό. Παράδειγμα το νερό σε πίεση 1 atm έχει Σ.Ζ. =100 οC</vt:lpstr>
      <vt:lpstr>● Όταν αυξάνεται η πίεση στην επιφάνεια ενός υγρού, αυξάνεται και το σημείο ζέσης του υγρού.  ● Όταν ελαττώνεται η πίεση στην επιφάνεια ενός υγρού, ελαττώνεται και το σημείο ζέσης του υγρού.  Σε ένα ψηλό βουνό όπου η πίεση είναι χαμηλότερη από 1atm το νερό βράζει σε θερμοκρασία χαμηλότερη από 100 οC. Μέσα σε μία χύτρα ταχύτητας όπου η πίεση είναι μεγαλύτερη από 1atm το νερό βράζει σε θερμοκρασία μεγαλύτερη από 100 οC.   </vt:lpstr>
      <vt:lpstr>Συμπύκνωση ή Υγροποίηση ενός αερίου ονομάζεται η μετατροπή ενός αερίου σε υγρό. Πραγματοποιείται με α) ελάττωση της θερμοκρασίας β) αύξηση της πίεσης</vt:lpstr>
      <vt:lpstr>Εξάχνωση ονομάζεται η μετατροπή ενός στερεού απευθείας σε αέριο χωρίς να περάσει από την υγρή κατάσταση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ΚΑΤΑΣΤΑΣΕΙΣ ΤΗΣ ΥΛΗΣ</dc:title>
  <dc:creator>ManolisAcer</dc:creator>
  <cp:lastModifiedBy>ManolisAcer</cp:lastModifiedBy>
  <cp:revision>40</cp:revision>
  <dcterms:created xsi:type="dcterms:W3CDTF">2020-09-28T18:06:23Z</dcterms:created>
  <dcterms:modified xsi:type="dcterms:W3CDTF">2020-09-28T20:41:34Z</dcterms:modified>
</cp:coreProperties>
</file>