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45F2B-5D70-790A-F8AF-98085BDD8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2355FB-C654-AF58-DF88-295F8E5A1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55BE2-E68C-B699-13BA-04D44B7B5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8263-806E-43E1-BAD5-E81C66E8D96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9D628-00FE-6020-6103-3ECBA287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BD74B-EE13-015E-6968-AC1E71CD2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757B-11DD-40A5-81F4-8975A77DF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386BA-F5A2-F33D-F3B0-BEA516A69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FDC64-23C5-8BB9-E0AD-69FC1A9CC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817E0-85A6-8F2C-1868-6AEA25F9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8263-806E-43E1-BAD5-E81C66E8D96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2439F-A695-DC2B-BE63-257CB0B1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9DC4E-F126-505E-1152-7C7EB592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757B-11DD-40A5-81F4-8975A77DF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5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1DA280-9E6F-5B10-0BC1-995D227082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AA95C-D02B-A7DB-FD21-4B0CECD84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5F5AC-D033-D141-B6CA-A4658E45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8263-806E-43E1-BAD5-E81C66E8D96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3F031-CA8C-82BD-9629-05250742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5F14D-6459-A04C-18F0-609A3623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757B-11DD-40A5-81F4-8975A77DF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4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9358-8602-9EBF-9816-8B95A3522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904C8-09C0-3E52-6529-9FD396004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2A989-F6A6-32DF-4D9D-EBBC1B8D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8263-806E-43E1-BAD5-E81C66E8D96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939B6-E94F-2160-C6ED-75D7B696C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0800C-C5F2-4CA6-A67F-C57DCC80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757B-11DD-40A5-81F4-8975A77DF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5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BED02-A2CB-B449-478A-B7113CBB1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02934-9F44-1DD9-3905-479EB6AF8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94AF3-70BA-E523-43A8-BD301C697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8263-806E-43E1-BAD5-E81C66E8D96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6794B-2770-1CAD-E095-C4C19CA8D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8880A-84DC-022D-34AE-933408D52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757B-11DD-40A5-81F4-8975A77DF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7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93A9A-38C8-AC69-4319-B3B3BA731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FFC6D-EBCE-807C-9991-9BB01754C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01328-ACBE-179D-A861-46E709DCA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492DB-C4C7-CD3A-FE88-4D23BE79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8263-806E-43E1-BAD5-E81C66E8D96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3B970-4908-B0D4-12F0-4AE4FB6BF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1BC1D-3454-516A-D5C0-47C7CB1CB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757B-11DD-40A5-81F4-8975A77DF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2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C9B9B-30CF-F3F8-1F78-9F7F8326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FFDF2-A5D8-8A19-8741-128391471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22616-AB29-5396-4383-E16FD6161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BCBB1-6643-DA4D-9F26-5E7913514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853951-7C79-1F7E-CACE-2CCA3AC8E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376F9F-0CDC-692E-3D72-E92D9F70F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8263-806E-43E1-BAD5-E81C66E8D96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1ADAD8-5368-9DDD-C3B6-6DE95F8F3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59566C-654F-20A1-3375-5B77612F9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757B-11DD-40A5-81F4-8975A77DF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1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E3B4C-DECF-72BC-5604-EB6EE0D35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6AD32-55EA-AD72-F750-95AE84114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8263-806E-43E1-BAD5-E81C66E8D96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9E4B6D-41F9-53F8-A971-42D153B2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48D7E-B602-BFE3-3513-E33C6066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757B-11DD-40A5-81F4-8975A77DF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7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A35D49-5185-8813-41F3-F44E199F0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8263-806E-43E1-BAD5-E81C66E8D96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4F5B84-D333-E596-2D5F-08B53EA2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98070-1213-DA25-6322-6EBCDB5A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757B-11DD-40A5-81F4-8975A77DF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2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8DAA7-5725-1248-D828-253066159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3E985-EEA0-D748-4120-036C8B06D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9B66F-B032-6EAE-CCD9-147C65E2E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39BCC-05F7-7683-6E05-033E4DE91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8263-806E-43E1-BAD5-E81C66E8D96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C7BB4-1D33-C30B-64DA-EE38CD99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75979-ECC0-2A1E-6707-6BB75CED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757B-11DD-40A5-81F4-8975A77DF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4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96BA3-3AA4-976D-9E5B-0F3E9EBC0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635692-527A-FC25-A1FE-7DCAF9F65B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63453-54D2-2F75-DD3F-5A0D5148C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C162BC-033B-3760-6C1D-3F4D3346C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8263-806E-43E1-BAD5-E81C66E8D96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E6CEA-F379-CB5E-340D-F8C901F81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FB066-6B60-D250-EDB8-1133EC93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757B-11DD-40A5-81F4-8975A77DF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4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CC9AA5-6424-B0D3-B2D6-845DAA4F8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63847-981D-1E70-8E16-20A47C80A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02582-AE8F-1AF3-09AB-B241F6D7B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8263-806E-43E1-BAD5-E81C66E8D96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FF763-76FE-A4E0-A12B-07C5CC5E73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C904E-C17E-7B74-2F55-7EB119512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2757B-11DD-40A5-81F4-8975A77DF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1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otrodhomepage/1110389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4040731@N08/4997726983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albera/4750261198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dsights.blogspot.com/2014/12/champs-elysees-avenue-paris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otre-Dame_de_Paris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leneso.blogspot.com/2011/11/pays-et-nationalite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F2F85-4A98-009F-44C9-CBB595508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3059"/>
            <a:ext cx="8946776" cy="179294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se fait des amis</a:t>
            </a:r>
            <a:br>
              <a:rPr lang="fr-FR" sz="4000" dirty="0"/>
            </a:br>
            <a:r>
              <a:rPr lang="el-GR" sz="4000" dirty="0"/>
              <a:t>Κάνω καινούργιους φίλους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CCA49-0FCB-7476-3024-89239A51D0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Σε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ADEBCE-D47B-E37B-F065-4C85DB063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14750" y="2544202"/>
            <a:ext cx="4762500" cy="42424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B92285-A5E6-9564-5AAC-53FBF235D8E8}"/>
              </a:ext>
            </a:extLst>
          </p:cNvPr>
          <p:cNvSpPr txBox="1"/>
          <p:nvPr/>
        </p:nvSpPr>
        <p:spPr>
          <a:xfrm>
            <a:off x="3714750" y="5067300"/>
            <a:ext cx="4762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hotrodhomepage/11103892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08805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1A0D27-144B-442D-221D-FC1BBE4D0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highlight>
                  <a:srgbClr val="FF00FF"/>
                </a:highlight>
              </a:rPr>
              <a:t>feminin</a:t>
            </a:r>
            <a:r>
              <a:rPr lang="fr-FR" b="1" dirty="0">
                <a:highlight>
                  <a:srgbClr val="FF00FF"/>
                </a:highlight>
              </a:rPr>
              <a:t>:</a:t>
            </a:r>
            <a:r>
              <a:rPr lang="el-GR" b="1" dirty="0">
                <a:highlight>
                  <a:srgbClr val="FF00FF"/>
                </a:highlight>
              </a:rPr>
              <a:t>θηλυκό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ED05F9-8DEA-E778-7FDD-C169BFD9B9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highlight>
                  <a:srgbClr val="FF00FF"/>
                </a:highlight>
              </a:rPr>
              <a:t>+ e</a:t>
            </a:r>
          </a:p>
          <a:p>
            <a:r>
              <a:rPr lang="fr-FR" b="1" dirty="0"/>
              <a:t>e</a:t>
            </a:r>
            <a:r>
              <a:rPr lang="fr-FR" dirty="0"/>
              <a:t>=invariable:</a:t>
            </a:r>
            <a:r>
              <a:rPr lang="el-GR" b="1" dirty="0"/>
              <a:t>αμετάβλητο</a:t>
            </a:r>
            <a:endParaRPr lang="fr-FR" b="1" dirty="0"/>
          </a:p>
          <a:p>
            <a:r>
              <a:rPr lang="fr-FR" b="1" dirty="0"/>
              <a:t>en-</a:t>
            </a:r>
            <a:r>
              <a:rPr lang="fr-FR" b="1" dirty="0" err="1">
                <a:highlight>
                  <a:srgbClr val="FF00FF"/>
                </a:highlight>
              </a:rPr>
              <a:t>nne</a:t>
            </a:r>
            <a:endParaRPr lang="fr-FR" b="1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on-</a:t>
            </a:r>
            <a:r>
              <a:rPr lang="fr-FR" b="1" dirty="0" err="1">
                <a:highlight>
                  <a:srgbClr val="FF00FF"/>
                </a:highlight>
              </a:rPr>
              <a:t>nne</a:t>
            </a:r>
            <a:endParaRPr lang="fr-FR" b="1" dirty="0">
              <a:highlight>
                <a:srgbClr val="FF00FF"/>
              </a:highlight>
            </a:endParaRPr>
          </a:p>
          <a:p>
            <a:r>
              <a:rPr lang="fr-FR" b="1" dirty="0">
                <a:highlight>
                  <a:srgbClr val="00FF00"/>
                </a:highlight>
              </a:rPr>
              <a:t>Irréguliers</a:t>
            </a:r>
            <a:r>
              <a:rPr lang="el-GR" b="1" dirty="0">
                <a:highlight>
                  <a:srgbClr val="00FF00"/>
                </a:highlight>
              </a:rPr>
              <a:t>: ανώμαλα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7637081-968D-7285-C220-AFC309999C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dirty="0"/>
              <a:t>Il est français/elle est français</a:t>
            </a:r>
            <a:r>
              <a:rPr lang="fr-FR" b="1" dirty="0">
                <a:highlight>
                  <a:srgbClr val="FF00FF"/>
                </a:highlight>
              </a:rPr>
              <a:t>e</a:t>
            </a:r>
          </a:p>
          <a:p>
            <a:r>
              <a:rPr lang="fr-FR" dirty="0"/>
              <a:t>Il/ elle est </a:t>
            </a:r>
            <a:r>
              <a:rPr lang="fr-FR" u="sng" dirty="0"/>
              <a:t>belge</a:t>
            </a:r>
          </a:p>
          <a:p>
            <a:r>
              <a:rPr lang="fr-FR" dirty="0"/>
              <a:t>Il est Canadien/ elle est canadie</a:t>
            </a:r>
            <a:r>
              <a:rPr lang="fr-FR" b="1" dirty="0">
                <a:highlight>
                  <a:srgbClr val="FF00FF"/>
                </a:highlight>
              </a:rPr>
              <a:t>nne</a:t>
            </a:r>
          </a:p>
          <a:p>
            <a:r>
              <a:rPr lang="fr-FR" dirty="0"/>
              <a:t>Il est Breton/ elle est </a:t>
            </a:r>
            <a:r>
              <a:rPr lang="fr-FR" dirty="0" err="1"/>
              <a:t>Bréto</a:t>
            </a:r>
            <a:r>
              <a:rPr lang="fr-FR" b="1" dirty="0" err="1">
                <a:highlight>
                  <a:srgbClr val="FF00FF"/>
                </a:highlight>
              </a:rPr>
              <a:t>nne</a:t>
            </a:r>
            <a:endParaRPr lang="fr-FR" b="1" dirty="0">
              <a:highlight>
                <a:srgbClr val="FF00FF"/>
              </a:highlight>
            </a:endParaRPr>
          </a:p>
          <a:p>
            <a:r>
              <a:rPr lang="fr-FR" dirty="0"/>
              <a:t>Il est grec/elle est gre</a:t>
            </a:r>
            <a:r>
              <a:rPr lang="fr-FR" dirty="0">
                <a:highlight>
                  <a:srgbClr val="00FF00"/>
                </a:highlight>
              </a:rPr>
              <a:t>cque</a:t>
            </a:r>
          </a:p>
          <a:p>
            <a:pPr marL="0" indent="0">
              <a:buNone/>
            </a:pPr>
            <a:r>
              <a:rPr lang="fr-FR" dirty="0"/>
              <a:t>   il est turc. Elle est tur</a:t>
            </a:r>
            <a:r>
              <a:rPr lang="fr-FR" dirty="0">
                <a:highlight>
                  <a:srgbClr val="00FF00"/>
                </a:highlight>
              </a:rPr>
              <a:t>que</a:t>
            </a:r>
            <a:r>
              <a:rPr lang="fr-FR" dirty="0"/>
              <a:t>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91934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0C6ED1-AE0F-5816-F3B3-533F6CDD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>
                <a:highlight>
                  <a:srgbClr val="FFFF00"/>
                </a:highlight>
              </a:rPr>
              <a:t>SOS</a:t>
            </a:r>
            <a:br>
              <a:rPr lang="fr-FR" dirty="0">
                <a:highlight>
                  <a:srgbClr val="FFFF00"/>
                </a:highlight>
              </a:rPr>
            </a:br>
            <a:r>
              <a:rPr lang="el-GR" dirty="0">
                <a:highlight>
                  <a:srgbClr val="FFFF00"/>
                </a:highlight>
              </a:rPr>
              <a:t>Η αρσενική εθνικότητα είναι και η γλώσσα που μιλάω!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F1497F8-3157-CA05-0EFA-C37D3708ED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Je suis français</a:t>
            </a:r>
          </a:p>
          <a:p>
            <a:r>
              <a:rPr lang="fr-FR" sz="4000" dirty="0"/>
              <a:t>Je suis français</a:t>
            </a:r>
            <a:r>
              <a:rPr lang="fr-FR" sz="4000" dirty="0">
                <a:highlight>
                  <a:srgbClr val="FF00FF"/>
                </a:highlight>
              </a:rPr>
              <a:t>e</a:t>
            </a:r>
          </a:p>
          <a:p>
            <a:endParaRPr lang="fr-FR" sz="4000" dirty="0"/>
          </a:p>
          <a:p>
            <a:r>
              <a:rPr lang="fr-FR" sz="4000" dirty="0"/>
              <a:t>Je suis italien</a:t>
            </a:r>
          </a:p>
          <a:p>
            <a:r>
              <a:rPr lang="fr-FR" sz="4000" dirty="0"/>
              <a:t>Je suis italie</a:t>
            </a:r>
            <a:r>
              <a:rPr lang="fr-FR" sz="4000" dirty="0">
                <a:highlight>
                  <a:srgbClr val="FF00FF"/>
                </a:highlight>
              </a:rPr>
              <a:t>nne</a:t>
            </a:r>
            <a:endParaRPr lang="el-GR" sz="4000" dirty="0">
              <a:highlight>
                <a:srgbClr val="FF00FF"/>
              </a:highlight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92139BC-1E46-3101-FBB5-FDEED3E80D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Je parle français</a:t>
            </a:r>
          </a:p>
          <a:p>
            <a:r>
              <a:rPr lang="fr-FR" sz="4000" dirty="0"/>
              <a:t>Je parle français</a:t>
            </a:r>
          </a:p>
          <a:p>
            <a:pPr marL="0" indent="0">
              <a:buNone/>
            </a:pPr>
            <a:endParaRPr lang="fr-FR" sz="4000" dirty="0"/>
          </a:p>
          <a:p>
            <a:r>
              <a:rPr lang="fr-FR" sz="4000" dirty="0"/>
              <a:t>Je parle italien</a:t>
            </a:r>
          </a:p>
          <a:p>
            <a:r>
              <a:rPr lang="fr-FR" sz="4000" dirty="0"/>
              <a:t>Je parle italien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218804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8DC758-DF2A-0A04-A7D6-00148D8B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highlight>
                  <a:srgbClr val="FFFF00"/>
                </a:highlight>
              </a:rPr>
              <a:t>Pluriel: </a:t>
            </a:r>
            <a:r>
              <a:rPr lang="el-GR" b="1" dirty="0">
                <a:highlight>
                  <a:srgbClr val="FFFF00"/>
                </a:highlight>
              </a:rPr>
              <a:t>πληθυντικός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19DC039-C780-89C0-1710-C8068D3FC9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sz="2400" b="1" dirty="0">
                <a:highlight>
                  <a:srgbClr val="FFFF00"/>
                </a:highlight>
              </a:rPr>
              <a:t>+s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b="1" u="sng" dirty="0"/>
              <a:t>s</a:t>
            </a:r>
            <a:r>
              <a:rPr lang="fr-FR" u="sng" dirty="0"/>
              <a:t>: </a:t>
            </a:r>
            <a:r>
              <a:rPr lang="fr-FR" sz="2400" u="sng" dirty="0"/>
              <a:t>Invariable</a:t>
            </a:r>
            <a:r>
              <a:rPr lang="el-GR" sz="2400" u="sng" dirty="0"/>
              <a:t>: αμετάβλητο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ECB641F-2E54-5C13-0F1E-FF7308FC3D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2400" dirty="0"/>
              <a:t>je suis italien</a:t>
            </a:r>
          </a:p>
          <a:p>
            <a:r>
              <a:rPr lang="fr-FR" sz="2400" dirty="0"/>
              <a:t>Nous sommes italien</a:t>
            </a:r>
            <a:r>
              <a:rPr lang="fr-FR" sz="2400" dirty="0">
                <a:highlight>
                  <a:srgbClr val="FFFF00"/>
                </a:highlight>
              </a:rPr>
              <a:t>s</a:t>
            </a:r>
          </a:p>
          <a:p>
            <a:r>
              <a:rPr lang="fr-FR" sz="2400" dirty="0"/>
              <a:t>Je suis grec</a:t>
            </a:r>
          </a:p>
          <a:p>
            <a:r>
              <a:rPr lang="fr-FR" sz="2400" dirty="0"/>
              <a:t>Nous sommes grec</a:t>
            </a:r>
            <a:r>
              <a:rPr lang="fr-FR" sz="2400" dirty="0">
                <a:highlight>
                  <a:srgbClr val="FFFF00"/>
                </a:highlight>
              </a:rPr>
              <a:t>s</a:t>
            </a:r>
          </a:p>
          <a:p>
            <a:r>
              <a:rPr lang="fr-FR" sz="2400" dirty="0"/>
              <a:t>Je suis grecque</a:t>
            </a:r>
          </a:p>
          <a:p>
            <a:r>
              <a:rPr lang="fr-FR" sz="2400" dirty="0"/>
              <a:t>Nous sommes grecque</a:t>
            </a:r>
            <a:r>
              <a:rPr lang="fr-FR" sz="2400" dirty="0">
                <a:highlight>
                  <a:srgbClr val="FFFF00"/>
                </a:highlight>
              </a:rPr>
              <a:t>s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dirty="0"/>
              <a:t>Je suis </a:t>
            </a:r>
            <a:r>
              <a:rPr lang="fr-FR" u="sng" dirty="0"/>
              <a:t>français</a:t>
            </a:r>
          </a:p>
          <a:p>
            <a:r>
              <a:rPr lang="fr-FR" dirty="0"/>
              <a:t>Nous sommes </a:t>
            </a:r>
            <a:r>
              <a:rPr lang="fr-FR" dirty="0">
                <a:highlight>
                  <a:srgbClr val="FFFF00"/>
                </a:highlight>
              </a:rPr>
              <a:t>français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6163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8FD7D-6413-C926-B02B-729A1057B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91056" y="432816"/>
            <a:ext cx="9009888" cy="59923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7E8065-1415-2B68-4621-702F640EBBB9}"/>
              </a:ext>
            </a:extLst>
          </p:cNvPr>
          <p:cNvSpPr txBox="1"/>
          <p:nvPr/>
        </p:nvSpPr>
        <p:spPr>
          <a:xfrm>
            <a:off x="1591056" y="6425184"/>
            <a:ext cx="900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54040731@N08/4997726983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1034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B33A16-B834-FE91-23C6-3A4EA7E75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19200" y="176212"/>
            <a:ext cx="9753600" cy="6505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6A7C0F-5BC9-7114-61A4-0076E3C13002}"/>
              </a:ext>
            </a:extLst>
          </p:cNvPr>
          <p:cNvSpPr txBox="1"/>
          <p:nvPr/>
        </p:nvSpPr>
        <p:spPr>
          <a:xfrm>
            <a:off x="1219200" y="6681787"/>
            <a:ext cx="975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flickr.com/photos/dalbera/4750261198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12417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F3568-5ABD-3F50-41AF-B3D3D165B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19200" y="176212"/>
            <a:ext cx="9753600" cy="6505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EF7570-0DDD-0054-A26C-D8CA4844EF07}"/>
              </a:ext>
            </a:extLst>
          </p:cNvPr>
          <p:cNvSpPr txBox="1"/>
          <p:nvPr/>
        </p:nvSpPr>
        <p:spPr>
          <a:xfrm>
            <a:off x="1219200" y="6681787"/>
            <a:ext cx="975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bdsights.blogspot.com/2014/12/champs-elysees-avenue-pari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33330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255D48-79F7-1214-518F-667D7F267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46880" y="0"/>
            <a:ext cx="689824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036B00-60D3-9901-A262-0847B21CAD9F}"/>
              </a:ext>
            </a:extLst>
          </p:cNvPr>
          <p:cNvSpPr txBox="1"/>
          <p:nvPr/>
        </p:nvSpPr>
        <p:spPr>
          <a:xfrm>
            <a:off x="2646880" y="6858000"/>
            <a:ext cx="6898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Notre-Dame_de_Pari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67529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BA128-5F88-A011-2EDC-54C65D1C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br>
              <a:rPr lang="fr-FR" dirty="0"/>
            </a:br>
            <a:r>
              <a:rPr lang="fr-FR" dirty="0"/>
              <a:t>            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0826-CDDA-9CE2-8D13-97F17A5C827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l-GR" sz="3600" b="1" dirty="0"/>
              <a:t>Σε αυτό το μάθημα θα μάθω πως</a:t>
            </a:r>
          </a:p>
          <a:p>
            <a:pPr marL="0" indent="0">
              <a:buNone/>
            </a:pPr>
            <a:r>
              <a:rPr lang="el-GR" sz="3600" dirty="0"/>
              <a:t>Να ρωτάω και να απαντάω όσον αφορά</a:t>
            </a:r>
          </a:p>
          <a:p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όνομα</a:t>
            </a:r>
          </a:p>
          <a:p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ηλικία</a:t>
            </a:r>
          </a:p>
          <a:p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καταγωγή, την εθνικότητα</a:t>
            </a:r>
          </a:p>
          <a:p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Τον τόπο διαμονής</a:t>
            </a:r>
          </a:p>
          <a:p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σχολική τάξη</a:t>
            </a:r>
          </a:p>
          <a:p>
            <a:pPr marL="0" indent="0">
              <a:buNone/>
            </a:pP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3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DAED2-6613-7615-27D0-3957745C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Γι' αυτό το λόγο θα χρειαστεί να ξέρω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09609-D566-B362-6584-8C876772F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Το θηλυκό και τον πληθυντικό των εθνικοτήτων</a:t>
            </a:r>
          </a:p>
          <a:p>
            <a:r>
              <a:rPr lang="el-GR" sz="4400" dirty="0"/>
              <a:t>Τα γένη των πόλεων και των χωρών</a:t>
            </a:r>
          </a:p>
          <a:p>
            <a:r>
              <a:rPr lang="el-GR" sz="4400" dirty="0"/>
              <a:t>Τις γεωγραφικές προθέσεις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12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049C-D830-A953-369B-3DEFC9933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3055"/>
            <a:ext cx="105156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fr-F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NOM: </a:t>
            </a:r>
            <a:r>
              <a:rPr lang="el-G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Όνομα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B5A8F-FEF7-5553-5EA3-5315BCF1D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7200" dirty="0"/>
              <a:t>Comment tu t ’ appelles?</a:t>
            </a:r>
          </a:p>
          <a:p>
            <a:r>
              <a:rPr lang="fr-FR" sz="7200" dirty="0"/>
              <a:t>Je m’ appelle…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642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696A-7C25-94C6-283B-2657116774A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fr-F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ÂGE : </a:t>
            </a:r>
            <a:r>
              <a:rPr lang="el-G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Ηλικία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C6F6F-41A7-833A-A72B-57F8D6932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6000" dirty="0"/>
          </a:p>
          <a:p>
            <a:r>
              <a:rPr lang="fr-FR" sz="6000" dirty="0"/>
              <a:t>Tu as quel âge?</a:t>
            </a:r>
          </a:p>
          <a:p>
            <a:r>
              <a:rPr lang="fr-FR" sz="6000" dirty="0"/>
              <a:t>J’ ai…ans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9527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5A195-D8D2-B626-9F8C-D7F2B3F9DF0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NATIONALITE:</a:t>
            </a:r>
            <a:r>
              <a:rPr lang="el-G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εθνικότητα, καταγωγή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C3F45-639D-7E31-4681-C84B6C6FE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5400" dirty="0"/>
              <a:t>Tu viens d’ où?</a:t>
            </a:r>
          </a:p>
          <a:p>
            <a:r>
              <a:rPr lang="fr-FR" sz="5400" dirty="0"/>
              <a:t>Je viens de…</a:t>
            </a:r>
          </a:p>
          <a:p>
            <a:pPr marL="0" indent="0">
              <a:buNone/>
            </a:pPr>
            <a:endParaRPr lang="fr-FR" sz="5400" dirty="0"/>
          </a:p>
          <a:p>
            <a:r>
              <a:rPr lang="fr-FR" sz="5400" dirty="0"/>
              <a:t>Quelle est ta nationalité?</a:t>
            </a:r>
          </a:p>
          <a:p>
            <a:r>
              <a:rPr lang="fr-FR" sz="5400" dirty="0"/>
              <a:t>Je suis…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7108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561BF-3928-51D5-9CD2-05E120CA89D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LIEU D’ HABITATION: </a:t>
            </a:r>
            <a:r>
              <a:rPr lang="el-G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Τόπος κατοικίας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A6A5E-F76F-6D04-E9A8-164A03263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6000" dirty="0"/>
          </a:p>
          <a:p>
            <a:r>
              <a:rPr lang="fr-FR" sz="6000" dirty="0"/>
              <a:t>Où tu habites?</a:t>
            </a:r>
          </a:p>
          <a:p>
            <a:r>
              <a:rPr lang="fr-FR" sz="6000" dirty="0"/>
              <a:t>J’ habite à…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63606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AEBD3-3786-317E-D5B2-5748ED3656E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fr-F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CLASSE:</a:t>
            </a:r>
            <a:r>
              <a:rPr lang="el-G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Τάξη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A1CB4-80E8-9E91-67F4-756E74A96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6000" dirty="0"/>
          </a:p>
          <a:p>
            <a:r>
              <a:rPr lang="fr-FR" sz="6000" dirty="0"/>
              <a:t>Tu es en quelle classe?</a:t>
            </a:r>
          </a:p>
          <a:p>
            <a:r>
              <a:rPr lang="fr-FR" sz="6000" dirty="0"/>
              <a:t> Je suis en…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93699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A876B-DB6D-561F-7926-ADA2BC8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1628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br>
              <a:rPr lang="fr-FR" sz="5400" dirty="0"/>
            </a:br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Grammaire: Nationalités:</a:t>
            </a:r>
            <a:r>
              <a:rPr lang="el-G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εθνικότητες</a:t>
            </a:r>
            <a:br>
              <a:rPr lang="fr-FR" sz="5400" dirty="0"/>
            </a:br>
            <a:endParaRPr lang="en-US" sz="5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C0F83E-19B1-935B-FD01-14B342D50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07709" y="1769362"/>
            <a:ext cx="5143500" cy="38004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DE741B-747F-3683-4D06-DBC97F012CF9}"/>
              </a:ext>
            </a:extLst>
          </p:cNvPr>
          <p:cNvSpPr txBox="1"/>
          <p:nvPr/>
        </p:nvSpPr>
        <p:spPr>
          <a:xfrm>
            <a:off x="3524250" y="5901531"/>
            <a:ext cx="5143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leneso.blogspot.com/2011/11/pays-et-nationalite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472088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341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On se fait des amis Κάνω καινούργιους φίλους</vt:lpstr>
      <vt:lpstr>                </vt:lpstr>
      <vt:lpstr>Γι' αυτό το λόγο θα χρειαστεί να ξέρω</vt:lpstr>
      <vt:lpstr>NOM: Όνομα</vt:lpstr>
      <vt:lpstr>ÂGE : Ηλικία</vt:lpstr>
      <vt:lpstr>NATIONALITE: εθνικότητα, καταγωγή</vt:lpstr>
      <vt:lpstr>LIEU D’ HABITATION: Τόπος κατοικίας</vt:lpstr>
      <vt:lpstr>CLASSE: Τάξη</vt:lpstr>
      <vt:lpstr> Grammaire: Nationalités:εθνικότητες </vt:lpstr>
      <vt:lpstr>feminin:θηλυκό</vt:lpstr>
      <vt:lpstr>SOS Η αρσενική εθνικότητα είναι και η γλώσσα που μιλάω!</vt:lpstr>
      <vt:lpstr>Pluriel: πληθυντικός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se fait des amis Κάνω καινούργιους φίλους</dc:title>
  <dc:creator>ΜΑΡΙΑ ΔΟΥΛΓΕΡΑΚΗ</dc:creator>
  <cp:lastModifiedBy>ΜΑΡΙΑ ΔΟΥΛΓΕΡΑΚΗ</cp:lastModifiedBy>
  <cp:revision>28</cp:revision>
  <dcterms:created xsi:type="dcterms:W3CDTF">2023-10-19T15:24:58Z</dcterms:created>
  <dcterms:modified xsi:type="dcterms:W3CDTF">2024-10-08T17:30:39Z</dcterms:modified>
</cp:coreProperties>
</file>