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1604-3720-6F6D-60DF-0FDA29DD4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C59B6-011D-F95D-60FF-FFD1A263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B43B-3CFE-E6D7-9D1E-C3192DAD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40E9A-9AFD-48E9-9112-E3177227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4C723-4AA0-F2B4-3D9A-09919115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7601-983C-3052-61CA-1AE9E319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67025-BC03-600E-7C2F-3F59B2D0A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8EEA-D711-2344-3F19-5AA25C66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5B25-9C4D-C213-A285-F329C93B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77706-8446-8F13-FCEC-553323E7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F1FC7-FBA3-467A-452D-D64F03066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6AF2-C128-BC55-8BA5-9DB27E0B7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7575D-614D-9F80-FF9D-2AE372CC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53BC-A106-AD21-8C75-68DDDEC6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718E-36DD-CA68-CD03-5631AAA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17AC-6602-044F-8ACC-1F6339F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75C9-D2FD-8EC1-76FA-8BF9F1A3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6FC89-B950-EDAB-33F4-627704D3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D2F4-242D-2413-EDEB-79D22111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546D-6D26-0A44-BF4F-B366A421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1EDE-5871-A334-CD25-2E1CF097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45B4E-D911-EDA7-1419-A6D049280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AA0FC-2E70-FB7A-070C-6E1A136B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B7DA-5F84-8983-2824-22AF8D9C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1910-861F-9B1C-5177-57C9447D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C758-BE8E-9CD4-C7DA-17B2C87A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7705-DD61-8A5C-A221-C9A0993A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909D8-37B0-1BC3-AC1D-4A2C3488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D59A1-2BBE-2EBA-74FB-8E04524B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96CC5-9742-D466-82ED-56BA3177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C4165-79BC-043D-D541-EAA2FE97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3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C4E-DF02-5334-44EA-DFD81B5F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03EC8-F8D1-4135-F2DE-031946BEA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373F-3E0F-07C0-A18B-446DCA6BA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E4678-F544-0652-84A2-D387BE649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BBCEF-DBEF-16D1-46D0-AE1FA9538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FB2E0-3F97-C0D9-F345-8844FF16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BC6A2-46C3-62F1-F4F3-8C5CFF34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5D7D3-1670-91B9-F8D0-554AC89A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C229-DD12-2716-88ED-A3412B1F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5D9B0-639C-FCAB-CC3D-0E3A2DB9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2BC11-C839-E6C8-D084-DC61FD9B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2F7F4-72D9-F058-3FED-F13458AF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F88A7-77F3-513B-3841-0860E667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3729D-7E6B-B4F8-C544-C3322E60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DE2B5-630E-7419-BA59-16913539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BB28-CA70-4A3A-597A-CD77A6F9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2CFC-C03A-8034-F968-0A62E59D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1BEAC-5DFA-140C-C991-7CA0EEB8C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D17C9-49F9-D1DD-1604-32000C5F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F8452-543C-CC33-C7FA-F79D86E5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82B29-3900-71C1-505B-39EA0F60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4605-E9CC-9240-A59F-3D1AF3F1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8614C-09D8-AD17-D0E4-27925E92F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D4D8B-741F-0BE0-A2F3-C2CE5F46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D8360-8149-74E4-08ED-8B9C9AE9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4B486-0263-30B7-832F-F880462D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FA75A-74A9-88AE-9E50-B2349680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4F2C9-CDB2-9C21-29AB-C61F4657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7FE9-C1E6-812A-2639-F2D8B32E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ED6C-9535-3274-4D2F-3EF3441CC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B5D9-C04C-44F9-BC13-61324ABE5BA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6D98-990D-4BB4-07CA-730DE852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6F52-4BC8-79FD-99AB-DBBAED414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535C-F093-4C8E-9AE0-7EE9AADF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iley-happy-face-funny-yellow-14897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texnos.gr/d-armodoros-%CE%BC%CE%B7%CE%BD-%CE%B1%CF%80%CE%BF%CF%81%CE%B5%CE%AF%CF%82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pngall.com/bakery-png/" TargetMode="External"/><Relationship Id="rId7" Type="http://schemas.openxmlformats.org/officeDocument/2006/relationships/hyperlink" Target="https://creativecommons.org/licenses/by/3.0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mantambouille.fr/categorie/salades/" TargetMode="External"/><Relationship Id="rId11" Type="http://schemas.openxmlformats.org/officeDocument/2006/relationships/hyperlink" Target="https://www.angsarap.net/2018/12/28/top-8-philippine-media-noche-culinary-traditions/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6.jp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pxhere.com/en/photo/649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nna-barberawiki.com/wiki/Grouchy_Smur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0BAB-FE1E-C852-1AF5-22F91349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Δες τα παραδείγματα. Τι παρατηρείς;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C356-4AEE-5179-BC17-E32B722C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highlight>
                  <a:srgbClr val="00FF00"/>
                </a:highlight>
              </a:rPr>
              <a:t>Πίνω χυμό φρούτων</a:t>
            </a:r>
          </a:p>
          <a:p>
            <a:r>
              <a:rPr lang="fr-FR" dirty="0"/>
              <a:t>Je bois du jus d’ orange</a:t>
            </a:r>
            <a:endParaRPr lang="el-GR" dirty="0"/>
          </a:p>
          <a:p>
            <a:r>
              <a:rPr lang="el-GR" dirty="0">
                <a:highlight>
                  <a:srgbClr val="00FF00"/>
                </a:highlight>
              </a:rPr>
              <a:t>Τρώω σαλάτα</a:t>
            </a:r>
            <a:endParaRPr lang="fr-FR" dirty="0">
              <a:highlight>
                <a:srgbClr val="00FF00"/>
              </a:highlight>
            </a:endParaRPr>
          </a:p>
          <a:p>
            <a:r>
              <a:rPr lang="fr-FR" dirty="0"/>
              <a:t>Je mange de la salade</a:t>
            </a:r>
            <a:endParaRPr lang="el-GR" dirty="0"/>
          </a:p>
          <a:p>
            <a:r>
              <a:rPr lang="el-GR" dirty="0">
                <a:highlight>
                  <a:srgbClr val="00FF00"/>
                </a:highlight>
              </a:rPr>
              <a:t>Πίνω νερό</a:t>
            </a:r>
            <a:endParaRPr lang="fr-FR" dirty="0">
              <a:highlight>
                <a:srgbClr val="00FF00"/>
              </a:highlight>
            </a:endParaRPr>
          </a:p>
          <a:p>
            <a:r>
              <a:rPr lang="fr-FR" dirty="0"/>
              <a:t>Je bois de l’ eau</a:t>
            </a:r>
            <a:endParaRPr lang="el-GR" dirty="0"/>
          </a:p>
          <a:p>
            <a:r>
              <a:rPr lang="el-GR" dirty="0">
                <a:highlight>
                  <a:srgbClr val="00FF00"/>
                </a:highlight>
              </a:rPr>
              <a:t>Τρώω φρούτα</a:t>
            </a:r>
            <a:endParaRPr lang="fr-FR" dirty="0">
              <a:highlight>
                <a:srgbClr val="00FF00"/>
              </a:highlight>
            </a:endParaRPr>
          </a:p>
          <a:p>
            <a:r>
              <a:rPr lang="fr-FR" dirty="0"/>
              <a:t>Je mange des fruits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401B-1C6D-3665-E2A1-89233807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highlight>
                  <a:srgbClr val="00FF00"/>
                </a:highlight>
              </a:rPr>
              <a:t>Article partitif/</a:t>
            </a:r>
            <a:r>
              <a:rPr lang="el-GR" b="1" dirty="0">
                <a:highlight>
                  <a:srgbClr val="00FF00"/>
                </a:highlight>
              </a:rPr>
              <a:t>Το Μεριστικό Άρθρο</a:t>
            </a:r>
            <a:endParaRPr lang="en-US" b="1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905B-91E6-7FE5-D8D1-BCF8398DF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Δεν το έχω </a:t>
            </a:r>
            <a:r>
              <a:rPr lang="el-GR" sz="3600" dirty="0"/>
              <a:t>στη γλώσσα μου…Άρα…</a:t>
            </a:r>
            <a:endParaRPr lang="en-US" sz="3600" dirty="0"/>
          </a:p>
          <a:p>
            <a:r>
              <a:rPr lang="el-GR" sz="3600" b="1" dirty="0"/>
              <a:t>Δεν μπορώ να το μεταφράσω!</a:t>
            </a:r>
          </a:p>
          <a:p>
            <a:endParaRPr lang="en-US" sz="3600" dirty="0"/>
          </a:p>
          <a:p>
            <a:r>
              <a:rPr lang="el-GR" sz="3600" dirty="0"/>
              <a:t>Δείχνει</a:t>
            </a:r>
          </a:p>
          <a:p>
            <a:pPr marL="0" indent="0">
              <a:buNone/>
            </a:pPr>
            <a:r>
              <a:rPr lang="el-GR" sz="3600" b="1" dirty="0"/>
              <a:t>Ποσότητα που δεν μπορώ να μετρήσω!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C2D3-BA07-8403-D536-1FD01E56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8259" y="2357719"/>
            <a:ext cx="977152" cy="735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9BBE5-64A8-007A-0366-D0D1E8DC5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77934" y="5104485"/>
            <a:ext cx="2701523" cy="1207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0D334-5600-85A2-FCE4-83561ADEBAD0}"/>
              </a:ext>
            </a:extLst>
          </p:cNvPr>
          <p:cNvSpPr txBox="1"/>
          <p:nvPr/>
        </p:nvSpPr>
        <p:spPr>
          <a:xfrm>
            <a:off x="2913528" y="5734589"/>
            <a:ext cx="205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atexnos.gr/d-armodoros-%CE%BC%CE%B7%CE%BD-%CE%B1%CF%80%CE%BF%CF%81%CE%B5%CE%AF%CF%8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666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107B-624E-74A0-601C-60C1A997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00FFFF"/>
                </a:highlight>
              </a:rPr>
              <a:t>Du, </a:t>
            </a:r>
            <a:r>
              <a:rPr lang="fr-FR" dirty="0">
                <a:highlight>
                  <a:srgbClr val="FF00FF"/>
                </a:highlight>
              </a:rPr>
              <a:t>de la</a:t>
            </a:r>
            <a:r>
              <a:rPr lang="fr-FR" dirty="0"/>
              <a:t>, </a:t>
            </a:r>
            <a:r>
              <a:rPr lang="fr-FR" dirty="0">
                <a:highlight>
                  <a:srgbClr val="FFFF00"/>
                </a:highlight>
              </a:rPr>
              <a:t>de l’ </a:t>
            </a:r>
            <a:r>
              <a:rPr lang="fr-FR" dirty="0">
                <a:highlight>
                  <a:srgbClr val="00FF00"/>
                </a:highlight>
              </a:rPr>
              <a:t>des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8FF8-A368-3004-D64B-6685379F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74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Je mange </a:t>
            </a:r>
            <a:r>
              <a:rPr lang="fr-FR" dirty="0">
                <a:highlight>
                  <a:srgbClr val="00FFFF"/>
                </a:highlight>
              </a:rPr>
              <a:t>du </a:t>
            </a:r>
            <a:r>
              <a:rPr lang="fr-FR" dirty="0"/>
              <a:t>pain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 mange </a:t>
            </a:r>
            <a:r>
              <a:rPr lang="fr-FR" dirty="0">
                <a:highlight>
                  <a:srgbClr val="FF00FF"/>
                </a:highlight>
              </a:rPr>
              <a:t>de la </a:t>
            </a:r>
            <a:r>
              <a:rPr lang="fr-FR" dirty="0"/>
              <a:t>salade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 bois </a:t>
            </a:r>
            <a:r>
              <a:rPr lang="fr-FR" dirty="0">
                <a:highlight>
                  <a:srgbClr val="FFFF00"/>
                </a:highlight>
              </a:rPr>
              <a:t>de l’</a:t>
            </a:r>
            <a:r>
              <a:rPr lang="fr-FR" dirty="0"/>
              <a:t> eau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 mange </a:t>
            </a:r>
            <a:r>
              <a:rPr lang="fr-FR" dirty="0">
                <a:highlight>
                  <a:srgbClr val="00FF00"/>
                </a:highlight>
              </a:rPr>
              <a:t>des</a:t>
            </a:r>
            <a:r>
              <a:rPr lang="fr-FR" dirty="0"/>
              <a:t> fruits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86124-1AC2-6C57-4270-D8915C64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4729" y="1794673"/>
            <a:ext cx="2402540" cy="935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603DD8-15D1-DFC7-0320-92C90D83F227}"/>
              </a:ext>
            </a:extLst>
          </p:cNvPr>
          <p:cNvSpPr txBox="1"/>
          <p:nvPr/>
        </p:nvSpPr>
        <p:spPr>
          <a:xfrm>
            <a:off x="4787153" y="2761130"/>
            <a:ext cx="23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ngall.com/bakery-p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6F369-4F1D-4731-EF29-736586494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94729" y="2653504"/>
            <a:ext cx="2402541" cy="1021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11BB15-6A88-0106-DF03-5D2B9C680A63}"/>
              </a:ext>
            </a:extLst>
          </p:cNvPr>
          <p:cNvSpPr txBox="1"/>
          <p:nvPr/>
        </p:nvSpPr>
        <p:spPr>
          <a:xfrm>
            <a:off x="4787153" y="3783105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mamantambouille.fr/categorie/salad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57040-321B-420D-70D2-13DA546E0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94728" y="3675480"/>
            <a:ext cx="2402541" cy="1335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818EAF-90B4-90B9-34D0-685CECCD5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87152" y="5093567"/>
            <a:ext cx="2734237" cy="11600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C612FF-CD84-40E0-7025-D601A768D718}"/>
              </a:ext>
            </a:extLst>
          </p:cNvPr>
          <p:cNvSpPr txBox="1"/>
          <p:nvPr/>
        </p:nvSpPr>
        <p:spPr>
          <a:xfrm>
            <a:off x="4787153" y="6628510"/>
            <a:ext cx="273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www.angsarap.net/2018/12/28/top-8-philippine-media-noche-culinary-tradi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9288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7ECF-3360-07DA-64D8-3FA7CE8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highlight>
                  <a:srgbClr val="FFFF00"/>
                </a:highlight>
              </a:rPr>
              <a:t>SOS! </a:t>
            </a:r>
            <a:r>
              <a:rPr lang="el-GR" b="1" dirty="0">
                <a:highlight>
                  <a:srgbClr val="FFFF00"/>
                </a:highlight>
              </a:rPr>
              <a:t>     Στην άρνηση…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57A7B3-9B22-1F24-5EC5-DEC5E004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Je </a:t>
            </a:r>
            <a:r>
              <a:rPr lang="fr-FR" sz="3200" b="1" i="1" u="sng" dirty="0"/>
              <a:t>ne</a:t>
            </a:r>
            <a:r>
              <a:rPr lang="fr-FR" sz="3200" dirty="0"/>
              <a:t> mange </a:t>
            </a:r>
            <a:r>
              <a:rPr lang="fr-FR" sz="3200" b="1" i="1" u="sng" dirty="0"/>
              <a:t>pas </a:t>
            </a:r>
            <a:r>
              <a:rPr lang="fr-FR" sz="3200" dirty="0"/>
              <a:t> </a:t>
            </a:r>
            <a:r>
              <a:rPr lang="fr-FR" sz="3200" dirty="0">
                <a:highlight>
                  <a:srgbClr val="FFFF00"/>
                </a:highlight>
              </a:rPr>
              <a:t>de </a:t>
            </a:r>
            <a:r>
              <a:rPr lang="fr-FR" sz="3200" dirty="0"/>
              <a:t>pain</a:t>
            </a:r>
          </a:p>
          <a:p>
            <a:endParaRPr lang="fr-FR" sz="3200" dirty="0"/>
          </a:p>
          <a:p>
            <a:r>
              <a:rPr lang="fr-FR" sz="3200" dirty="0"/>
              <a:t>Je </a:t>
            </a:r>
            <a:r>
              <a:rPr lang="fr-FR" sz="3200" b="1" i="1" u="sng" dirty="0"/>
              <a:t>ne</a:t>
            </a:r>
            <a:r>
              <a:rPr lang="fr-FR" sz="3200" b="1" i="1" dirty="0"/>
              <a:t> </a:t>
            </a:r>
            <a:r>
              <a:rPr lang="fr-FR" sz="3200" dirty="0"/>
              <a:t>mange </a:t>
            </a:r>
            <a:r>
              <a:rPr lang="fr-FR" sz="3200" b="1" i="1" u="sng" dirty="0"/>
              <a:t>pas</a:t>
            </a:r>
            <a:r>
              <a:rPr lang="fr-FR" sz="3200" dirty="0"/>
              <a:t>  </a:t>
            </a:r>
            <a:r>
              <a:rPr lang="fr-FR" sz="3200" dirty="0">
                <a:highlight>
                  <a:srgbClr val="FFFF00"/>
                </a:highlight>
              </a:rPr>
              <a:t>de </a:t>
            </a:r>
            <a:r>
              <a:rPr lang="fr-FR" sz="3200" dirty="0"/>
              <a:t>salade</a:t>
            </a:r>
          </a:p>
          <a:p>
            <a:endParaRPr lang="fr-FR" sz="3200" dirty="0"/>
          </a:p>
          <a:p>
            <a:r>
              <a:rPr lang="fr-FR" sz="3200" dirty="0"/>
              <a:t>Je </a:t>
            </a:r>
            <a:r>
              <a:rPr lang="fr-FR" sz="3200" b="1" i="1" u="sng" dirty="0"/>
              <a:t>ne</a:t>
            </a:r>
            <a:r>
              <a:rPr lang="fr-FR" sz="3200" dirty="0"/>
              <a:t> bois </a:t>
            </a:r>
            <a:r>
              <a:rPr lang="fr-FR" sz="3200" b="1" i="1" u="sng" dirty="0"/>
              <a:t>pas </a:t>
            </a:r>
            <a:r>
              <a:rPr lang="fr-FR" sz="3200" dirty="0"/>
              <a:t> </a:t>
            </a:r>
            <a:r>
              <a:rPr lang="fr-FR" sz="3200" dirty="0">
                <a:highlight>
                  <a:srgbClr val="FFFF00"/>
                </a:highlight>
              </a:rPr>
              <a:t>d’ </a:t>
            </a:r>
            <a:r>
              <a:rPr lang="fr-FR" sz="3200" dirty="0"/>
              <a:t>eau</a:t>
            </a:r>
          </a:p>
          <a:p>
            <a:endParaRPr lang="fr-FR" sz="3200" dirty="0"/>
          </a:p>
          <a:p>
            <a:r>
              <a:rPr lang="fr-FR" sz="3200" dirty="0"/>
              <a:t>Je </a:t>
            </a:r>
            <a:r>
              <a:rPr lang="fr-FR" sz="3200" b="1" i="1" u="sng" dirty="0"/>
              <a:t>ne</a:t>
            </a:r>
            <a:r>
              <a:rPr lang="fr-FR" sz="3200" dirty="0"/>
              <a:t> mange</a:t>
            </a:r>
            <a:r>
              <a:rPr lang="fr-FR" sz="3200" b="1" i="1" dirty="0"/>
              <a:t> </a:t>
            </a:r>
            <a:r>
              <a:rPr lang="fr-FR" sz="3200" b="1" i="1" u="sng" dirty="0"/>
              <a:t>pas </a:t>
            </a:r>
            <a:r>
              <a:rPr lang="fr-FR" sz="3200" b="1" i="1" dirty="0"/>
              <a:t> </a:t>
            </a:r>
            <a:r>
              <a:rPr lang="fr-FR" sz="3200" dirty="0">
                <a:highlight>
                  <a:srgbClr val="FFFF00"/>
                </a:highlight>
              </a:rPr>
              <a:t>de </a:t>
            </a:r>
            <a:r>
              <a:rPr lang="fr-FR" sz="3200" dirty="0"/>
              <a:t>fruits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58217-6FC8-0F27-1011-E0E0285E8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1787" y="2008094"/>
            <a:ext cx="3747247" cy="380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14E2C-6042-2195-DE28-09A600CDCC44}"/>
              </a:ext>
            </a:extLst>
          </p:cNvPr>
          <p:cNvSpPr txBox="1"/>
          <p:nvPr/>
        </p:nvSpPr>
        <p:spPr>
          <a:xfrm>
            <a:off x="6194611" y="5946131"/>
            <a:ext cx="4464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hanna-barberawiki.com/wiki/Grouchy_Smurf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862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0592-619C-ED4C-6952-583F81F9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highlight>
                  <a:srgbClr val="FFFF00"/>
                </a:highlight>
              </a:rPr>
              <a:t>SOS ! </a:t>
            </a:r>
            <a:r>
              <a:rPr lang="el-GR" b="1" dirty="0">
                <a:highlight>
                  <a:srgbClr val="FFFF00"/>
                </a:highlight>
              </a:rPr>
              <a:t>Στη γνωστή ποσότητα</a:t>
            </a:r>
            <a:r>
              <a:rPr lang="fr-FR" b="1">
                <a:highlight>
                  <a:srgbClr val="FFFF00"/>
                </a:highlight>
              </a:rPr>
              <a:t>!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A026-9120-C090-1765-0AB9C959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 mange </a:t>
            </a:r>
            <a:r>
              <a:rPr lang="fr-FR" b="1" u="sng" dirty="0"/>
              <a:t>une baguette </a:t>
            </a:r>
            <a:r>
              <a:rPr lang="fr-FR" dirty="0">
                <a:highlight>
                  <a:srgbClr val="FFFF00"/>
                </a:highlight>
              </a:rPr>
              <a:t>de</a:t>
            </a:r>
            <a:r>
              <a:rPr lang="fr-FR" dirty="0"/>
              <a:t> pain</a:t>
            </a:r>
          </a:p>
          <a:p>
            <a:endParaRPr lang="fr-FR" dirty="0"/>
          </a:p>
          <a:p>
            <a:r>
              <a:rPr lang="fr-FR" dirty="0"/>
              <a:t>Je mange </a:t>
            </a:r>
            <a:r>
              <a:rPr lang="fr-FR" b="1" u="sng" dirty="0"/>
              <a:t>un plat </a:t>
            </a:r>
            <a:r>
              <a:rPr lang="fr-FR" dirty="0">
                <a:highlight>
                  <a:srgbClr val="FFFF00"/>
                </a:highlight>
              </a:rPr>
              <a:t>de</a:t>
            </a:r>
            <a:r>
              <a:rPr lang="fr-FR" dirty="0"/>
              <a:t> salade</a:t>
            </a:r>
          </a:p>
          <a:p>
            <a:endParaRPr lang="fr-FR" dirty="0"/>
          </a:p>
          <a:p>
            <a:r>
              <a:rPr lang="fr-FR" dirty="0"/>
              <a:t>Je bois </a:t>
            </a:r>
            <a:r>
              <a:rPr lang="fr-FR" b="1" u="sng" dirty="0"/>
              <a:t>un verre </a:t>
            </a:r>
            <a:r>
              <a:rPr lang="fr-FR" dirty="0">
                <a:highlight>
                  <a:srgbClr val="FFFF00"/>
                </a:highlight>
              </a:rPr>
              <a:t>d’ </a:t>
            </a:r>
            <a:r>
              <a:rPr lang="fr-FR" dirty="0"/>
              <a:t>eau</a:t>
            </a:r>
          </a:p>
          <a:p>
            <a:endParaRPr lang="fr-FR" dirty="0"/>
          </a:p>
          <a:p>
            <a:r>
              <a:rPr lang="fr-FR" dirty="0"/>
              <a:t>Je mange </a:t>
            </a:r>
            <a:r>
              <a:rPr lang="fr-FR" b="1" u="sng" dirty="0"/>
              <a:t>beaucoup</a:t>
            </a:r>
            <a:r>
              <a:rPr lang="fr-FR" dirty="0"/>
              <a:t> </a:t>
            </a:r>
            <a:r>
              <a:rPr lang="fr-FR" dirty="0">
                <a:highlight>
                  <a:srgbClr val="FFFF00"/>
                </a:highlight>
              </a:rPr>
              <a:t>de</a:t>
            </a:r>
            <a:r>
              <a:rPr lang="fr-FR" dirty="0"/>
              <a:t> fruits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7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Δες τα παραδείγματα. Τι παρατηρείς;</vt:lpstr>
      <vt:lpstr>Article partitif/Το Μεριστικό Άρθρο</vt:lpstr>
      <vt:lpstr>Du, de la, de l’ des</vt:lpstr>
      <vt:lpstr>SOS!      Στην άρνηση…</vt:lpstr>
      <vt:lpstr>SOS ! Στη γνωστή ποσότητα!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PARTITIF</dc:title>
  <dc:creator>ΜΑΡΙΑ ΔΟΥΛΓΕΡΑΚΗ</dc:creator>
  <cp:lastModifiedBy>ΜΑΡΙΑ ΔΟΥΛΓΕΡΑΚΗ</cp:lastModifiedBy>
  <cp:revision>13</cp:revision>
  <dcterms:created xsi:type="dcterms:W3CDTF">2023-11-10T15:48:20Z</dcterms:created>
  <dcterms:modified xsi:type="dcterms:W3CDTF">2023-11-15T16:42:10Z</dcterms:modified>
</cp:coreProperties>
</file>