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2DCC3-CAE4-74B7-734E-3AA056DF11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8462D6-1653-FE0A-F8B0-BA832DEF4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E75B7-3590-DD62-9656-719839B66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B402-5B73-46EA-A1C4-F1C54AACA04C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43493-4DB8-664A-754E-CD3C83B0F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32A51-3211-8D48-1B72-2E13BC61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A136-2D6A-457B-A070-A770EBB99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0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E1B74-19A5-8949-D370-42D10AA00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6069A5-ECA4-2B3E-EA92-1DCA214F2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5856D-CEC1-5DE5-896B-ACDEDAD5C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B402-5B73-46EA-A1C4-F1C54AACA04C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2C1E3-5A66-F17A-A1C5-50912DF38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7CD43-DAB7-5725-6AB8-A3F21511F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A136-2D6A-457B-A070-A770EBB99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42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842E7F-A949-2AF6-837E-90D7BB3E10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B2B58E-6879-E65A-6605-E4FFEDDC2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07F33-7727-E6FE-E2C2-30A8F8A60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B402-5B73-46EA-A1C4-F1C54AACA04C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204D99-E3F8-8C49-5BA2-0FBB30E1C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A2DC7-094A-77B2-8922-4E9947AD1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A136-2D6A-457B-A070-A770EBB99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4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96348-DDCC-EDCD-DF42-D23A0C83A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356F5-3A90-08C7-C7E8-FFD3528C5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0D3C5-2DFE-59E4-F456-D6FAE5CB0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B402-5B73-46EA-A1C4-F1C54AACA04C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B91E5-FA1E-D571-93F8-D3DF743CD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061D6-64D1-3CD4-118F-97C3C5605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A136-2D6A-457B-A070-A770EBB99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03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792F4-0DEA-F863-DB1B-9224946B2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03CD01-2B85-7945-7C64-3582BDD21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EA70C-4C84-3774-6289-023D38FA9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B402-5B73-46EA-A1C4-F1C54AACA04C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DC490-6EEC-A670-1D83-677277F77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5ABA9-93D8-C0D7-95AF-A6956C2AD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A136-2D6A-457B-A070-A770EBB99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22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503BE-7A6F-02F5-4471-B5FF062D6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36997-730B-633D-6759-6C1E6386A1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D3E27-B621-EA97-7A3E-6747D217D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00D748-EA76-C59F-3704-3A1096B86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B402-5B73-46EA-A1C4-F1C54AACA04C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492FCC-FD4D-3569-96C8-0EEBC37DD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FB81B0-BEB0-B4A8-2689-E406A15B8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A136-2D6A-457B-A070-A770EBB99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9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923A9-0D27-D26C-C9C8-149732EDA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41FA98-E0AB-BC2E-9DFD-E2EB5FE1F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A645CF-0DC1-94A3-6824-D6C4F2C435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FFED08-3AC6-C940-98C2-58C4BCABB1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6B1C1D-FE8B-0D3A-156E-8FDCFC1D51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1AC6E4-FD51-FD8D-3A7C-E9CB0A2F1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B402-5B73-46EA-A1C4-F1C54AACA04C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963AD2-E72C-C14C-A6E5-AD92F3FE4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043DFA-EE59-C2B4-EE9F-D6CF026D2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A136-2D6A-457B-A070-A770EBB99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44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D7BFE-F66F-AEC3-D90F-4117D634A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04F5E4-0808-7B5C-54CA-15F5FD8E3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B402-5B73-46EA-A1C4-F1C54AACA04C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191736-0388-6C68-8DD7-DD23C348E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D6C03-2E38-50E2-EC07-FCCB3BA33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A136-2D6A-457B-A070-A770EBB99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528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01BF0A-ABC9-ABE8-8282-CEECCC54E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B402-5B73-46EA-A1C4-F1C54AACA04C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C82AAE-B0E3-FA0A-6E1A-219B936CD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BD9341-7DAE-EE74-AD1A-42E373A6E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A136-2D6A-457B-A070-A770EBB99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9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6ADFE-98EA-47EB-B989-7E83B6E6D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6AEAB-49E0-08E0-CF1E-0D2EEEAD6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1FA861-20F3-423C-1193-4BCC8B4D86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28752E-F79B-19C3-8D32-A88CFB6E7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B402-5B73-46EA-A1C4-F1C54AACA04C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9333DA-5224-8CA3-40FA-4B93C81F5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0BBB53-397F-F507-7725-69C513498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A136-2D6A-457B-A070-A770EBB99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8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16DB4-E47C-3C48-DBDC-EEA63066E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E8C9D3-89FF-78AA-2B5B-2BE463D0FD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9C2E1B-C862-43A0-99F9-CC98C8A07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538714-C590-34B0-781B-35DF55DA7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B402-5B73-46EA-A1C4-F1C54AACA04C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2BF13A-7BB3-C2D5-AEA4-3399A6F40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316504-C5C6-87DB-6D14-BA2EB4773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A136-2D6A-457B-A070-A770EBB99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522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CECDB-010C-6736-5C6E-0FB5E46B3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8D1920-071F-74BC-9A08-44C9395FA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0C9FE-0C38-F203-2B0D-9B836A5897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4B402-5B73-46EA-A1C4-F1C54AACA04C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7EDCA-4E51-96DF-7C84-FE42EDFDF4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A2AB7-1F16-245C-61B2-F56CCD00C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CA136-2D6A-457B-A070-A770EBB99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7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irensection.blogspot.com/2016/03/oral-3-1er-3eme-trimestre-4-eso-au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sa/3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EF06B-3AF0-911F-F299-8EA65CF35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7200" b="1" dirty="0"/>
              <a:t>Au restaurant</a:t>
            </a:r>
            <a:r>
              <a:rPr lang="fr-FR" sz="7200" dirty="0"/>
              <a:t>: dialogue</a:t>
            </a:r>
            <a:endParaRPr lang="en-US" sz="72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34B8CB9-2824-84BC-0950-85E477F0A3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119718" y="1550895"/>
            <a:ext cx="5522258" cy="413156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CBEBF4-CE3E-9724-971F-B5D46812A5A5}"/>
              </a:ext>
            </a:extLst>
          </p:cNvPr>
          <p:cNvSpPr txBox="1"/>
          <p:nvPr/>
        </p:nvSpPr>
        <p:spPr>
          <a:xfrm>
            <a:off x="4429125" y="5682456"/>
            <a:ext cx="3333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airensection.blogspot.com/2016/03/oral-3-1er-3eme-trimestre-4-eso-au.html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nc-sa/3.0/"/>
              </a:rPr>
              <a:t>CC BY-SA-NC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7829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70A13-DBCA-DB26-9276-A45347CE6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 la commande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116F6-BE2C-3517-ADDA-3490F96C1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fr-FR" sz="9600" dirty="0">
                <a:highlight>
                  <a:srgbClr val="00FF00"/>
                </a:highlight>
              </a:rPr>
              <a:t>S:           </a:t>
            </a:r>
            <a:r>
              <a:rPr lang="fr-FR" sz="9600" dirty="0"/>
              <a:t>Bonjour! Qu’ est ce que vous prenez?</a:t>
            </a:r>
          </a:p>
          <a:p>
            <a:pPr marL="0" indent="0">
              <a:buNone/>
            </a:pPr>
            <a:r>
              <a:rPr lang="fr-FR" sz="9600" dirty="0">
                <a:highlight>
                  <a:srgbClr val="FFFF00"/>
                </a:highlight>
              </a:rPr>
              <a:t>C:          </a:t>
            </a:r>
            <a:r>
              <a:rPr lang="fr-FR" sz="9600" dirty="0"/>
              <a:t>Je voudrais le menu s’ il vous plaît</a:t>
            </a:r>
          </a:p>
          <a:p>
            <a:pPr marL="0" indent="0">
              <a:buNone/>
            </a:pPr>
            <a:r>
              <a:rPr lang="fr-FR" sz="9600" dirty="0">
                <a:highlight>
                  <a:srgbClr val="00FF00"/>
                </a:highlight>
              </a:rPr>
              <a:t>S:          </a:t>
            </a:r>
            <a:r>
              <a:rPr lang="fr-FR" sz="9600" dirty="0"/>
              <a:t>Voilà ( monsieur/madame)</a:t>
            </a:r>
          </a:p>
          <a:p>
            <a:pPr marL="0" indent="0">
              <a:buNone/>
            </a:pPr>
            <a:r>
              <a:rPr lang="fr-FR" sz="9600" dirty="0">
                <a:highlight>
                  <a:srgbClr val="FFFF00"/>
                </a:highlight>
              </a:rPr>
              <a:t>C:          </a:t>
            </a:r>
            <a:r>
              <a:rPr lang="fr-FR" sz="9600" dirty="0"/>
              <a:t>Comme </a:t>
            </a:r>
            <a:r>
              <a:rPr lang="fr-FR" sz="9600" b="1" dirty="0">
                <a:highlight>
                  <a:srgbClr val="00FFFF"/>
                </a:highlight>
              </a:rPr>
              <a:t>entrée</a:t>
            </a:r>
            <a:r>
              <a:rPr lang="fr-FR" sz="9600" dirty="0"/>
              <a:t>, je voudrais……</a:t>
            </a:r>
          </a:p>
          <a:p>
            <a:pPr marL="0" indent="0">
              <a:buNone/>
            </a:pPr>
            <a:r>
              <a:rPr lang="fr-FR" sz="9600" dirty="0"/>
              <a:t>              Comme </a:t>
            </a:r>
            <a:r>
              <a:rPr lang="fr-FR" sz="9600" b="1" dirty="0">
                <a:highlight>
                  <a:srgbClr val="00FFFF"/>
                </a:highlight>
              </a:rPr>
              <a:t>plat principal</a:t>
            </a:r>
            <a:r>
              <a:rPr lang="fr-FR" sz="9600" dirty="0">
                <a:highlight>
                  <a:srgbClr val="00FFFF"/>
                </a:highlight>
              </a:rPr>
              <a:t> </a:t>
            </a:r>
            <a:r>
              <a:rPr lang="fr-FR" sz="9600" dirty="0"/>
              <a:t>je voudrais….</a:t>
            </a:r>
          </a:p>
          <a:p>
            <a:pPr marL="0" indent="0">
              <a:buNone/>
            </a:pPr>
            <a:r>
              <a:rPr lang="fr-FR" sz="9600" dirty="0"/>
              <a:t>              Comme </a:t>
            </a:r>
            <a:r>
              <a:rPr lang="fr-FR" sz="9600" b="1" dirty="0">
                <a:highlight>
                  <a:srgbClr val="00FFFF"/>
                </a:highlight>
              </a:rPr>
              <a:t>dessert</a:t>
            </a:r>
            <a:r>
              <a:rPr lang="fr-FR" sz="9600" dirty="0">
                <a:highlight>
                  <a:srgbClr val="00FFFF"/>
                </a:highlight>
              </a:rPr>
              <a:t> </a:t>
            </a:r>
            <a:r>
              <a:rPr lang="fr-FR" sz="9600" dirty="0"/>
              <a:t>je voudrais…</a:t>
            </a:r>
          </a:p>
          <a:p>
            <a:pPr marL="0" indent="0">
              <a:buNone/>
            </a:pPr>
            <a:r>
              <a:rPr lang="fr-FR" sz="9600" dirty="0">
                <a:highlight>
                  <a:srgbClr val="00FF00"/>
                </a:highlight>
              </a:rPr>
              <a:t>S:          </a:t>
            </a:r>
            <a:r>
              <a:rPr lang="fr-FR" sz="9600" dirty="0"/>
              <a:t>Et comme </a:t>
            </a:r>
            <a:r>
              <a:rPr lang="fr-FR" sz="9600" b="1" dirty="0">
                <a:highlight>
                  <a:srgbClr val="00FFFF"/>
                </a:highlight>
              </a:rPr>
              <a:t>boisson</a:t>
            </a:r>
            <a:r>
              <a:rPr lang="fr-FR" sz="9600" dirty="0">
                <a:highlight>
                  <a:srgbClr val="00FFFF"/>
                </a:highlight>
              </a:rPr>
              <a:t>?</a:t>
            </a:r>
          </a:p>
          <a:p>
            <a:pPr marL="0" indent="0">
              <a:buNone/>
            </a:pPr>
            <a:r>
              <a:rPr lang="fr-FR" sz="9600" dirty="0">
                <a:highlight>
                  <a:srgbClr val="FFFF00"/>
                </a:highlight>
              </a:rPr>
              <a:t>C:          </a:t>
            </a:r>
            <a:r>
              <a:rPr lang="fr-FR" sz="9600" dirty="0"/>
              <a:t>( De l’ eau minérale…)</a:t>
            </a:r>
          </a:p>
          <a:p>
            <a:pPr marL="0" indent="0">
              <a:buNone/>
            </a:pPr>
            <a:r>
              <a:rPr lang="fr-FR" sz="9600" dirty="0">
                <a:highlight>
                  <a:srgbClr val="00FF00"/>
                </a:highlight>
              </a:rPr>
              <a:t>S:          </a:t>
            </a:r>
            <a:r>
              <a:rPr lang="fr-FR" sz="9600" dirty="0"/>
              <a:t>Voilà monsieur/madame. Bon appétit!</a:t>
            </a:r>
          </a:p>
          <a:p>
            <a:pPr marL="0" indent="0">
              <a:buNone/>
            </a:pPr>
            <a:r>
              <a:rPr lang="fr-FR" dirty="0"/>
              <a:t>         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802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BC31E-2092-5A34-4135-CB8523A08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400" b="1" dirty="0"/>
              <a:t> </a:t>
            </a:r>
            <a:r>
              <a:rPr lang="fr-FR" sz="4800" b="1" dirty="0"/>
              <a:t>l’ addition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BE956-311F-FD8A-EED9-C985779BA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4800" dirty="0">
                <a:highlight>
                  <a:srgbClr val="FFFF00"/>
                </a:highlight>
              </a:rPr>
              <a:t>C</a:t>
            </a:r>
            <a:r>
              <a:rPr lang="fr-FR" sz="4800" b="1" dirty="0"/>
              <a:t>: l’ addition </a:t>
            </a:r>
            <a:r>
              <a:rPr lang="fr-FR" sz="4800" dirty="0"/>
              <a:t>s’il vous plaît!</a:t>
            </a:r>
          </a:p>
          <a:p>
            <a:r>
              <a:rPr lang="fr-FR" sz="4800" dirty="0">
                <a:highlight>
                  <a:srgbClr val="00FF00"/>
                </a:highlight>
              </a:rPr>
              <a:t>S</a:t>
            </a:r>
            <a:r>
              <a:rPr lang="fr-FR" sz="4800" dirty="0"/>
              <a:t>: Voilà! Comment vous allez payer? </a:t>
            </a:r>
            <a:r>
              <a:rPr lang="fr-FR" sz="4800" b="1" dirty="0"/>
              <a:t>Par carte ou en liquide?</a:t>
            </a:r>
          </a:p>
          <a:p>
            <a:r>
              <a:rPr lang="fr-FR" sz="4800" dirty="0">
                <a:highlight>
                  <a:srgbClr val="FFFF00"/>
                </a:highlight>
              </a:rPr>
              <a:t>C</a:t>
            </a:r>
            <a:r>
              <a:rPr lang="fr-FR" sz="4800" dirty="0"/>
              <a:t>: Par carte!</a:t>
            </a:r>
          </a:p>
          <a:p>
            <a:r>
              <a:rPr lang="fr-FR" sz="4800" dirty="0">
                <a:highlight>
                  <a:srgbClr val="00FF00"/>
                </a:highlight>
              </a:rPr>
              <a:t>S</a:t>
            </a:r>
            <a:r>
              <a:rPr lang="fr-FR" sz="4800" dirty="0"/>
              <a:t>: Merci beaucoup! Au revoir!</a:t>
            </a:r>
            <a:endParaRPr lang="en-US" sz="4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588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136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Au restaurant: dialogue</vt:lpstr>
      <vt:lpstr> la commande</vt:lpstr>
      <vt:lpstr> l’ addition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 restaurant: dialogue</dc:title>
  <dc:creator>ΜΑΡΙΑ ΔΟΥΛΓΕΡΑΚΗ</dc:creator>
  <cp:lastModifiedBy>ΜΑΡΙΑ ΔΟΥΛΓΕΡΑΚΗ</cp:lastModifiedBy>
  <cp:revision>5</cp:revision>
  <dcterms:created xsi:type="dcterms:W3CDTF">2023-12-02T15:30:06Z</dcterms:created>
  <dcterms:modified xsi:type="dcterms:W3CDTF">2023-12-02T15:42:03Z</dcterms:modified>
</cp:coreProperties>
</file>