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256" r:id="rId2"/>
    <p:sldId id="258" r:id="rId3"/>
    <p:sldId id="268" r:id="rId4"/>
    <p:sldId id="259" r:id="rId5"/>
    <p:sldId id="265" r:id="rId6"/>
    <p:sldId id="262" r:id="rId7"/>
    <p:sldId id="266" r:id="rId8"/>
    <p:sldId id="261" r:id="rId9"/>
    <p:sldId id="264" r:id="rId10"/>
    <p:sldId id="260" r:id="rId11"/>
    <p:sldId id="267" r:id="rId1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ED6710-7F7A-46E0-B698-61FD0620B6D7}" type="datetimeFigureOut">
              <a:rPr lang="el-GR" smtClean="0"/>
              <a:t>4/3/2021</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768C85-1460-454B-962C-B55C35093ADE}" type="slidenum">
              <a:rPr lang="el-GR" smtClean="0"/>
              <a:t>‹#›</a:t>
            </a:fld>
            <a:endParaRPr lang="el-GR"/>
          </a:p>
        </p:txBody>
      </p:sp>
    </p:spTree>
    <p:extLst>
      <p:ext uri="{BB962C8B-B14F-4D97-AF65-F5344CB8AC3E}">
        <p14:creationId xmlns:p14="http://schemas.microsoft.com/office/powerpoint/2010/main" val="8081464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2768C85-1460-454B-962C-B55C35093ADE}" type="slidenum">
              <a:rPr lang="el-GR" smtClean="0"/>
              <a:t>4</a:t>
            </a:fld>
            <a:endParaRPr lang="el-GR"/>
          </a:p>
        </p:txBody>
      </p:sp>
    </p:spTree>
    <p:extLst>
      <p:ext uri="{BB962C8B-B14F-4D97-AF65-F5344CB8AC3E}">
        <p14:creationId xmlns:p14="http://schemas.microsoft.com/office/powerpoint/2010/main" val="105937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0c21ff6b5_1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0c21ff6b5_1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b855eab3a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b855eab3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6ba96a1b39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6ba96a1b3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6b855eab3a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6b855eab3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0c21ff6b5_1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0c21ff6b5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75EAE0E-163B-4FB9-ADE3-FDFC307085EA}" type="datetimeFigureOut">
              <a:rPr lang="el-GR" smtClean="0"/>
              <a:t>4/3/2021</a:t>
            </a:fld>
            <a:endParaRPr lang="el-GR"/>
          </a:p>
        </p:txBody>
      </p:sp>
      <p:sp>
        <p:nvSpPr>
          <p:cNvPr id="19" name="Footer Placeholder 18"/>
          <p:cNvSpPr>
            <a:spLocks noGrp="1"/>
          </p:cNvSpPr>
          <p:nvPr>
            <p:ph type="ftr" sz="quarter" idx="11"/>
          </p:nvPr>
        </p:nvSpPr>
        <p:spPr/>
        <p:txBody>
          <a:bodyPr/>
          <a:lstStyle/>
          <a:p>
            <a:endParaRPr lang="el-GR"/>
          </a:p>
        </p:txBody>
      </p:sp>
      <p:sp>
        <p:nvSpPr>
          <p:cNvPr id="27" name="Slide Number Placeholder 26"/>
          <p:cNvSpPr>
            <a:spLocks noGrp="1"/>
          </p:cNvSpPr>
          <p:nvPr>
            <p:ph type="sldNum" sz="quarter" idx="12"/>
          </p:nvPr>
        </p:nvSpPr>
        <p:spPr/>
        <p:txBody>
          <a:bodyPr/>
          <a:lstStyle/>
          <a:p>
            <a:fld id="{B771B8D3-FD51-4BD4-85C0-229BAB72B0FB}"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5EAE0E-163B-4FB9-ADE3-FDFC307085EA}" type="datetimeFigureOut">
              <a:rPr lang="el-GR" smtClean="0"/>
              <a:t>4/3/2021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71B8D3-FD51-4BD4-85C0-229BAB72B0FB}"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5EAE0E-163B-4FB9-ADE3-FDFC307085EA}" type="datetimeFigureOut">
              <a:rPr lang="el-GR" smtClean="0"/>
              <a:t>4/3/2021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71B8D3-FD51-4BD4-85C0-229BAB72B0FB}" type="slidenum">
              <a:rPr lang="el-GR" smtClean="0"/>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l"/>
              <a:t>‹#›</a:t>
            </a:fld>
            <a:endParaRPr/>
          </a:p>
        </p:txBody>
      </p:sp>
    </p:spTree>
    <p:extLst>
      <p:ext uri="{BB962C8B-B14F-4D97-AF65-F5344CB8AC3E}">
        <p14:creationId xmlns:p14="http://schemas.microsoft.com/office/powerpoint/2010/main" val="2583361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5EAE0E-163B-4FB9-ADE3-FDFC307085EA}" type="datetimeFigureOut">
              <a:rPr lang="el-GR" smtClean="0"/>
              <a:t>4/3/2021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71B8D3-FD51-4BD4-85C0-229BAB72B0FB}"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5EAE0E-163B-4FB9-ADE3-FDFC307085EA}" type="datetimeFigureOut">
              <a:rPr lang="el-GR" smtClean="0"/>
              <a:t>4/3/2021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771B8D3-FD51-4BD4-85C0-229BAB72B0FB}"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5EAE0E-163B-4FB9-ADE3-FDFC307085EA}" type="datetimeFigureOut">
              <a:rPr lang="el-GR" smtClean="0"/>
              <a:t>4/3/2021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771B8D3-FD51-4BD4-85C0-229BAB72B0FB}"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5EAE0E-163B-4FB9-ADE3-FDFC307085EA}" type="datetimeFigureOut">
              <a:rPr lang="el-GR" smtClean="0"/>
              <a:t>4/3/2021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771B8D3-FD51-4BD4-85C0-229BAB72B0FB}"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75EAE0E-163B-4FB9-ADE3-FDFC307085EA}" type="datetimeFigureOut">
              <a:rPr lang="el-GR" smtClean="0"/>
              <a:t>4/3/2021</a:t>
            </a:fld>
            <a:endParaRPr lang="el-GR"/>
          </a:p>
        </p:txBody>
      </p:sp>
      <p:sp>
        <p:nvSpPr>
          <p:cNvPr id="8" name="Slide Number Placeholder 7"/>
          <p:cNvSpPr>
            <a:spLocks noGrp="1"/>
          </p:cNvSpPr>
          <p:nvPr>
            <p:ph type="sldNum" sz="quarter" idx="11"/>
          </p:nvPr>
        </p:nvSpPr>
        <p:spPr/>
        <p:txBody>
          <a:bodyPr/>
          <a:lstStyle/>
          <a:p>
            <a:fld id="{B771B8D3-FD51-4BD4-85C0-229BAB72B0FB}"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EAE0E-163B-4FB9-ADE3-FDFC307085EA}" type="datetimeFigureOut">
              <a:rPr lang="el-GR" smtClean="0"/>
              <a:t>4/3/2021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771B8D3-FD51-4BD4-85C0-229BAB72B0FB}"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5EAE0E-163B-4FB9-ADE3-FDFC307085EA}" type="datetimeFigureOut">
              <a:rPr lang="el-GR" smtClean="0"/>
              <a:t>4/3/2021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a:xfrm>
            <a:off x="8156448" y="6422064"/>
            <a:ext cx="762000" cy="365125"/>
          </a:xfrm>
        </p:spPr>
        <p:txBody>
          <a:bodyPr/>
          <a:lstStyle/>
          <a:p>
            <a:fld id="{B771B8D3-FD51-4BD4-85C0-229BAB72B0FB}"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975EAE0E-163B-4FB9-ADE3-FDFC307085EA}" type="datetimeFigureOut">
              <a:rPr lang="el-GR" smtClean="0"/>
              <a:t>4/3/2021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771B8D3-FD51-4BD4-85C0-229BAB72B0FB}"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975EAE0E-163B-4FB9-ADE3-FDFC307085EA}" type="datetimeFigureOut">
              <a:rPr lang="el-GR" smtClean="0"/>
              <a:t>4/3/2021</a:t>
            </a:fld>
            <a:endParaRPr lang="el-G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l-G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771B8D3-FD51-4BD4-85C0-229BAB72B0FB}"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9064" y="3337560"/>
            <a:ext cx="8319400" cy="2301240"/>
          </a:xfrm>
        </p:spPr>
        <p:txBody>
          <a:bodyPr>
            <a:normAutofit/>
          </a:bodyPr>
          <a:lstStyle/>
          <a:p>
            <a:pPr algn="ctr"/>
            <a:r>
              <a:rPr lang="en-US" sz="4800" dirty="0" smtClean="0"/>
              <a:t>MY SCHOOL- </a:t>
            </a:r>
            <a:br>
              <a:rPr lang="en-US" sz="4800" dirty="0" smtClean="0"/>
            </a:br>
            <a:r>
              <a:rPr lang="en-US" sz="4800" dirty="0" smtClean="0"/>
              <a:t>ARSANIO LYCEUM</a:t>
            </a:r>
            <a:endParaRPr lang="el-GR" sz="4800" dirty="0"/>
          </a:p>
        </p:txBody>
      </p:sp>
      <p:sp>
        <p:nvSpPr>
          <p:cNvPr id="3" name="Subtitle 2"/>
          <p:cNvSpPr>
            <a:spLocks noGrp="1"/>
          </p:cNvSpPr>
          <p:nvPr>
            <p:ph type="subTitle" idx="1"/>
          </p:nvPr>
        </p:nvSpPr>
        <p:spPr/>
        <p:txBody>
          <a:bodyPr/>
          <a:lstStyle/>
          <a:p>
            <a:r>
              <a:rPr lang="en-US" dirty="0" err="1" smtClean="0"/>
              <a:t>eTwinning</a:t>
            </a:r>
            <a:r>
              <a:rPr lang="en-US" dirty="0" smtClean="0"/>
              <a:t> project “Slow healthy living” 2020-21</a:t>
            </a:r>
            <a:endParaRPr lang="el-GR" dirty="0"/>
          </a:p>
        </p:txBody>
      </p:sp>
    </p:spTree>
    <p:extLst>
      <p:ext uri="{BB962C8B-B14F-4D97-AF65-F5344CB8AC3E}">
        <p14:creationId xmlns:p14="http://schemas.microsoft.com/office/powerpoint/2010/main" val="27976723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149080"/>
            <a:ext cx="7848872" cy="2246769"/>
          </a:xfrm>
          <a:prstGeom prst="rect">
            <a:avLst/>
          </a:prstGeom>
          <a:noFill/>
        </p:spPr>
        <p:txBody>
          <a:bodyPr wrap="square" rtlCol="0">
            <a:spAutoFit/>
          </a:bodyPr>
          <a:lstStyle/>
          <a:p>
            <a:r>
              <a:rPr lang="en-US" sz="1400" dirty="0"/>
              <a:t>It is said that schools shape us to become more responsible adults. We must treat our schools with respect they are the places of worship .</a:t>
            </a:r>
            <a:r>
              <a:rPr lang="en-US" sz="1400" dirty="0" smtClean="0"/>
              <a:t>My </a:t>
            </a:r>
            <a:r>
              <a:rPr lang="en-US" sz="1400" dirty="0"/>
              <a:t>school has excellent teachers who help students with studies, sports, and other activities. They are the building blocks of </a:t>
            </a:r>
            <a:r>
              <a:rPr lang="en-US" sz="1400" dirty="0" smtClean="0"/>
              <a:t>the </a:t>
            </a:r>
            <a:r>
              <a:rPr lang="en-US" sz="1400" dirty="0"/>
              <a:t>school and teach us important lessons that we must apply in our daily lives.</a:t>
            </a:r>
          </a:p>
          <a:p>
            <a:r>
              <a:rPr lang="en-US" sz="1400" dirty="0"/>
              <a:t>Schools teach us to communicate with our friends and classmates</a:t>
            </a:r>
            <a:r>
              <a:rPr lang="en-US" sz="1400" dirty="0" smtClean="0"/>
              <a:t>. We </a:t>
            </a:r>
            <a:r>
              <a:rPr lang="en-US" sz="1400" dirty="0"/>
              <a:t>have different classrooms where the teachers teach us different subjects. Equal </a:t>
            </a:r>
            <a:r>
              <a:rPr lang="en-US" sz="1400" dirty="0" smtClean="0"/>
              <a:t>weight </a:t>
            </a:r>
            <a:r>
              <a:rPr lang="en-US" sz="1400" dirty="0"/>
              <a:t>is given to both studies and </a:t>
            </a:r>
            <a:r>
              <a:rPr lang="en-US" sz="1400" dirty="0" smtClean="0"/>
              <a:t>extra-curricular </a:t>
            </a:r>
            <a:r>
              <a:rPr lang="en-US" sz="1400" dirty="0"/>
              <a:t>activities so that we develop into better individuals. Our schools will always try to focus on our overall growth and transform as healthy adults.</a:t>
            </a:r>
          </a:p>
          <a:p>
            <a:r>
              <a:rPr lang="en-US" sz="1400" dirty="0" smtClean="0"/>
              <a:t/>
            </a:r>
            <a:br>
              <a:rPr lang="en-US" sz="1400" dirty="0" smtClean="0"/>
            </a:br>
            <a:endParaRPr lang="el-GR" sz="14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56087"/>
            <a:ext cx="5010448" cy="332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6793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760599"/>
            <a:ext cx="8208912" cy="1354217"/>
          </a:xfrm>
          <a:prstGeom prst="rect">
            <a:avLst/>
          </a:prstGeom>
          <a:noFill/>
        </p:spPr>
        <p:txBody>
          <a:bodyPr wrap="square" rtlCol="0">
            <a:spAutoFit/>
          </a:bodyPr>
          <a:lstStyle/>
          <a:p>
            <a:r>
              <a:rPr lang="en-US" dirty="0" smtClean="0"/>
              <a:t>Unfortunately, due to Co-vid 19 pandemic we have to stay at home and have online school since  9</a:t>
            </a:r>
            <a:r>
              <a:rPr lang="en-US" baseline="30000" dirty="0" smtClean="0"/>
              <a:t>th</a:t>
            </a:r>
            <a:r>
              <a:rPr lang="en-US" dirty="0" smtClean="0"/>
              <a:t> November 2020 and we want to say that </a:t>
            </a:r>
          </a:p>
          <a:p>
            <a:endParaRPr lang="en-US" dirty="0" smtClean="0"/>
          </a:p>
          <a:p>
            <a:pPr algn="ctr"/>
            <a:r>
              <a:rPr lang="en-US" sz="2800" dirty="0" smtClean="0"/>
              <a:t>WE  MISS OUR SCHOOL VERY MUCH !!!!!!!!</a:t>
            </a:r>
            <a:endParaRPr lang="el-GR" sz="2800" dirty="0"/>
          </a:p>
        </p:txBody>
      </p:sp>
    </p:spTree>
    <p:extLst>
      <p:ext uri="{BB962C8B-B14F-4D97-AF65-F5344CB8AC3E}">
        <p14:creationId xmlns:p14="http://schemas.microsoft.com/office/powerpoint/2010/main" val="35444045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3062909"/>
            <a:ext cx="6192688" cy="2677656"/>
          </a:xfrm>
          <a:prstGeom prst="rect">
            <a:avLst/>
          </a:prstGeom>
          <a:noFill/>
        </p:spPr>
        <p:txBody>
          <a:bodyPr wrap="square" rtlCol="0">
            <a:spAutoFit/>
          </a:bodyPr>
          <a:lstStyle/>
          <a:p>
            <a:r>
              <a:rPr lang="en-US" sz="1400" dirty="0"/>
              <a:t>My school is located in </a:t>
            </a:r>
            <a:r>
              <a:rPr lang="en-US" sz="1400" dirty="0" err="1"/>
              <a:t>Sfakaki</a:t>
            </a:r>
            <a:r>
              <a:rPr lang="en-US" sz="1400" dirty="0"/>
              <a:t>  </a:t>
            </a:r>
            <a:r>
              <a:rPr lang="en-US" sz="1400" dirty="0" smtClean="0"/>
              <a:t>in </a:t>
            </a:r>
            <a:r>
              <a:rPr lang="en-US" sz="1400" dirty="0" err="1" smtClean="0"/>
              <a:t>Rethymno</a:t>
            </a:r>
            <a:r>
              <a:rPr lang="en-US" sz="1400" dirty="0" smtClean="0"/>
              <a:t>. It's </a:t>
            </a:r>
            <a:r>
              <a:rPr lang="en-US" sz="1400" dirty="0"/>
              <a:t>red and white it has a huge playground</a:t>
            </a:r>
            <a:r>
              <a:rPr lang="en-US" sz="1400" dirty="0" smtClean="0"/>
              <a:t>, a </a:t>
            </a:r>
            <a:r>
              <a:rPr lang="en-US" sz="1400" dirty="0"/>
              <a:t>basketball pitch and it </a:t>
            </a:r>
            <a:r>
              <a:rPr lang="en-US" sz="1400" dirty="0" smtClean="0"/>
              <a:t>has </a:t>
            </a:r>
            <a:r>
              <a:rPr lang="en-US" sz="1400" dirty="0"/>
              <a:t>110 students. I really like my school, because the environment is really friendly and most of the professors </a:t>
            </a:r>
            <a:r>
              <a:rPr lang="en-US" sz="1400" dirty="0" smtClean="0"/>
              <a:t>are </a:t>
            </a:r>
            <a:r>
              <a:rPr lang="en-US" sz="1400" dirty="0"/>
              <a:t>kind, caring and nice. I would also like to add that school classes </a:t>
            </a:r>
            <a:r>
              <a:rPr lang="en-US" sz="1400" dirty="0" smtClean="0"/>
              <a:t>are fully equipped and modern. They are </a:t>
            </a:r>
            <a:r>
              <a:rPr lang="en-US" sz="1400" dirty="0"/>
              <a:t>clean, the walls fully painted, the radiators work as they have to. One thing I really like and find interesting is that, the school has different classes for chemistry, </a:t>
            </a:r>
            <a:r>
              <a:rPr lang="en-US" sz="1400" dirty="0" smtClean="0"/>
              <a:t>physics, </a:t>
            </a:r>
            <a:r>
              <a:rPr lang="en-US" sz="1400" dirty="0"/>
              <a:t>physical education and for theater classes if you want to count it as a lesson, The last thing I want to mention is that we are taking part in </a:t>
            </a:r>
            <a:r>
              <a:rPr lang="en-US" sz="1400" dirty="0" smtClean="0"/>
              <a:t>programs and European projects </a:t>
            </a:r>
            <a:r>
              <a:rPr lang="en-US" sz="1400" dirty="0"/>
              <a:t>or even we start are owns with a specific purpose. To sum up, I really like my school and i think that it's easily </a:t>
            </a:r>
            <a:r>
              <a:rPr lang="en-US" sz="1400" dirty="0" smtClean="0"/>
              <a:t>one </a:t>
            </a:r>
            <a:r>
              <a:rPr lang="en-US" sz="1400" dirty="0"/>
              <a:t>of the best </a:t>
            </a:r>
            <a:r>
              <a:rPr lang="en-US" sz="1400" dirty="0" smtClean="0"/>
              <a:t>and </a:t>
            </a:r>
            <a:r>
              <a:rPr lang="en-US" sz="1400" dirty="0"/>
              <a:t>organized in </a:t>
            </a:r>
            <a:r>
              <a:rPr lang="en-US" sz="1400" dirty="0" err="1"/>
              <a:t>Rethymno</a:t>
            </a:r>
            <a:r>
              <a:rPr lang="en-US" sz="1400" dirty="0"/>
              <a:t>, I am glad I am a student of this school.</a:t>
            </a:r>
            <a:endParaRPr lang="el-GR" sz="1400" dirty="0"/>
          </a:p>
        </p:txBody>
      </p:sp>
      <p:pic>
        <p:nvPicPr>
          <p:cNvPr id="1029" name="Picture 5" descr="C:\Users\Αναστασία\Desktop\arsan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992" y="476671"/>
            <a:ext cx="3995935" cy="2247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6924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3573016"/>
            <a:ext cx="6192688" cy="2031325"/>
          </a:xfrm>
          <a:prstGeom prst="rect">
            <a:avLst/>
          </a:prstGeom>
          <a:noFill/>
        </p:spPr>
        <p:txBody>
          <a:bodyPr wrap="square" rtlCol="0">
            <a:spAutoFit/>
          </a:bodyPr>
          <a:lstStyle/>
          <a:p>
            <a:r>
              <a:rPr lang="en-US" sz="1400" dirty="0" smtClean="0"/>
              <a:t>My school is located in </a:t>
            </a:r>
            <a:r>
              <a:rPr lang="en-US" sz="1400" dirty="0" err="1" smtClean="0"/>
              <a:t>Sfakaki</a:t>
            </a:r>
            <a:r>
              <a:rPr lang="en-US" sz="1400" dirty="0" smtClean="0"/>
              <a:t>, Greece . It’s a big building with two roofs, painted red and white . There are classes for every subject like </a:t>
            </a:r>
            <a:r>
              <a:rPr lang="en-US" sz="1400" dirty="0" err="1"/>
              <a:t>M</a:t>
            </a:r>
            <a:r>
              <a:rPr lang="en-US" sz="1400" dirty="0" err="1" smtClean="0"/>
              <a:t>aths</a:t>
            </a:r>
            <a:r>
              <a:rPr lang="en-US" sz="1400" dirty="0" smtClean="0"/>
              <a:t> ,Chemistry ,Physics , English, Greek, Social studies and Computer science. My </a:t>
            </a:r>
            <a:r>
              <a:rPr lang="en-US" sz="1400" dirty="0" err="1" smtClean="0"/>
              <a:t>favourite</a:t>
            </a:r>
            <a:r>
              <a:rPr lang="en-US" sz="1400" dirty="0" smtClean="0"/>
              <a:t> thing about my school is that it has a football court , a volleyball court , a basketball court and inside our school an </a:t>
            </a:r>
            <a:r>
              <a:rPr lang="en-US" sz="1400" dirty="0" err="1" smtClean="0"/>
              <a:t>amphitheatre</a:t>
            </a:r>
            <a:r>
              <a:rPr lang="en-US" sz="1400" dirty="0" smtClean="0"/>
              <a:t>, an Erasmus+ room, a lending library and a table tennis area . Moreover, we have some kind teachers that I love and enjoy having lessons with them but also we have some teachers that they aren’t so kind and I don’t like having lessons with them. All in all , I like everything about my school!!!</a:t>
            </a:r>
            <a:endParaRPr lang="el-GR" sz="1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686" y="332656"/>
            <a:ext cx="5088564" cy="286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7780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3889" y="2852936"/>
            <a:ext cx="6360188" cy="3847207"/>
          </a:xfrm>
          <a:prstGeom prst="rect">
            <a:avLst/>
          </a:prstGeom>
          <a:noFill/>
        </p:spPr>
        <p:txBody>
          <a:bodyPr wrap="square" rtlCol="0">
            <a:spAutoFit/>
          </a:bodyPr>
          <a:lstStyle/>
          <a:p>
            <a:r>
              <a:rPr lang="en-US" sz="1600" dirty="0"/>
              <a:t>All schools are different but what i know is that my school is different from others</a:t>
            </a:r>
            <a:r>
              <a:rPr lang="en-US" sz="1600" dirty="0" smtClean="0"/>
              <a:t>. We </a:t>
            </a:r>
            <a:r>
              <a:rPr lang="en-US" sz="1600" dirty="0"/>
              <a:t>have many classrooms which are very large and comfortable</a:t>
            </a:r>
            <a:r>
              <a:rPr lang="en-US" sz="1600" dirty="0" smtClean="0"/>
              <a:t>. We </a:t>
            </a:r>
            <a:r>
              <a:rPr lang="en-US" sz="1600" dirty="0"/>
              <a:t>are glad that we are in such a wonderful school with strict but at the same time nice </a:t>
            </a:r>
            <a:r>
              <a:rPr lang="en-US" sz="1600" dirty="0" smtClean="0"/>
              <a:t>teachers. In </a:t>
            </a:r>
            <a:r>
              <a:rPr lang="en-US" sz="1600" dirty="0"/>
              <a:t>the canteen they pay attention to the food the give us because </a:t>
            </a:r>
            <a:r>
              <a:rPr lang="en-US" sz="1600" dirty="0" smtClean="0"/>
              <a:t>I </a:t>
            </a:r>
            <a:r>
              <a:rPr lang="en-US" sz="1600" dirty="0"/>
              <a:t>know many schools which in the canteen are </a:t>
            </a:r>
            <a:r>
              <a:rPr lang="en-US" sz="1600" dirty="0" smtClean="0"/>
              <a:t>more free , this </a:t>
            </a:r>
            <a:r>
              <a:rPr lang="en-US" sz="1600" dirty="0"/>
              <a:t>automatically tells us that they do not pay so much attention to the students of the school</a:t>
            </a:r>
            <a:r>
              <a:rPr lang="en-US" sz="1600" dirty="0" smtClean="0"/>
              <a:t>. Also, we </a:t>
            </a:r>
            <a:r>
              <a:rPr lang="en-US" sz="1600" dirty="0"/>
              <a:t>have three big courts</a:t>
            </a:r>
            <a:r>
              <a:rPr lang="en-US" sz="1600" dirty="0" smtClean="0"/>
              <a:t>. basketball, football </a:t>
            </a:r>
            <a:r>
              <a:rPr lang="en-US" sz="1600" dirty="0"/>
              <a:t>and volleyball</a:t>
            </a:r>
            <a:r>
              <a:rPr lang="en-US" sz="1600" dirty="0" smtClean="0"/>
              <a:t>. Our </a:t>
            </a:r>
            <a:r>
              <a:rPr lang="en-US" sz="1600" dirty="0"/>
              <a:t>yard is very large and on the ground there are constructions </a:t>
            </a:r>
            <a:r>
              <a:rPr lang="en-US" sz="1600" dirty="0" smtClean="0"/>
              <a:t>made by </a:t>
            </a:r>
            <a:r>
              <a:rPr lang="en-US" sz="1600" dirty="0"/>
              <a:t>my classmates</a:t>
            </a:r>
            <a:r>
              <a:rPr lang="en-US" sz="1600" dirty="0" smtClean="0"/>
              <a:t>. </a:t>
            </a:r>
          </a:p>
          <a:p>
            <a:r>
              <a:rPr lang="en-US" sz="1600" dirty="0" smtClean="0"/>
              <a:t>In addition, we have a lot of fun outdoors because there are many interesting exercises to fill the free time we have .</a:t>
            </a:r>
          </a:p>
          <a:p>
            <a:r>
              <a:rPr lang="en-US" sz="1600" dirty="0"/>
              <a:t>When we have a break i talk with my friends and we enter the class in a happy mood.</a:t>
            </a:r>
            <a:endParaRPr lang="en-US" sz="1600" dirty="0" smtClean="0"/>
          </a:p>
          <a:p>
            <a:endParaRPr lang="el-GR" sz="16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11002"/>
            <a:ext cx="4374294" cy="239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621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4" name="Google Shape;164;p27"/>
          <p:cNvPicPr preferRelativeResize="0"/>
          <p:nvPr/>
        </p:nvPicPr>
        <p:blipFill>
          <a:blip r:embed="rId3">
            <a:alphaModFix/>
          </a:blip>
          <a:stretch>
            <a:fillRect/>
          </a:stretch>
        </p:blipFill>
        <p:spPr>
          <a:xfrm>
            <a:off x="90301" y="452800"/>
            <a:ext cx="4346749" cy="5503331"/>
          </a:xfrm>
          <a:prstGeom prst="rect">
            <a:avLst/>
          </a:prstGeom>
          <a:noFill/>
          <a:ln>
            <a:noFill/>
          </a:ln>
        </p:spPr>
      </p:pic>
      <p:pic>
        <p:nvPicPr>
          <p:cNvPr id="165" name="Google Shape;165;p27"/>
          <p:cNvPicPr preferRelativeResize="0"/>
          <p:nvPr/>
        </p:nvPicPr>
        <p:blipFill>
          <a:blip r:embed="rId4">
            <a:alphaModFix/>
          </a:blip>
          <a:stretch>
            <a:fillRect/>
          </a:stretch>
        </p:blipFill>
        <p:spPr>
          <a:xfrm>
            <a:off x="4921426" y="452801"/>
            <a:ext cx="3629027" cy="5405265"/>
          </a:xfrm>
          <a:prstGeom prst="rect">
            <a:avLst/>
          </a:prstGeom>
          <a:noFill/>
          <a:ln>
            <a:noFill/>
          </a:ln>
        </p:spPr>
      </p:pic>
      <p:sp>
        <p:nvSpPr>
          <p:cNvPr id="166" name="Google Shape;166;p27"/>
          <p:cNvSpPr/>
          <p:nvPr/>
        </p:nvSpPr>
        <p:spPr>
          <a:xfrm rot="-828513">
            <a:off x="4796476" y="5420267"/>
            <a:ext cx="1523075" cy="1074167"/>
          </a:xfrm>
          <a:prstGeom prst="flowChartPunchedTap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l" sz="1100"/>
              <a:t>when the bell rings the corridor is full of life</a:t>
            </a:r>
            <a:endParaRPr sz="1100"/>
          </a:p>
        </p:txBody>
      </p:sp>
    </p:spTree>
    <p:extLst>
      <p:ext uri="{BB962C8B-B14F-4D97-AF65-F5344CB8AC3E}">
        <p14:creationId xmlns:p14="http://schemas.microsoft.com/office/powerpoint/2010/main" val="195320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2" name="TextBox 1"/>
          <p:cNvSpPr txBox="1"/>
          <p:nvPr/>
        </p:nvSpPr>
        <p:spPr>
          <a:xfrm>
            <a:off x="464924" y="2941956"/>
            <a:ext cx="7920880" cy="1569660"/>
          </a:xfrm>
          <a:prstGeom prst="rect">
            <a:avLst/>
          </a:prstGeom>
          <a:noFill/>
        </p:spPr>
        <p:txBody>
          <a:bodyPr wrap="square" rtlCol="0">
            <a:spAutoFit/>
          </a:bodyPr>
          <a:lstStyle/>
          <a:p>
            <a:pPr marL="285750" indent="-285750">
              <a:buFont typeface="Wingdings" pitchFamily="2" charset="2"/>
              <a:buChar char="v"/>
            </a:pPr>
            <a:r>
              <a:rPr lang="en-US" sz="1600" dirty="0" smtClean="0"/>
              <a:t>I like the fact that there are some students from different countries and that is a wonderful opportunity for the rest of us to learn about different types of culture and history. Another thing that I appreciate is that it is well equipped with computers, science stuff for our experiments and interactive boards. Furthermore our teachers treat us with kindness and respect. They try their best and that's why we own them a huge "Thank you". I appreciate that I am part of this school.</a:t>
            </a:r>
            <a:endParaRPr lang="el-GR" sz="16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3728" y="332656"/>
            <a:ext cx="45720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4924" y="4797152"/>
            <a:ext cx="7920880" cy="1077218"/>
          </a:xfrm>
          <a:prstGeom prst="rect">
            <a:avLst/>
          </a:prstGeom>
          <a:noFill/>
        </p:spPr>
        <p:txBody>
          <a:bodyPr wrap="square" rtlCol="0">
            <a:spAutoFit/>
          </a:bodyPr>
          <a:lstStyle/>
          <a:p>
            <a:pPr marL="285750" indent="-285750">
              <a:buFont typeface="Wingdings" pitchFamily="2" charset="2"/>
              <a:buChar char="v"/>
            </a:pPr>
            <a:r>
              <a:rPr lang="en-US" sz="1600" dirty="0" smtClean="0"/>
              <a:t>My school has a very beautiful building which is located in </a:t>
            </a:r>
            <a:r>
              <a:rPr lang="en-US" sz="1600" dirty="0" err="1"/>
              <a:t>S</a:t>
            </a:r>
            <a:r>
              <a:rPr lang="en-US" sz="1600" dirty="0" err="1" smtClean="0"/>
              <a:t>fakaki</a:t>
            </a:r>
            <a:r>
              <a:rPr lang="en-US" sz="1600" dirty="0" smtClean="0"/>
              <a:t>. Our school has a football court, a volleyball court and a basketball court. My school's classrooms are very beautiful and airy. There is also a computer lab where we use computers. Finally all of the  teachers of my school are very kind and cooperative. 🏫😁</a:t>
            </a:r>
            <a:endParaRPr lang="el-GR" sz="1600" dirty="0"/>
          </a:p>
        </p:txBody>
      </p:sp>
    </p:spTree>
    <p:extLst>
      <p:ext uri="{BB962C8B-B14F-4D97-AF65-F5344CB8AC3E}">
        <p14:creationId xmlns:p14="http://schemas.microsoft.com/office/powerpoint/2010/main" val="260162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Google Shape;139;p24"/>
          <p:cNvPicPr preferRelativeResize="0"/>
          <p:nvPr/>
        </p:nvPicPr>
        <p:blipFill>
          <a:blip r:embed="rId3">
            <a:alphaModFix/>
          </a:blip>
          <a:stretch>
            <a:fillRect/>
          </a:stretch>
        </p:blipFill>
        <p:spPr>
          <a:xfrm>
            <a:off x="400701" y="557235"/>
            <a:ext cx="3230749" cy="5743535"/>
          </a:xfrm>
          <a:prstGeom prst="rect">
            <a:avLst/>
          </a:prstGeom>
          <a:noFill/>
          <a:ln>
            <a:noFill/>
          </a:ln>
        </p:spPr>
      </p:pic>
      <p:pic>
        <p:nvPicPr>
          <p:cNvPr id="140" name="Google Shape;140;p24"/>
          <p:cNvPicPr preferRelativeResize="0"/>
          <p:nvPr/>
        </p:nvPicPr>
        <p:blipFill>
          <a:blip r:embed="rId4">
            <a:alphaModFix/>
          </a:blip>
          <a:stretch>
            <a:fillRect/>
          </a:stretch>
        </p:blipFill>
        <p:spPr>
          <a:xfrm>
            <a:off x="5254701" y="557218"/>
            <a:ext cx="3230749" cy="5743581"/>
          </a:xfrm>
          <a:prstGeom prst="rect">
            <a:avLst/>
          </a:prstGeom>
          <a:noFill/>
          <a:ln>
            <a:noFill/>
          </a:ln>
        </p:spPr>
      </p:pic>
      <p:pic>
        <p:nvPicPr>
          <p:cNvPr id="141" name="Google Shape;141;p24"/>
          <p:cNvPicPr preferRelativeResize="0"/>
          <p:nvPr/>
        </p:nvPicPr>
        <p:blipFill>
          <a:blip r:embed="rId5">
            <a:alphaModFix/>
          </a:blip>
          <a:stretch>
            <a:fillRect/>
          </a:stretch>
        </p:blipFill>
        <p:spPr>
          <a:xfrm rot="-646120">
            <a:off x="3666826" y="5577303"/>
            <a:ext cx="255075" cy="537067"/>
          </a:xfrm>
          <a:prstGeom prst="rect">
            <a:avLst/>
          </a:prstGeom>
          <a:noFill/>
          <a:ln>
            <a:noFill/>
          </a:ln>
        </p:spPr>
      </p:pic>
    </p:spTree>
    <p:extLst>
      <p:ext uri="{BB962C8B-B14F-4D97-AF65-F5344CB8AC3E}">
        <p14:creationId xmlns:p14="http://schemas.microsoft.com/office/powerpoint/2010/main" val="39621246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8"/>
          <p:cNvPicPr preferRelativeResize="0"/>
          <p:nvPr/>
        </p:nvPicPr>
        <p:blipFill>
          <a:blip r:embed="rId3">
            <a:alphaModFix/>
          </a:blip>
          <a:stretch>
            <a:fillRect/>
          </a:stretch>
        </p:blipFill>
        <p:spPr>
          <a:xfrm>
            <a:off x="107504" y="256382"/>
            <a:ext cx="4154698" cy="2828738"/>
          </a:xfrm>
          <a:prstGeom prst="rect">
            <a:avLst/>
          </a:prstGeom>
          <a:noFill/>
          <a:ln>
            <a:noFill/>
          </a:ln>
        </p:spPr>
      </p:pic>
      <p:pic>
        <p:nvPicPr>
          <p:cNvPr id="88" name="Google Shape;88;p18"/>
          <p:cNvPicPr preferRelativeResize="0"/>
          <p:nvPr/>
        </p:nvPicPr>
        <p:blipFill>
          <a:blip r:embed="rId4">
            <a:alphaModFix/>
          </a:blip>
          <a:stretch>
            <a:fillRect/>
          </a:stretch>
        </p:blipFill>
        <p:spPr>
          <a:xfrm>
            <a:off x="467544" y="495935"/>
            <a:ext cx="2136761" cy="1174816"/>
          </a:xfrm>
          <a:prstGeom prst="rect">
            <a:avLst/>
          </a:prstGeom>
          <a:noFill/>
          <a:ln>
            <a:noFill/>
          </a:ln>
        </p:spPr>
      </p:pic>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712" y="3575248"/>
            <a:ext cx="4861519"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4316" y="256382"/>
            <a:ext cx="4003620" cy="28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62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6"/>
          <p:cNvPicPr preferRelativeResize="0"/>
          <p:nvPr/>
        </p:nvPicPr>
        <p:blipFill>
          <a:blip r:embed="rId3">
            <a:alphaModFix/>
          </a:blip>
          <a:stretch>
            <a:fillRect/>
          </a:stretch>
        </p:blipFill>
        <p:spPr>
          <a:xfrm>
            <a:off x="516250" y="1291767"/>
            <a:ext cx="3000000" cy="4593712"/>
          </a:xfrm>
          <a:prstGeom prst="rect">
            <a:avLst/>
          </a:prstGeom>
          <a:noFill/>
          <a:ln>
            <a:noFill/>
          </a:ln>
          <a:effectLst>
            <a:outerShdw blurRad="57150" dist="19050" dir="5400000" algn="bl" rotWithShape="0">
              <a:srgbClr val="000000">
                <a:alpha val="50000"/>
              </a:srgbClr>
            </a:outerShdw>
          </a:effectLst>
        </p:spPr>
      </p:pic>
      <p:sp>
        <p:nvSpPr>
          <p:cNvPr id="154" name="Google Shape;154;p26"/>
          <p:cNvSpPr txBox="1"/>
          <p:nvPr/>
        </p:nvSpPr>
        <p:spPr>
          <a:xfrm>
            <a:off x="1362975" y="421767"/>
            <a:ext cx="5993100" cy="87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l" sz="1800">
                <a:latin typeface="GFS Didot"/>
                <a:ea typeface="GFS Didot"/>
                <a:cs typeface="GFS Didot"/>
                <a:sym typeface="GFS Didot"/>
              </a:rPr>
              <a:t>INSIDE THE SCHOOL BUILDING </a:t>
            </a:r>
            <a:endParaRPr sz="1800"/>
          </a:p>
        </p:txBody>
      </p:sp>
      <p:pic>
        <p:nvPicPr>
          <p:cNvPr id="155" name="Google Shape;155;p26"/>
          <p:cNvPicPr preferRelativeResize="0"/>
          <p:nvPr/>
        </p:nvPicPr>
        <p:blipFill>
          <a:blip r:embed="rId4">
            <a:alphaModFix/>
          </a:blip>
          <a:stretch>
            <a:fillRect/>
          </a:stretch>
        </p:blipFill>
        <p:spPr>
          <a:xfrm>
            <a:off x="5377168" y="1291767"/>
            <a:ext cx="2927785" cy="4547436"/>
          </a:xfrm>
          <a:prstGeom prst="rect">
            <a:avLst/>
          </a:prstGeom>
          <a:noFill/>
          <a:ln>
            <a:noFill/>
          </a:ln>
        </p:spPr>
      </p:pic>
      <p:sp>
        <p:nvSpPr>
          <p:cNvPr id="156" name="Google Shape;156;p26"/>
          <p:cNvSpPr txBox="1"/>
          <p:nvPr/>
        </p:nvSpPr>
        <p:spPr>
          <a:xfrm>
            <a:off x="3770950" y="5052100"/>
            <a:ext cx="983400" cy="10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26"/>
          <p:cNvSpPr txBox="1"/>
          <p:nvPr/>
        </p:nvSpPr>
        <p:spPr>
          <a:xfrm>
            <a:off x="8086675" y="2247167"/>
            <a:ext cx="3000000" cy="40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26"/>
          <p:cNvSpPr/>
          <p:nvPr/>
        </p:nvSpPr>
        <p:spPr>
          <a:xfrm>
            <a:off x="7966425" y="6118100"/>
            <a:ext cx="983400" cy="699200"/>
          </a:xfrm>
          <a:prstGeom prst="lef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26"/>
          <p:cNvPicPr preferRelativeResize="0"/>
          <p:nvPr/>
        </p:nvPicPr>
        <p:blipFill>
          <a:blip r:embed="rId5">
            <a:alphaModFix/>
          </a:blip>
          <a:stretch>
            <a:fillRect/>
          </a:stretch>
        </p:blipFill>
        <p:spPr>
          <a:xfrm>
            <a:off x="3096076" y="4759300"/>
            <a:ext cx="2387625" cy="2058000"/>
          </a:xfrm>
          <a:prstGeom prst="rect">
            <a:avLst/>
          </a:prstGeom>
          <a:noFill/>
          <a:ln>
            <a:noFill/>
          </a:ln>
        </p:spPr>
      </p:pic>
    </p:spTree>
    <p:extLst>
      <p:ext uri="{BB962C8B-B14F-4D97-AF65-F5344CB8AC3E}">
        <p14:creationId xmlns:p14="http://schemas.microsoft.com/office/powerpoint/2010/main" val="135005401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87</TotalTime>
  <Words>794</Words>
  <Application>Microsoft Office PowerPoint</Application>
  <PresentationFormat>On-screen Show (4:3)</PresentationFormat>
  <Paragraphs>18</Paragraphs>
  <Slides>11</Slides>
  <Notes>6</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Technic</vt:lpstr>
      <vt:lpstr>MY SCHOOL-  ARSANIO LYCEUM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SCHOOL-  ARSANIO LYCEUM</dc:title>
  <dc:creator>Αναστασία</dc:creator>
  <cp:lastModifiedBy>Αναστασία</cp:lastModifiedBy>
  <cp:revision>11</cp:revision>
  <dcterms:created xsi:type="dcterms:W3CDTF">2021-03-04T18:03:40Z</dcterms:created>
  <dcterms:modified xsi:type="dcterms:W3CDTF">2021-03-04T19:30:51Z</dcterms:modified>
</cp:coreProperties>
</file>