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1" r:id="rId5"/>
    <p:sldId id="262" r:id="rId6"/>
    <p:sldId id="264" r:id="rId7"/>
    <p:sldId id="256" r:id="rId8"/>
    <p:sldId id="267" r:id="rId9"/>
    <p:sldId id="260" r:id="rId10"/>
    <p:sldId id="259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7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347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255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74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74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76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61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289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46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471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2D2B-91A9-48A7-A450-AC6924DA7F8A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B798-AC4C-4299-89B7-C0A57E86DF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449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30" y="698500"/>
            <a:ext cx="978154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7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12193057" cy="6858594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998" y="649943"/>
            <a:ext cx="9781540" cy="555752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99" y="2837339"/>
            <a:ext cx="1572904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3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30" y="2039620"/>
            <a:ext cx="9781540" cy="277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3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30" y="751840"/>
            <a:ext cx="9781540" cy="535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3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"/>
            <a:ext cx="12192528" cy="6858594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332" y="492760"/>
            <a:ext cx="9781540" cy="6365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555" y="2752050"/>
            <a:ext cx="1380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ΚΛΙΣΗ ΤΩΝ ΜΕΤΟΧΩΝ</a:t>
            </a:r>
            <a:endParaRPr lang="el-GR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384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121304"/>
              </p:ext>
            </p:extLst>
          </p:nvPr>
        </p:nvGraphicFramePr>
        <p:xfrm>
          <a:off x="2335504" y="587213"/>
          <a:ext cx="9779000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Έγγραφο" r:id="rId4" imgW="9779000" imgH="5851338" progId="Word.Document.12">
                  <p:embed/>
                </p:oleObj>
              </mc:Choice>
              <mc:Fallback>
                <p:oleObj name="Έγγραφο" r:id="rId4" imgW="9779000" imgH="58513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5504" y="587213"/>
                        <a:ext cx="9779000" cy="585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Εικόνα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764" y="2837636"/>
            <a:ext cx="146926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2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282481"/>
              </p:ext>
            </p:extLst>
          </p:nvPr>
        </p:nvGraphicFramePr>
        <p:xfrm>
          <a:off x="2886010" y="833276"/>
          <a:ext cx="9779000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Έγγραφο" r:id="rId4" imgW="9779000" imgH="5357665" progId="Word.Document.12">
                  <p:embed/>
                </p:oleObj>
              </mc:Choice>
              <mc:Fallback>
                <p:oleObj name="Έγγραφο" r:id="rId4" imgW="9779000" imgH="5357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6010" y="833276"/>
                        <a:ext cx="9779000" cy="535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Εικόνα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013" y="2734999"/>
            <a:ext cx="146926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5345" y="35827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868188" y="608732"/>
            <a:ext cx="402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ΕΠΙΘΕΤΙΚΗ</a:t>
            </a:r>
            <a:endParaRPr lang="el-GR" sz="3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456" y="2625634"/>
            <a:ext cx="2912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ΤΑ ΕΙΔΗ ΤΗΣ ΜΕΤΟΧΗΣ</a:t>
            </a:r>
            <a:endParaRPr lang="el-G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619" y="3243056"/>
            <a:ext cx="2700762" cy="371888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782" y="1828272"/>
            <a:ext cx="2700762" cy="3718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50871" y="1426076"/>
            <a:ext cx="517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ΚΑΤΗΓΟΡΗΜΑΤΙΚΗ</a:t>
            </a:r>
            <a:endParaRPr lang="el-GR" sz="3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8188" y="2243420"/>
            <a:ext cx="4229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ΕΠΙΡΡΗΜΑΤΙΚΗ</a:t>
            </a:r>
            <a:endParaRPr lang="el-GR" sz="3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0871" y="2871455"/>
            <a:ext cx="78771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Α. 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τελική (για να):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Δερκυλίδας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ἂρξων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αφίκετο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endParaRPr lang="el-G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Β. 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υποθετική (αν):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Ταῦτα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ποιοῦντες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τά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δίκαια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ψηφιεῖσθε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endParaRPr lang="el-GR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Γ. 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χρονική (όταν, αφού):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Άρπαλος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ἒφυγε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Φιλίππου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ἒτι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βασιλεύοντος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</a:p>
          <a:p>
            <a:endParaRPr lang="el-GR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Δ. 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αιτιολογική (επειδή):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Ὁ Νικίας φοβούμενος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ταῦτα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ἒστειλεν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ἐπιστολήν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endParaRPr lang="el-GR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Ε. 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τροπική (-όντας):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Φίλιππος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ἀφίκετο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ἒχων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τούς μισθοφόρους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ἱππέας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</a:p>
          <a:p>
            <a:endParaRPr lang="el-G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el-GR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Στ</a:t>
            </a:r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</a:t>
            </a:r>
            <a:r>
              <a:rPr lang="el-GR" b="1" i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εναντιωματική (αν και):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΄Αλέξανδρος καίπερ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τετρωμένος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τούς τραυματίας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εφρόντισε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cxnSp>
        <p:nvCxnSpPr>
          <p:cNvPr id="16" name="Ευθύγραμμο βέλος σύνδεσης 15"/>
          <p:cNvCxnSpPr/>
          <p:nvPr/>
        </p:nvCxnSpPr>
        <p:spPr>
          <a:xfrm flipV="1">
            <a:off x="2759825" y="1101419"/>
            <a:ext cx="1221971" cy="206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/>
          <p:nvPr/>
        </p:nvCxnSpPr>
        <p:spPr>
          <a:xfrm flipV="1">
            <a:off x="2759825" y="1828273"/>
            <a:ext cx="1108363" cy="133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>
            <a:endCxn id="11" idx="1"/>
          </p:cNvCxnSpPr>
          <p:nvPr/>
        </p:nvCxnSpPr>
        <p:spPr>
          <a:xfrm flipV="1">
            <a:off x="2759825" y="2535808"/>
            <a:ext cx="1108363" cy="6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83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017" y="915670"/>
            <a:ext cx="9781540" cy="50266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522" y="2827176"/>
            <a:ext cx="1438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ΣΥΝΤΑΞΗ ΤΗΣ ΜΕΤΟΧΗΣ</a:t>
            </a:r>
            <a:endParaRPr lang="el-GR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056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-594"/>
            <a:ext cx="12193057" cy="6858594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177" y="133053"/>
            <a:ext cx="9781540" cy="6591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5069" y="2761861"/>
            <a:ext cx="1505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ΑΣΚΗΣΕΙΣ ΣΤΙΣ ΜΕΤΟΧΕΣ</a:t>
            </a:r>
            <a:endParaRPr lang="el-GR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9457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102</Words>
  <Application>Microsoft Office PowerPoint</Application>
  <PresentationFormat>Ευρεία οθόνη</PresentationFormat>
  <Paragraphs>18</Paragraphs>
  <Slides>10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Θέμα του Office</vt:lpstr>
      <vt:lpstr>Έγγραφο του Microsoft Word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14</cp:revision>
  <dcterms:created xsi:type="dcterms:W3CDTF">2025-03-29T23:15:29Z</dcterms:created>
  <dcterms:modified xsi:type="dcterms:W3CDTF">2025-03-30T20:56:20Z</dcterms:modified>
</cp:coreProperties>
</file>