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0590" y="34290"/>
            <a:ext cx="368172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35341-velikaja-pobeda-v-fotografijah-100-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35341-velikaja-pobeda-v-fotografijah-100-foto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35341-velikaja-pobeda-v-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35341-velikaja-pobeda-v-fotografijah-100-foto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35341-velikaja-pobeda-v-fotografijah-100-foto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ishki.net/35341-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35341-velikaja-pobeda-v-fotografijah-100-foto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35341-velikaja-pobeda-v-fotografijah-100-foto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350" y="5565140"/>
            <a:ext cx="8846185" cy="11696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30"/>
              </a:spcBef>
            </a:pPr>
            <a:r>
              <a:rPr sz="1800" b="1" spc="114" dirty="0">
                <a:latin typeface="Arial"/>
                <a:cs typeface="Arial"/>
              </a:rPr>
              <a:t>ΕΝΟΤΗΤΑ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i="1" spc="95" dirty="0">
                <a:latin typeface="Arial"/>
                <a:cs typeface="Arial"/>
              </a:rPr>
              <a:t>49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ts val="1939"/>
              </a:lnSpc>
              <a:spcBef>
                <a:spcPts val="475"/>
              </a:spcBef>
            </a:pPr>
            <a:r>
              <a:rPr sz="1800" b="1" spc="45" dirty="0">
                <a:latin typeface="Arial"/>
                <a:cs typeface="Arial"/>
              </a:rPr>
              <a:t>Τα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α</a:t>
            </a:r>
            <a:r>
              <a:rPr sz="1800" b="1" spc="-350" dirty="0">
                <a:latin typeface="Arial"/>
                <a:cs typeface="Arial"/>
              </a:rPr>
              <a:t> </a:t>
            </a:r>
            <a:r>
              <a:rPr sz="1800" i="1" spc="-175" dirty="0">
                <a:latin typeface="Arial"/>
                <a:cs typeface="Arial"/>
              </a:rPr>
              <a:t>π</a:t>
            </a:r>
            <a:r>
              <a:rPr sz="1800" i="1" spc="-34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οτελέσματα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του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Β</a:t>
            </a:r>
            <a:r>
              <a:rPr sz="1800" b="1" spc="-32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‘</a:t>
            </a:r>
            <a:r>
              <a:rPr sz="1800" i="1" spc="18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Παγκόσμιου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i="1" spc="-175" dirty="0">
                <a:latin typeface="Arial"/>
                <a:cs typeface="Arial"/>
              </a:rPr>
              <a:t>π</a:t>
            </a:r>
            <a:r>
              <a:rPr sz="1800" i="1" spc="-375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ολέμου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και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η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ίδρυση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του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50" dirty="0">
                <a:latin typeface="Arial"/>
                <a:cs typeface="Arial"/>
              </a:rPr>
              <a:t>Οργανισμού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Ηνωμένων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spc="55" dirty="0">
                <a:latin typeface="Arial"/>
                <a:cs typeface="Arial"/>
              </a:rPr>
              <a:t>Εθνών</a:t>
            </a:r>
            <a:endParaRPr sz="1800">
              <a:latin typeface="Arial"/>
              <a:cs typeface="Arial"/>
            </a:endParaRPr>
          </a:p>
          <a:p>
            <a:pPr marL="31750" algn="ctr">
              <a:lnSpc>
                <a:spcPct val="100000"/>
              </a:lnSpc>
              <a:spcBef>
                <a:spcPts val="105"/>
              </a:spcBef>
            </a:pPr>
            <a:r>
              <a:rPr sz="1800" spc="-195" dirty="0">
                <a:latin typeface="Lucida Sans Unicode"/>
                <a:cs typeface="Lucida Sans Unicode"/>
              </a:rPr>
              <a:t>Μπακάλης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180" dirty="0">
                <a:latin typeface="Lucida Sans Unicode"/>
                <a:cs typeface="Lucida Sans Unicode"/>
              </a:rPr>
              <a:t>Κώστας</a:t>
            </a:r>
            <a:r>
              <a:rPr sz="1800" spc="-15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(history-logotexnia.blogspot.com</a:t>
            </a:r>
            <a:r>
              <a:rPr sz="1400" spc="-145" dirty="0">
                <a:latin typeface="Lucida Sans Unicode"/>
                <a:cs typeface="Lucida Sans Unicode"/>
              </a:rPr>
              <a:t>)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8419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1750" y="34290"/>
            <a:ext cx="7056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1145" algn="l"/>
                <a:tab pos="2347595" algn="l"/>
                <a:tab pos="2973070" algn="l"/>
                <a:tab pos="3818890" algn="l"/>
                <a:tab pos="4434840" algn="l"/>
                <a:tab pos="5911850" algn="l"/>
              </a:tabLst>
            </a:pPr>
            <a:r>
              <a:rPr sz="2400" b="1" spc="195" dirty="0">
                <a:latin typeface="Arial"/>
                <a:cs typeface="Arial"/>
              </a:rPr>
              <a:t>Χ</a:t>
            </a:r>
            <a:r>
              <a:rPr sz="2400" b="1" spc="55" dirty="0">
                <a:latin typeface="Arial"/>
                <a:cs typeface="Arial"/>
              </a:rPr>
              <a:t>ι</a:t>
            </a:r>
            <a:r>
              <a:rPr sz="2400" b="1" spc="80" dirty="0">
                <a:latin typeface="Arial"/>
                <a:cs typeface="Arial"/>
              </a:rPr>
              <a:t>ρ</a:t>
            </a:r>
            <a:r>
              <a:rPr sz="2400" b="1" spc="65" dirty="0">
                <a:latin typeface="Arial"/>
                <a:cs typeface="Arial"/>
              </a:rPr>
              <a:t>ο</a:t>
            </a:r>
            <a:r>
              <a:rPr sz="2400" b="1" spc="40" dirty="0">
                <a:latin typeface="Arial"/>
                <a:cs typeface="Arial"/>
              </a:rPr>
              <a:t>σ</a:t>
            </a:r>
            <a:r>
              <a:rPr sz="2400" b="1" spc="55" dirty="0">
                <a:latin typeface="Arial"/>
                <a:cs typeface="Arial"/>
              </a:rPr>
              <a:t>ί</a:t>
            </a:r>
            <a:r>
              <a:rPr sz="2400" b="1" spc="65" dirty="0">
                <a:latin typeface="Arial"/>
                <a:cs typeface="Arial"/>
              </a:rPr>
              <a:t>μ</a:t>
            </a:r>
            <a:r>
              <a:rPr sz="2400" b="1" spc="-95" dirty="0">
                <a:latin typeface="Arial"/>
                <a:cs typeface="Arial"/>
              </a:rPr>
              <a:t>α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55" dirty="0">
                <a:latin typeface="Arial"/>
                <a:cs typeface="Arial"/>
              </a:rPr>
              <a:t>μ</a:t>
            </a:r>
            <a:r>
              <a:rPr sz="2400" b="1" spc="105" dirty="0">
                <a:latin typeface="Arial"/>
                <a:cs typeface="Arial"/>
              </a:rPr>
              <a:t>ε</a:t>
            </a:r>
            <a:r>
              <a:rPr sz="2400" b="1" spc="45" dirty="0">
                <a:latin typeface="Arial"/>
                <a:cs typeface="Arial"/>
              </a:rPr>
              <a:t>τ</a:t>
            </a:r>
            <a:r>
              <a:rPr sz="2400" b="1" spc="-95" dirty="0">
                <a:latin typeface="Arial"/>
                <a:cs typeface="Arial"/>
              </a:rPr>
              <a:t>ά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35" dirty="0">
                <a:latin typeface="Arial"/>
                <a:cs typeface="Arial"/>
              </a:rPr>
              <a:t>τ</a:t>
            </a:r>
            <a:r>
              <a:rPr sz="2400" b="1" spc="65" dirty="0">
                <a:latin typeface="Arial"/>
                <a:cs typeface="Arial"/>
              </a:rPr>
              <a:t>η</a:t>
            </a:r>
            <a:r>
              <a:rPr sz="2400" b="1" spc="-135" dirty="0">
                <a:latin typeface="Arial"/>
                <a:cs typeface="Arial"/>
              </a:rPr>
              <a:t>ν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80" dirty="0">
                <a:latin typeface="Arial"/>
                <a:cs typeface="Arial"/>
              </a:rPr>
              <a:t>ρ</a:t>
            </a:r>
            <a:r>
              <a:rPr sz="2400" b="1" spc="55" dirty="0">
                <a:latin typeface="Arial"/>
                <a:cs typeface="Arial"/>
              </a:rPr>
              <a:t>ί</a:t>
            </a:r>
            <a:r>
              <a:rPr sz="2400" b="1" spc="145" dirty="0">
                <a:latin typeface="Arial"/>
                <a:cs typeface="Arial"/>
              </a:rPr>
              <a:t>ψ</a:t>
            </a:r>
            <a:r>
              <a:rPr sz="2400" b="1" spc="-135" dirty="0">
                <a:latin typeface="Arial"/>
                <a:cs typeface="Arial"/>
              </a:rPr>
              <a:t>η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45" dirty="0">
                <a:latin typeface="Arial"/>
                <a:cs typeface="Arial"/>
              </a:rPr>
              <a:t>τ</a:t>
            </a:r>
            <a:r>
              <a:rPr sz="2400" b="1" spc="55" dirty="0">
                <a:latin typeface="Arial"/>
                <a:cs typeface="Arial"/>
              </a:rPr>
              <a:t>η</a:t>
            </a:r>
            <a:r>
              <a:rPr sz="2400" b="1" spc="-114" dirty="0">
                <a:latin typeface="Arial"/>
                <a:cs typeface="Arial"/>
              </a:rPr>
              <a:t>ς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95" dirty="0">
                <a:latin typeface="Arial"/>
                <a:cs typeface="Arial"/>
              </a:rPr>
              <a:t>α</a:t>
            </a:r>
            <a:r>
              <a:rPr sz="2400" b="1" spc="45" dirty="0">
                <a:latin typeface="Arial"/>
                <a:cs typeface="Arial"/>
              </a:rPr>
              <a:t>τ</a:t>
            </a:r>
            <a:r>
              <a:rPr sz="2400" b="1" spc="65" dirty="0">
                <a:latin typeface="Arial"/>
                <a:cs typeface="Arial"/>
              </a:rPr>
              <a:t>ο</a:t>
            </a:r>
            <a:r>
              <a:rPr sz="2400" b="1" spc="55" dirty="0">
                <a:latin typeface="Arial"/>
                <a:cs typeface="Arial"/>
              </a:rPr>
              <a:t>μ</a:t>
            </a:r>
            <a:r>
              <a:rPr sz="2400" b="1" spc="65" dirty="0">
                <a:latin typeface="Arial"/>
                <a:cs typeface="Arial"/>
              </a:rPr>
              <a:t>ι</a:t>
            </a:r>
            <a:r>
              <a:rPr sz="2400" b="1" spc="55" dirty="0">
                <a:latin typeface="Arial"/>
                <a:cs typeface="Arial"/>
              </a:rPr>
              <a:t>κή</a:t>
            </a:r>
            <a:r>
              <a:rPr sz="2400" b="1" spc="-114" dirty="0">
                <a:latin typeface="Arial"/>
                <a:cs typeface="Arial"/>
              </a:rPr>
              <a:t>ς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90" dirty="0">
                <a:latin typeface="Arial"/>
                <a:cs typeface="Arial"/>
              </a:rPr>
              <a:t>β</a:t>
            </a:r>
            <a:r>
              <a:rPr sz="2400" b="1" spc="65" dirty="0">
                <a:latin typeface="Arial"/>
                <a:cs typeface="Arial"/>
              </a:rPr>
              <a:t>ό</a:t>
            </a:r>
            <a:r>
              <a:rPr sz="2400" b="1" spc="55" dirty="0">
                <a:latin typeface="Arial"/>
                <a:cs typeface="Arial"/>
              </a:rPr>
              <a:t>μ</a:t>
            </a:r>
            <a:r>
              <a:rPr sz="2400" b="1" spc="90" dirty="0">
                <a:latin typeface="Arial"/>
                <a:cs typeface="Arial"/>
              </a:rPr>
              <a:t>β</a:t>
            </a:r>
            <a:r>
              <a:rPr sz="2400" b="1" spc="110" dirty="0">
                <a:latin typeface="Arial"/>
                <a:cs typeface="Arial"/>
              </a:rPr>
              <a:t>α</a:t>
            </a:r>
            <a:r>
              <a:rPr sz="2400" b="1" spc="-114" dirty="0">
                <a:latin typeface="Arial"/>
                <a:cs typeface="Arial"/>
              </a:rPr>
              <a:t>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9469" y="11429"/>
            <a:ext cx="430530" cy="568960"/>
          </a:xfrm>
          <a:custGeom>
            <a:avLst/>
            <a:gdLst/>
            <a:ahLst/>
            <a:cxnLst/>
            <a:rect l="l" t="t" r="r" b="b"/>
            <a:pathLst>
              <a:path w="430530" h="568960">
                <a:moveTo>
                  <a:pt x="203200" y="0"/>
                </a:moveTo>
                <a:lnTo>
                  <a:pt x="165100" y="217170"/>
                </a:lnTo>
                <a:lnTo>
                  <a:pt x="0" y="226060"/>
                </a:lnTo>
                <a:lnTo>
                  <a:pt x="140970" y="351790"/>
                </a:lnTo>
                <a:lnTo>
                  <a:pt x="101600" y="568960"/>
                </a:lnTo>
                <a:lnTo>
                  <a:pt x="227330" y="427990"/>
                </a:lnTo>
                <a:lnTo>
                  <a:pt x="368300" y="553720"/>
                </a:lnTo>
                <a:lnTo>
                  <a:pt x="304800" y="341629"/>
                </a:lnTo>
                <a:lnTo>
                  <a:pt x="430530" y="201929"/>
                </a:lnTo>
                <a:lnTo>
                  <a:pt x="266700" y="210820"/>
                </a:lnTo>
                <a:lnTo>
                  <a:pt x="203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620" y="298450"/>
            <a:ext cx="8613140" cy="6370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6450" y="95250"/>
            <a:ext cx="4991100" cy="6667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6740" y="4686300"/>
            <a:ext cx="134556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 indent="-186055">
              <a:lnSpc>
                <a:spcPct val="100000"/>
              </a:lnSpc>
              <a:spcBef>
                <a:spcPts val="100"/>
              </a:spcBef>
              <a:buChar char="►"/>
              <a:tabLst>
                <a:tab pos="563880" algn="l"/>
              </a:tabLst>
            </a:pPr>
            <a:r>
              <a:rPr sz="1800" spc="-110" dirty="0">
                <a:latin typeface="Lucida Sans Unicode"/>
                <a:cs typeface="Lucida Sans Unicode"/>
              </a:rPr>
              <a:t>http</a:t>
            </a:r>
            <a:endParaRPr sz="18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95" dirty="0">
                <a:latin typeface="Lucida Sans Unicode"/>
                <a:cs typeface="Lucida Sans Unicode"/>
              </a:rPr>
              <a:t>:</a:t>
            </a:r>
            <a:r>
              <a:rPr sz="1800" spc="120" dirty="0">
                <a:latin typeface="Lucida Sans Unicode"/>
                <a:cs typeface="Lucida Sans Unicode"/>
              </a:rPr>
              <a:t>//</a:t>
            </a:r>
            <a:r>
              <a:rPr sz="1800" spc="-50" dirty="0">
                <a:latin typeface="Lucida Sans Unicode"/>
                <a:cs typeface="Lucida Sans Unicode"/>
              </a:rPr>
              <a:t>f</a:t>
            </a:r>
            <a:r>
              <a:rPr sz="1800" spc="-155" dirty="0">
                <a:latin typeface="Lucida Sans Unicode"/>
                <a:cs typeface="Lucida Sans Unicode"/>
              </a:rPr>
              <a:t>i</a:t>
            </a:r>
            <a:r>
              <a:rPr sz="1800" spc="-100" dirty="0">
                <a:latin typeface="Lucida Sans Unicode"/>
                <a:cs typeface="Lucida Sans Unicode"/>
              </a:rPr>
              <a:t>s</a:t>
            </a:r>
            <a:r>
              <a:rPr sz="1800" spc="-204" dirty="0">
                <a:latin typeface="Lucida Sans Unicode"/>
                <a:cs typeface="Lucida Sans Unicode"/>
              </a:rPr>
              <a:t>h</a:t>
            </a:r>
            <a:r>
              <a:rPr sz="1800" spc="-190" dirty="0">
                <a:latin typeface="Lucida Sans Unicode"/>
                <a:cs typeface="Lucida Sans Unicode"/>
              </a:rPr>
              <a:t>k</a:t>
            </a:r>
            <a:r>
              <a:rPr sz="1800" spc="-155" dirty="0">
                <a:latin typeface="Lucida Sans Unicode"/>
                <a:cs typeface="Lucida Sans Unicode"/>
              </a:rPr>
              <a:t>i</a:t>
            </a:r>
            <a:r>
              <a:rPr sz="1800" spc="-195" dirty="0">
                <a:latin typeface="Lucida Sans Unicode"/>
                <a:cs typeface="Lucida Sans Unicode"/>
              </a:rPr>
              <a:t>.n</a:t>
            </a:r>
            <a:r>
              <a:rPr sz="1800" spc="-90" dirty="0">
                <a:latin typeface="Lucida Sans Unicode"/>
                <a:cs typeface="Lucida Sans Unicode"/>
              </a:rPr>
              <a:t>e</a:t>
            </a:r>
            <a:r>
              <a:rPr sz="1800" spc="-70" dirty="0">
                <a:latin typeface="Lucida Sans Unicode"/>
                <a:cs typeface="Lucida Sans Unicode"/>
              </a:rPr>
              <a:t>t</a:t>
            </a:r>
            <a:r>
              <a:rPr sz="1800" spc="90" dirty="0">
                <a:latin typeface="Lucida Sans Unicode"/>
                <a:cs typeface="Lucida Sans Unicode"/>
              </a:rPr>
              <a:t>/  </a:t>
            </a:r>
            <a:r>
              <a:rPr sz="1800" spc="-165" dirty="0">
                <a:latin typeface="Lucida Sans Unicode"/>
                <a:cs typeface="Lucida Sans Unicode"/>
              </a:rPr>
              <a:t>35341-</a:t>
            </a:r>
            <a:endParaRPr sz="18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70" dirty="0">
                <a:latin typeface="Lucida Sans Unicode"/>
                <a:cs typeface="Lucida Sans Unicode"/>
              </a:rPr>
              <a:t>velikaja- 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185" dirty="0">
                <a:latin typeface="Lucida Sans Unicode"/>
                <a:cs typeface="Lucida Sans Unicode"/>
              </a:rPr>
              <a:t>pobeda-v- 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fotografijah- </a:t>
            </a:r>
            <a:r>
              <a:rPr sz="1800" spc="-13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100</a:t>
            </a:r>
            <a:r>
              <a:rPr sz="1800" spc="-295" dirty="0">
                <a:latin typeface="Lucida Sans Unicode"/>
                <a:cs typeface="Lucida Sans Unicode"/>
              </a:rPr>
              <a:t>-</a:t>
            </a:r>
            <a:r>
              <a:rPr sz="1800" spc="-185" dirty="0">
                <a:latin typeface="Lucida Sans Unicode"/>
                <a:cs typeface="Lucida Sans Unicode"/>
              </a:rPr>
              <a:t>f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70" dirty="0">
                <a:latin typeface="Lucida Sans Unicode"/>
                <a:cs typeface="Lucida Sans Unicode"/>
              </a:rPr>
              <a:t>t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195" dirty="0">
                <a:latin typeface="Lucida Sans Unicode"/>
                <a:cs typeface="Lucida Sans Unicode"/>
              </a:rPr>
              <a:t>.h</a:t>
            </a:r>
            <a:r>
              <a:rPr sz="1800" spc="-70" dirty="0">
                <a:latin typeface="Lucida Sans Unicode"/>
                <a:cs typeface="Lucida Sans Unicode"/>
              </a:rPr>
              <a:t>t</a:t>
            </a:r>
            <a:r>
              <a:rPr sz="1800" spc="-525" dirty="0">
                <a:latin typeface="Lucida Sans Unicode"/>
                <a:cs typeface="Lucida Sans Unicode"/>
              </a:rPr>
              <a:t>m</a:t>
            </a:r>
            <a:r>
              <a:rPr sz="1800" spc="-160" dirty="0">
                <a:latin typeface="Lucida Sans Unicode"/>
                <a:cs typeface="Lucida Sans Unicode"/>
              </a:rPr>
              <a:t>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850" y="430086"/>
            <a:ext cx="3987165" cy="856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8120" marR="5080" indent="-198120" algn="r">
              <a:lnSpc>
                <a:spcPct val="100000"/>
              </a:lnSpc>
              <a:spcBef>
                <a:spcPts val="110"/>
              </a:spcBef>
              <a:buSzPct val="97297"/>
              <a:buFont typeface="Lucida Sans Unicode"/>
              <a:buChar char="►"/>
              <a:tabLst>
                <a:tab pos="198120" algn="l"/>
              </a:tabLst>
            </a:pPr>
            <a:r>
              <a:rPr sz="1850" i="1" spc="-35" dirty="0">
                <a:latin typeface="Arial"/>
                <a:cs typeface="Arial"/>
              </a:rPr>
              <a:t>Αν</a:t>
            </a:r>
            <a:r>
              <a:rPr sz="1850" i="1" spc="-40" dirty="0">
                <a:latin typeface="Arial"/>
                <a:cs typeface="Arial"/>
              </a:rPr>
              <a:t>αφέ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65" dirty="0">
                <a:latin typeface="Arial"/>
                <a:cs typeface="Arial"/>
              </a:rPr>
              <a:t>ω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45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νθρ</a:t>
            </a:r>
            <a:r>
              <a:rPr sz="1850" i="1" spc="-60" dirty="0">
                <a:latin typeface="Arial"/>
                <a:cs typeface="Arial"/>
              </a:rPr>
              <a:t>ώ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35" dirty="0">
                <a:latin typeface="Arial"/>
                <a:cs typeface="Arial"/>
              </a:rPr>
              <a:t>ν</a:t>
            </a:r>
            <a:r>
              <a:rPr sz="1850" i="1" spc="-45" dirty="0">
                <a:latin typeface="Arial"/>
                <a:cs typeface="Arial"/>
              </a:rPr>
              <a:t>ε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α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spc="-50" dirty="0">
                <a:latin typeface="Arial"/>
                <a:cs typeface="Arial"/>
              </a:rPr>
              <a:t>ώ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40" dirty="0">
                <a:latin typeface="Lucida Sans Unicode"/>
                <a:cs typeface="Lucida Sans Unicode"/>
              </a:rPr>
              <a:t>γ</a:t>
            </a:r>
            <a:r>
              <a:rPr sz="1800" spc="-165" dirty="0">
                <a:latin typeface="Lucida Sans Unicode"/>
                <a:cs typeface="Lucida Sans Unicode"/>
              </a:rPr>
              <a:t>ι</a:t>
            </a:r>
            <a:r>
              <a:rPr sz="1800" spc="-160" dirty="0">
                <a:latin typeface="Lucida Sans Unicode"/>
                <a:cs typeface="Lucida Sans Unicode"/>
              </a:rPr>
              <a:t>α 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200" dirty="0">
                <a:latin typeface="Lucida Sans Unicode"/>
                <a:cs typeface="Lucida Sans Unicode"/>
              </a:rPr>
              <a:t>ώ</a:t>
            </a:r>
            <a:r>
              <a:rPr sz="1800" spc="-125" dirty="0">
                <a:latin typeface="Lucida Sans Unicode"/>
                <a:cs typeface="Lucida Sans Unicode"/>
              </a:rPr>
              <a:t>ρ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ά</a:t>
            </a:r>
            <a:r>
              <a:rPr sz="1800" spc="-90" dirty="0">
                <a:latin typeface="Lucida Sans Unicode"/>
                <a:cs typeface="Lucida Sans Unicode"/>
              </a:rPr>
              <a:t>ρκ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Β΄</a:t>
            </a:r>
            <a:endParaRPr sz="1800">
              <a:latin typeface="Lucida Sans Unicode"/>
              <a:cs typeface="Lucida Sans Unicode"/>
            </a:endParaRPr>
          </a:p>
          <a:p>
            <a:pPr marR="5080" algn="r">
              <a:lnSpc>
                <a:spcPts val="2150"/>
              </a:lnSpc>
            </a:pPr>
            <a:r>
              <a:rPr sz="1800" spc="-80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10" dirty="0">
                <a:latin typeface="Lucida Sans Unicode"/>
                <a:cs typeface="Lucida Sans Unicode"/>
              </a:rPr>
              <a:t>γκ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55" dirty="0">
                <a:latin typeface="Lucida Sans Unicode"/>
                <a:cs typeface="Lucida Sans Unicode"/>
              </a:rPr>
              <a:t>μιο</a:t>
            </a:r>
            <a:r>
              <a:rPr sz="1800" spc="-180" dirty="0">
                <a:latin typeface="Lucida Sans Unicode"/>
                <a:cs typeface="Lucida Sans Unicode"/>
              </a:rPr>
              <a:t>υ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185" dirty="0">
                <a:latin typeface="Lucida Sans Unicode"/>
                <a:cs typeface="Lucida Sans Unicode"/>
              </a:rPr>
              <a:t>έ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95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679" y="405129"/>
            <a:ext cx="3816350" cy="59766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750" y="1484630"/>
            <a:ext cx="3687164" cy="5113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0200" y="334009"/>
            <a:ext cx="4392930" cy="58318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5319" y="5183696"/>
            <a:ext cx="3010535" cy="11328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777240" algn="r">
              <a:lnSpc>
                <a:spcPts val="2160"/>
              </a:lnSpc>
              <a:spcBef>
                <a:spcPts val="235"/>
              </a:spcBef>
              <a:buSzPct val="97297"/>
              <a:buFont typeface="Lucida Sans Unicode"/>
              <a:buChar char="►"/>
              <a:tabLst>
                <a:tab pos="975360" algn="l"/>
              </a:tabLst>
            </a:pPr>
            <a:r>
              <a:rPr sz="1850" i="1" spc="-30" dirty="0">
                <a:latin typeface="Arial"/>
                <a:cs typeface="Arial"/>
              </a:rPr>
              <a:t>Το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ολ</a:t>
            </a:r>
            <a:r>
              <a:rPr sz="1850" i="1" spc="-40" dirty="0">
                <a:latin typeface="Arial"/>
                <a:cs typeface="Arial"/>
              </a:rPr>
              <a:t>ό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Κέ</a:t>
            </a:r>
            <a:r>
              <a:rPr sz="1850" i="1" spc="-30" dirty="0">
                <a:latin typeface="Arial"/>
                <a:cs typeface="Arial"/>
              </a:rPr>
              <a:t>νγκ</a:t>
            </a:r>
            <a:r>
              <a:rPr sz="1850" i="1" spc="-20" dirty="0">
                <a:latin typeface="Arial"/>
                <a:cs typeface="Arial"/>
              </a:rPr>
              <a:t>ο  </a:t>
            </a:r>
            <a:r>
              <a:rPr sz="1850" i="1" spc="-100" dirty="0">
                <a:latin typeface="Arial"/>
                <a:cs typeface="Arial"/>
              </a:rPr>
              <a:t>Φ</a:t>
            </a:r>
            <a:r>
              <a:rPr sz="1850" i="1" spc="-35" dirty="0">
                <a:latin typeface="Arial"/>
                <a:cs typeface="Arial"/>
              </a:rPr>
              <a:t>ο</a:t>
            </a:r>
            <a:r>
              <a:rPr sz="1850" i="1" spc="-25" dirty="0">
                <a:latin typeface="Arial"/>
                <a:cs typeface="Arial"/>
              </a:rPr>
              <a:t>υ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αγκάου</a:t>
            </a:r>
            <a:r>
              <a:rPr sz="1850" i="1" spc="-25" dirty="0">
                <a:latin typeface="Arial"/>
                <a:cs typeface="Arial"/>
              </a:rPr>
              <a:t>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60" dirty="0">
                <a:latin typeface="Arial"/>
                <a:cs typeface="Arial"/>
              </a:rPr>
              <a:t>χε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ήσ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15" dirty="0">
                <a:latin typeface="Arial"/>
                <a:cs typeface="Arial"/>
              </a:rPr>
              <a:t>ι 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η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60" dirty="0">
                <a:latin typeface="Arial"/>
                <a:cs typeface="Arial"/>
              </a:rPr>
              <a:t>ώ</a:t>
            </a:r>
            <a:r>
              <a:rPr sz="1850" i="1" spc="-40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έ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45" dirty="0">
                <a:latin typeface="Arial"/>
                <a:cs typeface="Arial"/>
              </a:rPr>
              <a:t>ό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60" dirty="0">
                <a:latin typeface="Arial"/>
                <a:cs typeface="Arial"/>
              </a:rPr>
              <a:t>β</a:t>
            </a:r>
            <a:r>
              <a:rPr sz="1850" i="1" spc="-15" dirty="0">
                <a:latin typeface="Arial"/>
                <a:cs typeface="Arial"/>
              </a:rPr>
              <a:t>α</a:t>
            </a:r>
            <a:r>
              <a:rPr sz="1850" i="1" spc="-130" dirty="0">
                <a:latin typeface="Arial"/>
                <a:cs typeface="Arial"/>
              </a:rPr>
              <a:t>:</a:t>
            </a:r>
            <a:endParaRPr sz="1850">
              <a:latin typeface="Arial"/>
              <a:cs typeface="Arial"/>
            </a:endParaRPr>
          </a:p>
          <a:p>
            <a:pPr marR="5080" algn="r">
              <a:lnSpc>
                <a:spcPts val="2100"/>
              </a:lnSpc>
            </a:pPr>
            <a:r>
              <a:rPr sz="1850" i="1" spc="-65" dirty="0">
                <a:latin typeface="Arial"/>
                <a:cs typeface="Arial"/>
              </a:rPr>
              <a:t>8.15΄.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187960"/>
            <a:ext cx="307594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929" y="0"/>
            <a:ext cx="602107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4569" y="26226"/>
            <a:ext cx="2052320" cy="52476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29235" marR="6985" indent="533400" algn="r">
              <a:lnSpc>
                <a:spcPts val="2160"/>
              </a:lnSpc>
              <a:spcBef>
                <a:spcPts val="235"/>
              </a:spcBef>
              <a:buSzPct val="97297"/>
              <a:buFont typeface="Lucida Sans Unicode"/>
              <a:buChar char="►"/>
              <a:tabLst>
                <a:tab pos="949960" algn="l"/>
              </a:tabLst>
            </a:pPr>
            <a:r>
              <a:rPr sz="1850" i="1" spc="-55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25" dirty="0">
                <a:latin typeface="Arial"/>
                <a:cs typeface="Arial"/>
              </a:rPr>
              <a:t>δι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cap="small" spc="-75" dirty="0">
                <a:latin typeface="Arial"/>
                <a:cs typeface="Arial"/>
              </a:rPr>
              <a:t>ου </a:t>
            </a:r>
            <a:r>
              <a:rPr sz="1850" i="1" spc="-5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35" dirty="0">
                <a:latin typeface="Arial"/>
                <a:cs typeface="Arial"/>
              </a:rPr>
              <a:t>ιζήσ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0" dirty="0">
                <a:latin typeface="Arial"/>
                <a:cs typeface="Arial"/>
              </a:rPr>
              <a:t>νε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04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ό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η</a:t>
            </a:r>
            <a:r>
              <a:rPr sz="1850" i="1" spc="-25" dirty="0">
                <a:latin typeface="Arial"/>
                <a:cs typeface="Arial"/>
              </a:rPr>
              <a:t>ν</a:t>
            </a:r>
            <a:endParaRPr sz="1850">
              <a:latin typeface="Arial"/>
              <a:cs typeface="Arial"/>
            </a:endParaRPr>
          </a:p>
          <a:p>
            <a:pPr marL="91440" marR="5080" indent="1026160" algn="r">
              <a:lnSpc>
                <a:spcPts val="2160"/>
              </a:lnSpc>
            </a:pP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cap="small" spc="-15" dirty="0">
                <a:latin typeface="Arial"/>
                <a:cs typeface="Arial"/>
              </a:rPr>
              <a:t>υ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ηνικ</a:t>
            </a:r>
            <a:r>
              <a:rPr sz="1850" i="1" spc="-20" dirty="0">
                <a:latin typeface="Arial"/>
                <a:cs typeface="Arial"/>
              </a:rPr>
              <a:t>ή 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50" dirty="0">
                <a:latin typeface="Arial"/>
                <a:cs typeface="Arial"/>
              </a:rPr>
              <a:t>φ</a:t>
            </a:r>
            <a:r>
              <a:rPr sz="1850" i="1" spc="-30" dirty="0">
                <a:latin typeface="Arial"/>
                <a:cs typeface="Arial"/>
              </a:rPr>
              <a:t>ή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η </a:t>
            </a:r>
            <a:r>
              <a:rPr sz="1850" b="1" i="1" spc="110" dirty="0">
                <a:latin typeface="Arial"/>
                <a:cs typeface="Arial"/>
              </a:rPr>
              <a:t>Χ</a:t>
            </a:r>
            <a:r>
              <a:rPr sz="1850" b="1" i="1" spc="30" dirty="0">
                <a:latin typeface="Arial"/>
                <a:cs typeface="Arial"/>
              </a:rPr>
              <a:t>ι</a:t>
            </a:r>
            <a:r>
              <a:rPr sz="1850" b="1" i="1" spc="65" dirty="0">
                <a:latin typeface="Arial"/>
                <a:cs typeface="Arial"/>
              </a:rPr>
              <a:t>ρ</a:t>
            </a:r>
            <a:r>
              <a:rPr sz="1850" b="1" i="1" cap="small" spc="-25" dirty="0">
                <a:latin typeface="Arial"/>
                <a:cs typeface="Arial"/>
              </a:rPr>
              <a:t>ο</a:t>
            </a:r>
            <a:r>
              <a:rPr sz="1850" b="1" i="1" spc="35" dirty="0">
                <a:latin typeface="Arial"/>
                <a:cs typeface="Arial"/>
              </a:rPr>
              <a:t>σ</a:t>
            </a:r>
            <a:r>
              <a:rPr sz="1850" b="1" i="1" spc="40" dirty="0">
                <a:latin typeface="Arial"/>
                <a:cs typeface="Arial"/>
              </a:rPr>
              <a:t>ί</a:t>
            </a:r>
            <a:r>
              <a:rPr sz="1850" b="1" i="1" spc="30" dirty="0">
                <a:latin typeface="Arial"/>
                <a:cs typeface="Arial"/>
              </a:rPr>
              <a:t>μ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2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φ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25" dirty="0">
                <a:latin typeface="Arial"/>
                <a:cs typeface="Arial"/>
              </a:rPr>
              <a:t>νε </a:t>
            </a:r>
            <a:r>
              <a:rPr sz="1850" i="1" spc="-30" dirty="0">
                <a:latin typeface="Arial"/>
                <a:cs typeface="Arial"/>
              </a:rPr>
              <a:t>μά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45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,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για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να 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40" dirty="0">
                <a:latin typeface="Arial"/>
                <a:cs typeface="Arial"/>
              </a:rPr>
              <a:t>φ</a:t>
            </a:r>
            <a:r>
              <a:rPr sz="1850" i="1" cap="small" spc="-15" dirty="0">
                <a:latin typeface="Arial"/>
                <a:cs typeface="Arial"/>
              </a:rPr>
              <a:t>υ</a:t>
            </a:r>
            <a:r>
              <a:rPr sz="1850" i="1" spc="-20" dirty="0">
                <a:latin typeface="Arial"/>
                <a:cs typeface="Arial"/>
              </a:rPr>
              <a:t>λα</a:t>
            </a:r>
            <a:r>
              <a:rPr sz="1850" i="1" spc="-50" dirty="0">
                <a:latin typeface="Arial"/>
                <a:cs typeface="Arial"/>
              </a:rPr>
              <a:t>χ</a:t>
            </a:r>
            <a:r>
              <a:rPr sz="1850" i="1" spc="-35" dirty="0">
                <a:latin typeface="Arial"/>
                <a:cs typeface="Arial"/>
              </a:rPr>
              <a:t>τ</a:t>
            </a:r>
            <a:r>
              <a:rPr sz="1850" i="1" cap="small" spc="-235" dirty="0">
                <a:latin typeface="Arial"/>
                <a:cs typeface="Arial"/>
              </a:rPr>
              <a:t>ού</a:t>
            </a:r>
            <a:r>
              <a:rPr sz="1850" i="1" cap="small" spc="-204" dirty="0">
                <a:latin typeface="Arial"/>
                <a:cs typeface="Arial"/>
              </a:rPr>
              <a:t>ν</a:t>
            </a:r>
            <a:r>
              <a:rPr sz="1850" i="1" spc="-16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α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ό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cap="small" spc="-15" dirty="0">
                <a:latin typeface="Arial"/>
                <a:cs typeface="Arial"/>
              </a:rPr>
              <a:t>υ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60" dirty="0">
                <a:latin typeface="Arial"/>
                <a:cs typeface="Arial"/>
              </a:rPr>
              <a:t>ω</a:t>
            </a:r>
            <a:r>
              <a:rPr sz="1850" i="1" spc="-35" dirty="0">
                <a:latin typeface="Arial"/>
                <a:cs typeface="Arial"/>
              </a:rPr>
              <a:t>δ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25" dirty="0">
                <a:latin typeface="Arial"/>
                <a:cs typeface="Arial"/>
              </a:rPr>
              <a:t>ά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ων 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55" dirty="0">
                <a:latin typeface="Arial"/>
                <a:cs typeface="Arial"/>
              </a:rPr>
              <a:t>ω</a:t>
            </a:r>
            <a:r>
              <a:rPr sz="1850" i="1" spc="-35" dirty="0">
                <a:latin typeface="Arial"/>
                <a:cs typeface="Arial"/>
              </a:rPr>
              <a:t>μ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60" dirty="0">
                <a:latin typeface="Arial"/>
                <a:cs typeface="Arial"/>
              </a:rPr>
              <a:t>ω</a:t>
            </a:r>
            <a:r>
              <a:rPr sz="1850" i="1" spc="-50" dirty="0">
                <a:latin typeface="Arial"/>
                <a:cs typeface="Arial"/>
              </a:rPr>
              <a:t>ν</a:t>
            </a:r>
            <a:r>
              <a:rPr sz="1850" i="1" spc="-130" dirty="0">
                <a:latin typeface="Arial"/>
                <a:cs typeface="Arial"/>
              </a:rPr>
              <a:t>.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Ε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0" dirty="0">
                <a:latin typeface="Arial"/>
                <a:cs typeface="Arial"/>
              </a:rPr>
              <a:t>ός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ό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cap="small" spc="-5" dirty="0">
                <a:latin typeface="Arial"/>
                <a:cs typeface="Arial"/>
              </a:rPr>
              <a:t>υ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305" dirty="0">
                <a:latin typeface="Arial"/>
                <a:cs typeface="Arial"/>
              </a:rPr>
              <a:t>ύ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10" dirty="0">
                <a:latin typeface="Arial"/>
                <a:cs typeface="Arial"/>
              </a:rPr>
              <a:t>υ</a:t>
            </a:r>
            <a:r>
              <a:rPr sz="1850" i="1" spc="-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50" dirty="0">
                <a:latin typeface="Arial"/>
                <a:cs typeface="Arial"/>
              </a:rPr>
              <a:t>χ</a:t>
            </a:r>
            <a:r>
              <a:rPr sz="1850" i="1" spc="-60" dirty="0">
                <a:latin typeface="Arial"/>
                <a:cs typeface="Arial"/>
              </a:rPr>
              <a:t>α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65" dirty="0">
                <a:latin typeface="Arial"/>
                <a:cs typeface="Arial"/>
              </a:rPr>
              <a:t>ζ</a:t>
            </a:r>
            <a:r>
              <a:rPr sz="1850" i="1" spc="-60" dirty="0">
                <a:latin typeface="Arial"/>
                <a:cs typeface="Arial"/>
              </a:rPr>
              <a:t>ω</a:t>
            </a:r>
            <a:r>
              <a:rPr sz="1850" i="1" spc="-40" dirty="0">
                <a:latin typeface="Arial"/>
                <a:cs typeface="Arial"/>
              </a:rPr>
              <a:t>ή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95" dirty="0">
                <a:latin typeface="Arial"/>
                <a:cs typeface="Arial"/>
              </a:rPr>
              <a:t>ου</a:t>
            </a:r>
            <a:r>
              <a:rPr sz="1850" i="1" spc="-45" dirty="0">
                <a:latin typeface="Arial"/>
                <a:cs typeface="Arial"/>
              </a:rPr>
              <a:t>ς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35" dirty="0">
                <a:latin typeface="Arial"/>
                <a:cs typeface="Arial"/>
              </a:rPr>
              <a:t>μ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95" dirty="0">
                <a:latin typeface="Arial"/>
                <a:cs typeface="Arial"/>
              </a:rPr>
              <a:t>ου</a:t>
            </a:r>
            <a:r>
              <a:rPr sz="1850" i="1" spc="-50" dirty="0">
                <a:latin typeface="Arial"/>
                <a:cs typeface="Arial"/>
              </a:rPr>
              <a:t> β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spc="-15" dirty="0">
                <a:latin typeface="Arial"/>
                <a:cs typeface="Arial"/>
              </a:rPr>
              <a:t>ισ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cap="small" spc="-229" dirty="0">
                <a:latin typeface="Arial"/>
                <a:cs typeface="Arial"/>
              </a:rPr>
              <a:t>ο</a:t>
            </a:r>
            <a:r>
              <a:rPr sz="1850" i="1" cap="small" spc="-250" dirty="0">
                <a:latin typeface="Arial"/>
                <a:cs typeface="Arial"/>
              </a:rPr>
              <a:t>ύ</a:t>
            </a:r>
            <a:r>
              <a:rPr sz="1850" i="1" spc="-130" dirty="0">
                <a:latin typeface="Arial"/>
                <a:cs typeface="Arial"/>
              </a:rPr>
              <a:t>, </a:t>
            </a:r>
            <a:r>
              <a:rPr sz="1850" i="1" spc="-85" dirty="0">
                <a:latin typeface="Arial"/>
                <a:cs typeface="Arial"/>
              </a:rPr>
              <a:t>χ</a:t>
            </a:r>
            <a:r>
              <a:rPr sz="1850" i="1" spc="-20" dirty="0">
                <a:latin typeface="Arial"/>
                <a:cs typeface="Arial"/>
              </a:rPr>
              <a:t>ιλι</a:t>
            </a:r>
            <a:r>
              <a:rPr sz="1850" i="1" spc="-30" dirty="0">
                <a:latin typeface="Arial"/>
                <a:cs typeface="Arial"/>
              </a:rPr>
              <a:t>ά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ά</a:t>
            </a:r>
            <a:r>
              <a:rPr sz="1850" i="1" spc="-10" dirty="0">
                <a:latin typeface="Arial"/>
                <a:cs typeface="Arial"/>
              </a:rPr>
              <a:t>λ</a:t>
            </a:r>
            <a:r>
              <a:rPr sz="1850" i="1" spc="-30" dirty="0">
                <a:latin typeface="Arial"/>
                <a:cs typeface="Arial"/>
              </a:rPr>
              <a:t>λ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ι μ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λ</a:t>
            </a:r>
            <a:r>
              <a:rPr sz="1850" i="1" cap="small" spc="-10" dirty="0">
                <a:latin typeface="Arial"/>
                <a:cs typeface="Arial"/>
              </a:rPr>
              <a:t>υ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έ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229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ό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η</a:t>
            </a:r>
            <a:endParaRPr sz="1850">
              <a:latin typeface="Arial"/>
              <a:cs typeface="Arial"/>
            </a:endParaRPr>
          </a:p>
          <a:p>
            <a:pPr marL="12700" marR="6350" indent="746760" algn="r">
              <a:lnSpc>
                <a:spcPts val="2160"/>
              </a:lnSpc>
            </a:pP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δι</a:t>
            </a:r>
            <a:r>
              <a:rPr sz="1850" i="1" spc="-30" dirty="0">
                <a:latin typeface="Arial"/>
                <a:cs typeface="Arial"/>
              </a:rPr>
              <a:t>ε</a:t>
            </a:r>
            <a:r>
              <a:rPr sz="1850" i="1" spc="-40" dirty="0">
                <a:latin typeface="Arial"/>
                <a:cs typeface="Arial"/>
              </a:rPr>
              <a:t>νέ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35" dirty="0">
                <a:latin typeface="Arial"/>
                <a:cs typeface="Arial"/>
              </a:rPr>
              <a:t>γε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15" dirty="0">
                <a:latin typeface="Arial"/>
                <a:cs typeface="Arial"/>
              </a:rPr>
              <a:t>α 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15" dirty="0">
                <a:latin typeface="Arial"/>
                <a:cs typeface="Arial"/>
              </a:rPr>
              <a:t>θα</a:t>
            </a:r>
            <a:r>
              <a:rPr sz="1850" i="1" spc="-25" dirty="0">
                <a:latin typeface="Arial"/>
                <a:cs typeface="Arial"/>
              </a:rPr>
              <a:t>ναν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95" dirty="0">
                <a:latin typeface="Arial"/>
                <a:cs typeface="Arial"/>
              </a:rPr>
              <a:t>ου</a:t>
            </a:r>
            <a:r>
              <a:rPr sz="1850" i="1" spc="-45" dirty="0">
                <a:latin typeface="Arial"/>
                <a:cs typeface="Arial"/>
              </a:rPr>
              <a:t>ς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ό</a:t>
            </a:r>
            <a:r>
              <a:rPr sz="1850" i="1" spc="-35" dirty="0">
                <a:latin typeface="Arial"/>
                <a:cs typeface="Arial"/>
              </a:rPr>
              <a:t>μ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cap="small" spc="-90" dirty="0">
                <a:latin typeface="Arial"/>
                <a:cs typeface="Arial"/>
              </a:rPr>
              <a:t>ου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45" dirty="0">
                <a:latin typeface="Arial"/>
                <a:cs typeface="Arial"/>
              </a:rPr>
              <a:t>ή</a:t>
            </a:r>
            <a:r>
              <a:rPr sz="1850" i="1" spc="-35" dirty="0">
                <a:latin typeface="Arial"/>
                <a:cs typeface="Arial"/>
              </a:rPr>
              <a:t>νε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15" dirty="0">
                <a:latin typeface="Arial"/>
                <a:cs typeface="Arial"/>
              </a:rPr>
              <a:t>ι</a:t>
            </a:r>
            <a:endParaRPr sz="1850">
              <a:latin typeface="Arial"/>
              <a:cs typeface="Arial"/>
            </a:endParaRPr>
          </a:p>
          <a:p>
            <a:pPr marR="6350" algn="r">
              <a:lnSpc>
                <a:spcPts val="2100"/>
              </a:lnSpc>
            </a:pPr>
            <a:r>
              <a:rPr sz="1850" i="1" spc="-50" dirty="0">
                <a:latin typeface="Arial"/>
                <a:cs typeface="Arial"/>
              </a:rPr>
              <a:t>χρόνια.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15" dirty="0"/>
              <a:t>◄</a:t>
            </a:r>
            <a:r>
              <a:rPr sz="1800" spc="-190" dirty="0"/>
              <a:t> </a:t>
            </a:r>
            <a:r>
              <a:rPr spc="-665" dirty="0"/>
              <a:t>π</a:t>
            </a:r>
            <a:r>
              <a:rPr spc="-160" dirty="0"/>
              <a:t>ρ</a:t>
            </a:r>
            <a:r>
              <a:rPr cap="small" spc="-210" dirty="0"/>
              <a:t>ο</a:t>
            </a:r>
            <a:r>
              <a:rPr spc="-285" dirty="0"/>
              <a:t>τεινόμεν</a:t>
            </a:r>
            <a:r>
              <a:rPr spc="-320" dirty="0"/>
              <a:t>η</a:t>
            </a:r>
            <a:r>
              <a:rPr spc="-290" dirty="0"/>
              <a:t> </a:t>
            </a:r>
            <a:r>
              <a:rPr spc="-415" dirty="0"/>
              <a:t>τ</a:t>
            </a:r>
            <a:r>
              <a:rPr spc="-555" dirty="0"/>
              <a:t>α</a:t>
            </a:r>
            <a:r>
              <a:rPr spc="-390" dirty="0"/>
              <a:t>ινία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720590" y="520700"/>
            <a:ext cx="4335780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0">
              <a:lnSpc>
                <a:spcPct val="100000"/>
              </a:lnSpc>
              <a:spcBef>
                <a:spcPts val="100"/>
              </a:spcBef>
              <a:tabLst>
                <a:tab pos="2038985" algn="l"/>
              </a:tabLst>
            </a:pP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ντ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25" dirty="0">
                <a:latin typeface="Lucida Sans Unicode"/>
                <a:cs typeface="Lucida Sans Unicode"/>
              </a:rPr>
              <a:t>ιν</a:t>
            </a:r>
            <a:r>
              <a:rPr sz="1800" spc="-190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a</a:t>
            </a:r>
            <a:r>
              <a:rPr sz="1800" spc="-175" dirty="0">
                <a:latin typeface="Lucida Sans Unicode"/>
                <a:cs typeface="Lucida Sans Unicode"/>
              </a:rPr>
              <a:t>ni</a:t>
            </a:r>
            <a:r>
              <a:rPr sz="1800" spc="-525" dirty="0">
                <a:latin typeface="Lucida Sans Unicode"/>
                <a:cs typeface="Lucida Sans Unicode"/>
              </a:rPr>
              <a:t>m</a:t>
            </a:r>
            <a:r>
              <a:rPr sz="1800" spc="-70" dirty="0">
                <a:latin typeface="Lucida Sans Unicode"/>
                <a:cs typeface="Lucida Sans Unicode"/>
              </a:rPr>
              <a:t>at</a:t>
            </a:r>
            <a:r>
              <a:rPr sz="1800" spc="-155" dirty="0">
                <a:latin typeface="Lucida Sans Unicode"/>
                <a:cs typeface="Lucida Sans Unicode"/>
              </a:rPr>
              <a:t>i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200" dirty="0">
                <a:latin typeface="Lucida Sans Unicode"/>
                <a:cs typeface="Lucida Sans Unicode"/>
              </a:rPr>
              <a:t>n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θέμ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165" dirty="0">
                <a:latin typeface="Lucida Sans Unicode"/>
                <a:cs typeface="Lucida Sans Unicode"/>
              </a:rPr>
              <a:t>Β</a:t>
            </a:r>
            <a:r>
              <a:rPr sz="1800" spc="-190" dirty="0">
                <a:latin typeface="Lucida Sans Unicode"/>
                <a:cs typeface="Lucida Sans Unicode"/>
              </a:rPr>
              <a:t>’ </a:t>
            </a:r>
            <a:r>
              <a:rPr sz="1800" spc="-170" dirty="0">
                <a:latin typeface="Lucida Sans Unicode"/>
                <a:cs typeface="Lucida Sans Unicode"/>
              </a:rPr>
              <a:t>Πα</a:t>
            </a:r>
            <a:r>
              <a:rPr sz="1800" spc="-110" dirty="0">
                <a:latin typeface="Lucida Sans Unicode"/>
                <a:cs typeface="Lucida Sans Unicode"/>
              </a:rPr>
              <a:t>γκ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Π</a:t>
            </a:r>
            <a:r>
              <a:rPr sz="1800" spc="-95" dirty="0">
                <a:latin typeface="Lucida Sans Unicode"/>
                <a:cs typeface="Lucida Sans Unicode"/>
              </a:rPr>
              <a:t>ό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50" dirty="0">
                <a:latin typeface="Lucida Sans Unicode"/>
                <a:cs typeface="Lucida Sans Unicode"/>
              </a:rPr>
              <a:t>α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40" dirty="0">
                <a:latin typeface="Lucida Sans Unicode"/>
                <a:cs typeface="Lucida Sans Unicode"/>
              </a:rPr>
              <a:t>ων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κή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140" dirty="0">
                <a:latin typeface="Lucida Sans Unicode"/>
                <a:cs typeface="Lucida Sans Unicode"/>
              </a:rPr>
              <a:t>ο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ιά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είν</a:t>
            </a:r>
            <a:r>
              <a:rPr sz="1800" spc="-275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»</a:t>
            </a:r>
            <a:r>
              <a:rPr sz="1800" b="1" spc="155" dirty="0">
                <a:latin typeface="Arial"/>
                <a:cs typeface="Arial"/>
              </a:rPr>
              <a:t>Τ</a:t>
            </a:r>
            <a:r>
              <a:rPr sz="1800" b="1" spc="80" dirty="0">
                <a:latin typeface="Arial"/>
                <a:cs typeface="Arial"/>
              </a:rPr>
              <a:t>ά</a:t>
            </a:r>
            <a:r>
              <a:rPr sz="1800" b="1" spc="25" dirty="0">
                <a:latin typeface="Arial"/>
                <a:cs typeface="Arial"/>
              </a:rPr>
              <a:t>φ</a:t>
            </a:r>
            <a:r>
              <a:rPr sz="1800" b="1" cap="small" spc="15" dirty="0">
                <a:latin typeface="Arial"/>
                <a:cs typeface="Arial"/>
              </a:rPr>
              <a:t>ο</a:t>
            </a:r>
            <a:r>
              <a:rPr sz="1800" b="1" spc="-90" dirty="0">
                <a:latin typeface="Arial"/>
                <a:cs typeface="Arial"/>
              </a:rPr>
              <a:t>ς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30" dirty="0">
                <a:latin typeface="Arial"/>
                <a:cs typeface="Arial"/>
              </a:rPr>
              <a:t>τ</a:t>
            </a:r>
            <a:r>
              <a:rPr sz="1800" b="1" dirty="0">
                <a:latin typeface="Arial"/>
                <a:cs typeface="Arial"/>
              </a:rPr>
              <a:t>ω</a:t>
            </a:r>
            <a:r>
              <a:rPr sz="1800" b="1" spc="-80" dirty="0">
                <a:latin typeface="Arial"/>
                <a:cs typeface="Arial"/>
              </a:rPr>
              <a:t>ν </a:t>
            </a:r>
            <a:r>
              <a:rPr sz="1800" b="1" spc="-55" dirty="0">
                <a:latin typeface="Arial"/>
                <a:cs typeface="Arial"/>
              </a:rPr>
              <a:t>     </a:t>
            </a:r>
            <a:r>
              <a:rPr sz="1800" b="1" spc="145" dirty="0">
                <a:latin typeface="Arial"/>
                <a:cs typeface="Arial"/>
              </a:rPr>
              <a:t>Π</a:t>
            </a:r>
            <a:r>
              <a:rPr sz="1800" b="1" cap="small" spc="15" dirty="0">
                <a:latin typeface="Arial"/>
                <a:cs typeface="Arial"/>
              </a:rPr>
              <a:t>ο</a:t>
            </a:r>
            <a:r>
              <a:rPr sz="1800" b="1" spc="50" dirty="0">
                <a:latin typeface="Arial"/>
                <a:cs typeface="Arial"/>
              </a:rPr>
              <a:t>γ</a:t>
            </a:r>
            <a:r>
              <a:rPr sz="1800" b="1" cap="small" spc="15" dirty="0">
                <a:latin typeface="Arial"/>
                <a:cs typeface="Arial"/>
              </a:rPr>
              <a:t>ο</a:t>
            </a:r>
            <a:r>
              <a:rPr sz="1800" b="1" spc="50" dirty="0">
                <a:latin typeface="Arial"/>
                <a:cs typeface="Arial"/>
              </a:rPr>
              <a:t>λ</a:t>
            </a:r>
            <a:r>
              <a:rPr sz="1800" b="1" spc="80" dirty="0">
                <a:latin typeface="Arial"/>
                <a:cs typeface="Arial"/>
              </a:rPr>
              <a:t>α</a:t>
            </a:r>
            <a:r>
              <a:rPr sz="1800" b="1" spc="-110" dirty="0">
                <a:latin typeface="Arial"/>
                <a:cs typeface="Arial"/>
              </a:rPr>
              <a:t>μ</a:t>
            </a:r>
            <a:r>
              <a:rPr sz="1800" b="1" spc="-340" dirty="0">
                <a:latin typeface="Arial"/>
                <a:cs typeface="Arial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π</a:t>
            </a:r>
            <a:r>
              <a:rPr sz="1800" b="1" spc="40" dirty="0">
                <a:latin typeface="Arial"/>
                <a:cs typeface="Arial"/>
              </a:rPr>
              <a:t>ί</a:t>
            </a:r>
            <a:r>
              <a:rPr sz="1800" b="1" spc="60" dirty="0">
                <a:latin typeface="Arial"/>
                <a:cs typeface="Arial"/>
              </a:rPr>
              <a:t>δ</a:t>
            </a:r>
            <a:r>
              <a:rPr sz="1800" b="1" spc="15" dirty="0">
                <a:latin typeface="Arial"/>
                <a:cs typeface="Arial"/>
              </a:rPr>
              <a:t>ω</a:t>
            </a:r>
            <a:r>
              <a:rPr sz="1800" b="1" spc="-105" dirty="0">
                <a:latin typeface="Arial"/>
                <a:cs typeface="Arial"/>
              </a:rPr>
              <a:t>ν</a:t>
            </a:r>
            <a:r>
              <a:rPr sz="1800" b="1" spc="-340" dirty="0">
                <a:latin typeface="Arial"/>
                <a:cs typeface="Arial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»</a:t>
            </a:r>
            <a:r>
              <a:rPr sz="1800" dirty="0">
                <a:latin typeface="Lucida Sans Unicode"/>
                <a:cs typeface="Lucida Sans Unicode"/>
              </a:rPr>
              <a:t>	</a:t>
            </a:r>
            <a:r>
              <a:rPr sz="1800" spc="-20" dirty="0">
                <a:latin typeface="Lucida Sans Unicode"/>
                <a:cs typeface="Lucida Sans Unicode"/>
              </a:rPr>
              <a:t>(</a:t>
            </a:r>
            <a:r>
              <a:rPr sz="1800" spc="470" dirty="0">
                <a:latin typeface="Lucida Sans Unicode"/>
                <a:cs typeface="Lucida Sans Unicode"/>
              </a:rPr>
              <a:t>H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60" dirty="0">
                <a:latin typeface="Lucida Sans Unicode"/>
                <a:cs typeface="Lucida Sans Unicode"/>
              </a:rPr>
              <a:t>t</a:t>
            </a:r>
            <a:r>
              <a:rPr sz="1800" spc="-80" dirty="0">
                <a:latin typeface="Lucida Sans Unicode"/>
                <a:cs typeface="Lucida Sans Unicode"/>
              </a:rPr>
              <a:t>a</a:t>
            </a:r>
            <a:r>
              <a:rPr sz="1800" spc="-130" dirty="0">
                <a:latin typeface="Lucida Sans Unicode"/>
                <a:cs typeface="Lucida Sans Unicode"/>
              </a:rPr>
              <a:t>r</a:t>
            </a:r>
            <a:r>
              <a:rPr sz="1800" spc="-185" dirty="0">
                <a:latin typeface="Lucida Sans Unicode"/>
                <a:cs typeface="Lucida Sans Unicode"/>
              </a:rPr>
              <a:t>u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195" dirty="0">
                <a:latin typeface="Lucida Sans Unicode"/>
                <a:cs typeface="Lucida Sans Unicode"/>
              </a:rPr>
              <a:t>n</a:t>
            </a:r>
            <a:r>
              <a:rPr sz="1800" spc="-90" dirty="0">
                <a:latin typeface="Lucida Sans Unicode"/>
                <a:cs typeface="Lucida Sans Unicode"/>
              </a:rPr>
              <a:t>o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470" dirty="0">
                <a:latin typeface="Lucida Sans Unicode"/>
                <a:cs typeface="Lucida Sans Unicode"/>
              </a:rPr>
              <a:t>H</a:t>
            </a:r>
            <a:r>
              <a:rPr sz="1800" spc="-80" dirty="0">
                <a:latin typeface="Lucida Sans Unicode"/>
                <a:cs typeface="Lucida Sans Unicode"/>
              </a:rPr>
              <a:t>a</a:t>
            </a:r>
            <a:r>
              <a:rPr sz="1800" spc="-190" dirty="0">
                <a:latin typeface="Lucida Sans Unicode"/>
                <a:cs typeface="Lucida Sans Unicode"/>
              </a:rPr>
              <a:t>k</a:t>
            </a:r>
            <a:r>
              <a:rPr sz="1800" spc="-80" dirty="0">
                <a:latin typeface="Lucida Sans Unicode"/>
                <a:cs typeface="Lucida Sans Unicode"/>
              </a:rPr>
              <a:t>a</a:t>
            </a:r>
            <a:r>
              <a:rPr sz="1800" spc="-30" dirty="0">
                <a:latin typeface="Lucida Sans Unicode"/>
                <a:cs typeface="Lucida Sans Unicode"/>
              </a:rPr>
              <a:t>)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65" dirty="0">
                <a:latin typeface="Lucida Sans Unicode"/>
                <a:cs typeface="Lucida Sans Unicode"/>
              </a:rPr>
              <a:t>ού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19</a:t>
            </a:r>
            <a:r>
              <a:rPr sz="1800" spc="-105" dirty="0">
                <a:latin typeface="Lucida Sans Unicode"/>
                <a:cs typeface="Lucida Sans Unicode"/>
              </a:rPr>
              <a:t>8</a:t>
            </a:r>
            <a:r>
              <a:rPr sz="1800" spc="-114" dirty="0">
                <a:latin typeface="Lucida Sans Unicode"/>
                <a:cs typeface="Lucida Sans Unicode"/>
              </a:rPr>
              <a:t>8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Με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60" dirty="0">
                <a:latin typeface="Lucida Sans Unicode"/>
                <a:cs typeface="Lucida Sans Unicode"/>
              </a:rPr>
              <a:t>ο</a:t>
            </a:r>
            <a:r>
              <a:rPr sz="1800" cap="small" spc="-145" dirty="0">
                <a:latin typeface="Lucida Sans Unicode"/>
                <a:cs typeface="Lucida Sans Unicode"/>
              </a:rPr>
              <a:t>ν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365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35" dirty="0">
                <a:latin typeface="Lucida Sans Unicode"/>
                <a:cs typeface="Lucida Sans Unicode"/>
              </a:rPr>
              <a:t>ου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να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cap="small" spc="55" dirty="0">
                <a:latin typeface="Lucida Sans Unicode"/>
                <a:cs typeface="Lucida Sans Unicode"/>
              </a:rPr>
              <a:t>υ</a:t>
            </a:r>
            <a:r>
              <a:rPr sz="1800" spc="-365" dirty="0">
                <a:latin typeface="Lucida Sans Unicode"/>
                <a:cs typeface="Lucida Sans Unicode"/>
              </a:rPr>
              <a:t>π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ί</a:t>
            </a:r>
            <a:endParaRPr sz="1800">
              <a:latin typeface="Lucida Sans Unicode"/>
              <a:cs typeface="Lucida Sans Unicode"/>
            </a:endParaRPr>
          </a:p>
          <a:p>
            <a:pPr marL="12700" marR="28575">
              <a:lnSpc>
                <a:spcPct val="100000"/>
              </a:lnSpc>
            </a:pP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75" dirty="0">
                <a:latin typeface="Lucida Sans Unicode"/>
                <a:cs typeface="Lucida Sans Unicode"/>
              </a:rPr>
              <a:t>Π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Να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110" dirty="0">
                <a:latin typeface="Lucida Sans Unicode"/>
                <a:cs typeface="Lucida Sans Unicode"/>
              </a:rPr>
              <a:t>ό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229" dirty="0">
                <a:latin typeface="Lucida Sans Unicode"/>
                <a:cs typeface="Lucida Sans Unicode"/>
              </a:rPr>
              <a:t>ι</a:t>
            </a:r>
            <a:r>
              <a:rPr sz="1800" spc="-33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η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40" dirty="0">
                <a:latin typeface="Lucida Sans Unicode"/>
                <a:cs typeface="Lucida Sans Unicode"/>
              </a:rPr>
              <a:t>ο</a:t>
            </a:r>
            <a:r>
              <a:rPr sz="1800" cap="small" spc="-15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cap="small" spc="-165" dirty="0">
                <a:latin typeface="Lucida Sans Unicode"/>
                <a:cs typeface="Lucida Sans Unicode"/>
              </a:rPr>
              <a:t>ο</a:t>
            </a:r>
            <a:r>
              <a:rPr sz="1800" cap="small" spc="-160" dirty="0">
                <a:latin typeface="Lucida Sans Unicode"/>
                <a:cs typeface="Lucida Sans Unicode"/>
              </a:rPr>
              <a:t>ύ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85" dirty="0">
                <a:latin typeface="Lucida Sans Unicode"/>
                <a:cs typeface="Lucida Sans Unicode"/>
              </a:rPr>
              <a:t>σ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10" dirty="0">
                <a:latin typeface="Lucida Sans Unicode"/>
                <a:cs typeface="Lucida Sans Unicode"/>
              </a:rPr>
              <a:t>θ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195" dirty="0">
                <a:latin typeface="Lucida Sans Unicode"/>
                <a:cs typeface="Lucida Sans Unicode"/>
              </a:rPr>
              <a:t>ύ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να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45" dirty="0">
                <a:latin typeface="Lucida Sans Unicode"/>
                <a:cs typeface="Lucida Sans Unicode"/>
              </a:rPr>
              <a:t>ζ</a:t>
            </a:r>
            <a:r>
              <a:rPr sz="1800" spc="-250" dirty="0">
                <a:latin typeface="Lucida Sans Unicode"/>
                <a:cs typeface="Lucida Sans Unicode"/>
              </a:rPr>
              <a:t>ή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85" dirty="0">
                <a:latin typeface="Lucida Sans Unicode"/>
                <a:cs typeface="Lucida Sans Unicode"/>
              </a:rPr>
              <a:t>ου</a:t>
            </a:r>
            <a:r>
              <a:rPr sz="1800" cap="small" spc="-8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265" dirty="0">
                <a:latin typeface="Lucida Sans Unicode"/>
                <a:cs typeface="Lucida Sans Unicode"/>
              </a:rPr>
              <a:t>ό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70" dirty="0">
                <a:latin typeface="Lucida Sans Unicode"/>
                <a:cs typeface="Lucida Sans Unicode"/>
              </a:rPr>
              <a:t>ι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70" dirty="0">
                <a:latin typeface="Lucida Sans Unicode"/>
                <a:cs typeface="Lucida Sans Unicode"/>
              </a:rPr>
              <a:t>ι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70" dirty="0">
                <a:latin typeface="Lucida Sans Unicode"/>
                <a:cs typeface="Lucida Sans Unicode"/>
              </a:rPr>
              <a:t>λ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60" dirty="0">
                <a:latin typeface="Lucida Sans Unicode"/>
                <a:cs typeface="Lucida Sans Unicode"/>
              </a:rPr>
              <a:t>γικ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μ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195" dirty="0">
                <a:latin typeface="Lucida Sans Unicode"/>
                <a:cs typeface="Lucida Sans Unicode"/>
              </a:rPr>
              <a:t>ύ</a:t>
            </a:r>
            <a:r>
              <a:rPr sz="1800" cap="small" spc="-170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800" spc="-190" dirty="0">
                <a:latin typeface="Lucida Sans Unicode"/>
                <a:cs typeface="Lucida Sans Unicode"/>
              </a:rPr>
              <a:t>Μια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ά</a:t>
            </a:r>
            <a:r>
              <a:rPr sz="1800" spc="-90" dirty="0">
                <a:latin typeface="Lucida Sans Unicode"/>
                <a:cs typeface="Lucida Sans Unicode"/>
              </a:rPr>
              <a:t>ρκ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35" dirty="0">
                <a:latin typeface="Lucida Sans Unicode"/>
                <a:cs typeface="Lucida Sans Unicode"/>
              </a:rPr>
              <a:t>ου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-200" dirty="0">
                <a:latin typeface="Lucida Sans Unicode"/>
                <a:cs typeface="Lucida Sans Unicode"/>
              </a:rPr>
              <a:t>ύ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35" dirty="0">
                <a:latin typeface="Lucida Sans Unicode"/>
                <a:cs typeface="Lucida Sans Unicode"/>
              </a:rPr>
              <a:t>όλ</a:t>
            </a:r>
            <a:r>
              <a:rPr sz="1800" spc="-150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420" dirty="0">
                <a:latin typeface="Lucida Sans Unicode"/>
                <a:cs typeface="Lucida Sans Unicode"/>
              </a:rPr>
              <a:t>K</a:t>
            </a:r>
            <a:r>
              <a:rPr sz="1800" spc="-80" dirty="0">
                <a:latin typeface="Lucida Sans Unicode"/>
                <a:cs typeface="Lucida Sans Unicode"/>
              </a:rPr>
              <a:t>a</a:t>
            </a:r>
            <a:r>
              <a:rPr sz="1800" spc="-110" dirty="0">
                <a:latin typeface="Lucida Sans Unicode"/>
                <a:cs typeface="Lucida Sans Unicode"/>
              </a:rPr>
              <a:t>b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25" dirty="0">
                <a:latin typeface="Lucida Sans Unicode"/>
                <a:cs typeface="Lucida Sans Unicode"/>
              </a:rPr>
              <a:t>η</a:t>
            </a:r>
            <a:r>
              <a:rPr sz="1800" spc="-200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85" dirty="0">
                <a:latin typeface="Lucida Sans Unicode"/>
                <a:cs typeface="Lucida Sans Unicode"/>
              </a:rPr>
              <a:t>α 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85" dirty="0">
                <a:latin typeface="Lucida Sans Unicode"/>
                <a:cs typeface="Lucida Sans Unicode"/>
              </a:rPr>
              <a:t>ίσ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θ</a:t>
            </a:r>
            <a:r>
              <a:rPr sz="1800" spc="-204" dirty="0">
                <a:latin typeface="Lucida Sans Unicode"/>
                <a:cs typeface="Lucida Sans Unicode"/>
              </a:rPr>
              <a:t>α</a:t>
            </a:r>
            <a:r>
              <a:rPr sz="1800" spc="-150" dirty="0">
                <a:latin typeface="Lucida Sans Unicode"/>
                <a:cs typeface="Lucida Sans Unicode"/>
              </a:rPr>
              <a:t>ν</a:t>
            </a:r>
            <a:r>
              <a:rPr sz="1800" spc="-204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ύ</a:t>
            </a:r>
            <a:r>
              <a:rPr sz="1800" spc="-12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70" dirty="0">
                <a:latin typeface="Lucida Sans Unicode"/>
                <a:cs typeface="Lucida Sans Unicode"/>
              </a:rPr>
              <a:t>λ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γα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cap="small" spc="-80" dirty="0">
                <a:latin typeface="Lucida Sans Unicode"/>
                <a:cs typeface="Lucida Sans Unicode"/>
              </a:rPr>
              <a:t>ουν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350" dirty="0">
                <a:latin typeface="Lucida Sans Unicode"/>
                <a:cs typeface="Lucida Sans Unicode"/>
              </a:rPr>
              <a:t>ζ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ένα</a:t>
            </a:r>
            <a:r>
              <a:rPr sz="1800" spc="-70" dirty="0">
                <a:latin typeface="Lucida Sans Unicode"/>
                <a:cs typeface="Lucida Sans Unicode"/>
              </a:rPr>
              <a:t>ν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150" dirty="0">
                <a:latin typeface="Lucida Sans Unicode"/>
                <a:cs typeface="Lucida Sans Unicode"/>
              </a:rPr>
              <a:t>γγε</a:t>
            </a:r>
            <a:r>
              <a:rPr sz="1800" spc="-100" dirty="0">
                <a:latin typeface="Lucida Sans Unicode"/>
                <a:cs typeface="Lucida Sans Unicode"/>
              </a:rPr>
              <a:t>ν</a:t>
            </a:r>
            <a:r>
              <a:rPr sz="1800" spc="-105" dirty="0">
                <a:latin typeface="Lucida Sans Unicode"/>
                <a:cs typeface="Lucida Sans Unicode"/>
              </a:rPr>
              <a:t>ή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ύν</a:t>
            </a:r>
            <a:r>
              <a:rPr sz="1800" spc="-15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30" dirty="0">
                <a:latin typeface="Lucida Sans Unicode"/>
                <a:cs typeface="Lucida Sans Unicode"/>
              </a:rPr>
              <a:t>ό</a:t>
            </a:r>
            <a:r>
              <a:rPr sz="1800" spc="-125" dirty="0">
                <a:latin typeface="Lucida Sans Unicode"/>
                <a:cs typeface="Lucida Sans Unicode"/>
              </a:rPr>
              <a:t>μ</a:t>
            </a:r>
            <a:r>
              <a:rPr sz="1800" spc="-270" dirty="0">
                <a:latin typeface="Lucida Sans Unicode"/>
                <a:cs typeface="Lucida Sans Unicode"/>
              </a:rPr>
              <a:t>ω</a:t>
            </a:r>
            <a:r>
              <a:rPr sz="1800" spc="-16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70" dirty="0">
                <a:latin typeface="Lucida Sans Unicode"/>
                <a:cs typeface="Lucida Sans Unicode"/>
              </a:rPr>
              <a:t>ν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200" dirty="0">
                <a:latin typeface="Lucida Sans Unicode"/>
                <a:cs typeface="Lucida Sans Unicode"/>
              </a:rPr>
              <a:t>ω</a:t>
            </a:r>
            <a:r>
              <a:rPr sz="1800" spc="-135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0" dirty="0">
                <a:latin typeface="Lucida Sans Unicode"/>
                <a:cs typeface="Lucida Sans Unicode"/>
              </a:rPr>
              <a:t>α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95" dirty="0">
                <a:latin typeface="Lucida Sans Unicode"/>
                <a:cs typeface="Lucida Sans Unicode"/>
              </a:rPr>
              <a:t>νθρ</a:t>
            </a:r>
            <a:r>
              <a:rPr sz="1800" spc="-235" dirty="0">
                <a:latin typeface="Lucida Sans Unicode"/>
                <a:cs typeface="Lucida Sans Unicode"/>
              </a:rPr>
              <a:t>ω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η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14" dirty="0">
                <a:latin typeface="Lucida Sans Unicode"/>
                <a:cs typeface="Lucida Sans Unicode"/>
              </a:rPr>
              <a:t>χε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ή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θε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ς,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315" dirty="0">
                <a:latin typeface="Lucida Sans Unicode"/>
                <a:cs typeface="Lucida Sans Unicode"/>
              </a:rPr>
              <a:t>ίζ</a:t>
            </a:r>
            <a:r>
              <a:rPr sz="1800" cap="small" spc="-85" dirty="0">
                <a:latin typeface="Lucida Sans Unicode"/>
                <a:cs typeface="Lucida Sans Unicode"/>
              </a:rPr>
              <a:t>ου</a:t>
            </a:r>
            <a:r>
              <a:rPr sz="1800" cap="small" spc="-8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α 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30" dirty="0">
                <a:latin typeface="Lucida Sans Unicode"/>
                <a:cs typeface="Lucida Sans Unicode"/>
              </a:rPr>
              <a:t>γ</a:t>
            </a:r>
            <a:r>
              <a:rPr sz="1800" cap="small" spc="-80" dirty="0">
                <a:latin typeface="Lucida Sans Unicode"/>
                <a:cs typeface="Lucida Sans Unicode"/>
              </a:rPr>
              <a:t>ουν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να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50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cap="small" spc="-165" dirty="0">
                <a:latin typeface="Lucida Sans Unicode"/>
                <a:cs typeface="Lucida Sans Unicode"/>
              </a:rPr>
              <a:t>ο</a:t>
            </a:r>
            <a:r>
              <a:rPr sz="1800" cap="small" spc="-160" dirty="0">
                <a:latin typeface="Lucida Sans Unicode"/>
                <a:cs typeface="Lucida Sans Unicode"/>
              </a:rPr>
              <a:t>ύ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45" dirty="0">
                <a:latin typeface="Lucida Sans Unicode"/>
                <a:cs typeface="Lucida Sans Unicode"/>
              </a:rPr>
              <a:t>να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10" dirty="0">
                <a:latin typeface="Lucida Sans Unicode"/>
                <a:cs typeface="Lucida Sans Unicode"/>
              </a:rPr>
              <a:t>γκ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6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70" dirty="0">
                <a:latin typeface="Lucida Sans Unicode"/>
                <a:cs typeface="Lucida Sans Unicode"/>
              </a:rPr>
              <a:t>ύγι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Η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130" dirty="0">
                <a:latin typeface="Lucida Sans Unicode"/>
                <a:cs typeface="Lucida Sans Unicode"/>
              </a:rPr>
              <a:t>η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45" dirty="0">
                <a:latin typeface="Lucida Sans Unicode"/>
                <a:cs typeface="Lucida Sans Unicode"/>
              </a:rPr>
              <a:t>ιν</a:t>
            </a:r>
            <a:r>
              <a:rPr sz="1800" spc="-200" dirty="0">
                <a:latin typeface="Lucida Sans Unicode"/>
                <a:cs typeface="Lucida Sans Unicode"/>
              </a:rPr>
              <a:t>ό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60" dirty="0">
                <a:latin typeface="Lucida Sans Unicode"/>
                <a:cs typeface="Lucida Sans Unicode"/>
              </a:rPr>
              <a:t>γίν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75" dirty="0">
                <a:latin typeface="Lucida Sans Unicode"/>
                <a:cs typeface="Lucida Sans Unicode"/>
              </a:rPr>
              <a:t>λ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75" dirty="0">
                <a:latin typeface="Lucida Sans Unicode"/>
                <a:cs typeface="Lucida Sans Unicode"/>
              </a:rPr>
              <a:t>ένα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45" dirty="0">
                <a:latin typeface="Lucida Sans Unicode"/>
                <a:cs typeface="Lucida Sans Unicode"/>
              </a:rPr>
              <a:t>ι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40" dirty="0">
                <a:latin typeface="Lucida Sans Unicode"/>
                <a:cs typeface="Lucida Sans Unicode"/>
              </a:rPr>
              <a:t>λ</a:t>
            </a:r>
            <a:r>
              <a:rPr sz="1800" spc="-155" dirty="0">
                <a:latin typeface="Lucida Sans Unicode"/>
                <a:cs typeface="Lucida Sans Unicode"/>
              </a:rPr>
              <a:t>ό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65" dirty="0">
                <a:latin typeface="Lucida Sans Unicode"/>
                <a:cs typeface="Lucida Sans Unicode"/>
              </a:rPr>
              <a:t>νώ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cap="small" spc="-175" dirty="0">
                <a:latin typeface="Lucida Sans Unicode"/>
                <a:cs typeface="Lucida Sans Unicode"/>
              </a:rPr>
              <a:t>ν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4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1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η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170" dirty="0">
                <a:latin typeface="Lucida Sans Unicode"/>
                <a:cs typeface="Lucida Sans Unicode"/>
              </a:rPr>
              <a:t>ού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175" dirty="0">
                <a:latin typeface="Lucida Sans Unicode"/>
                <a:cs typeface="Lucida Sans Unicode"/>
              </a:rPr>
              <a:t>ωσ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80" dirty="0">
                <a:latin typeface="Lucida Sans Unicode"/>
                <a:cs typeface="Lucida Sans Unicode"/>
              </a:rPr>
              <a:t>ίνε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229" dirty="0">
                <a:latin typeface="Lucida Sans Unicode"/>
                <a:cs typeface="Lucida Sans Unicode"/>
              </a:rPr>
              <a:t>ι</a:t>
            </a:r>
            <a:r>
              <a:rPr sz="1800" spc="-33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95" dirty="0">
                <a:latin typeface="Lucida Sans Unicode"/>
                <a:cs typeface="Lucida Sans Unicode"/>
              </a:rPr>
              <a:t>χ</a:t>
            </a:r>
            <a:r>
              <a:rPr sz="1800" spc="-140" dirty="0">
                <a:latin typeface="Lucida Sans Unicode"/>
                <a:cs typeface="Lucida Sans Unicode"/>
              </a:rPr>
              <a:t>ί</a:t>
            </a:r>
            <a:r>
              <a:rPr sz="1800" spc="-270" dirty="0">
                <a:latin typeface="Lucida Sans Unicode"/>
                <a:cs typeface="Lucida Sans Unicode"/>
              </a:rPr>
              <a:t>ζε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να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60" dirty="0">
                <a:latin typeface="Lucida Sans Unicode"/>
                <a:cs typeface="Lucida Sans Unicode"/>
              </a:rPr>
              <a:t>υν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δ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70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ί</a:t>
            </a:r>
            <a:r>
              <a:rPr sz="1800" spc="-175" dirty="0">
                <a:latin typeface="Lucida Sans Unicode"/>
                <a:cs typeface="Lucida Sans Unicode"/>
              </a:rPr>
              <a:t> 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cap="small" spc="-130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20" dirty="0">
                <a:latin typeface="Lucida Sans Unicode"/>
                <a:cs typeface="Lucida Sans Unicode"/>
              </a:rPr>
              <a:t>θ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cap="small" spc="60" dirty="0">
                <a:latin typeface="Lucida Sans Unicode"/>
                <a:cs typeface="Lucida Sans Unicode"/>
              </a:rPr>
              <a:t>υ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είν</a:t>
            </a:r>
            <a:r>
              <a:rPr sz="1800" spc="-275" dirty="0">
                <a:latin typeface="Lucida Sans Unicode"/>
                <a:cs typeface="Lucida Sans Unicode"/>
              </a:rPr>
              <a:t>α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η </a:t>
            </a:r>
            <a:r>
              <a:rPr sz="1800" spc="-260" dirty="0">
                <a:latin typeface="Lucida Sans Unicode"/>
                <a:cs typeface="Lucida Sans Unicode"/>
              </a:rPr>
              <a:t>ζω</a:t>
            </a:r>
            <a:r>
              <a:rPr sz="1800" spc="-204" dirty="0">
                <a:latin typeface="Lucida Sans Unicode"/>
                <a:cs typeface="Lucida Sans Unicode"/>
              </a:rPr>
              <a:t>ή</a:t>
            </a:r>
            <a:r>
              <a:rPr sz="1800" spc="-650" dirty="0">
                <a:latin typeface="Lucida Sans Unicode"/>
                <a:cs typeface="Lucida Sans Unicode"/>
              </a:rPr>
              <a:t>…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8050"/>
            <a:ext cx="9144000" cy="3110230"/>
          </a:xfrm>
          <a:custGeom>
            <a:avLst/>
            <a:gdLst/>
            <a:ahLst/>
            <a:cxnLst/>
            <a:rect l="l" t="t" r="r" b="b"/>
            <a:pathLst>
              <a:path w="9144000" h="3110229">
                <a:moveTo>
                  <a:pt x="9144000" y="0"/>
                </a:moveTo>
                <a:lnTo>
                  <a:pt x="0" y="0"/>
                </a:lnTo>
                <a:lnTo>
                  <a:pt x="0" y="3110230"/>
                </a:lnTo>
                <a:lnTo>
                  <a:pt x="4572000" y="3110230"/>
                </a:lnTo>
                <a:lnTo>
                  <a:pt x="9144000" y="311023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5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150" y="942340"/>
            <a:ext cx="6913880" cy="30416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ts val="7909"/>
              </a:lnSpc>
              <a:spcBef>
                <a:spcPts val="370"/>
              </a:spcBef>
              <a:tabLst>
                <a:tab pos="1000760" algn="l"/>
              </a:tabLst>
            </a:pPr>
            <a:r>
              <a:rPr sz="6600" b="1" spc="-790" dirty="0">
                <a:solidFill>
                  <a:srgbClr val="F9BF8F"/>
                </a:solidFill>
                <a:latin typeface="Arial"/>
                <a:cs typeface="Arial"/>
              </a:rPr>
              <a:t>Β.	</a:t>
            </a:r>
            <a:r>
              <a:rPr sz="6600" b="1" spc="-765" dirty="0">
                <a:solidFill>
                  <a:srgbClr val="F9BF8F"/>
                </a:solidFill>
                <a:latin typeface="Arial"/>
                <a:cs typeface="Arial"/>
              </a:rPr>
              <a:t>ΟΙ</a:t>
            </a:r>
            <a:r>
              <a:rPr sz="6600" b="1" spc="-235" dirty="0">
                <a:solidFill>
                  <a:srgbClr val="F9BF8F"/>
                </a:solidFill>
                <a:latin typeface="Arial"/>
                <a:cs typeface="Arial"/>
              </a:rPr>
              <a:t> </a:t>
            </a:r>
            <a:r>
              <a:rPr sz="6600" b="1" spc="-1045" dirty="0">
                <a:solidFill>
                  <a:srgbClr val="F9BF8F"/>
                </a:solidFill>
                <a:latin typeface="Arial"/>
                <a:cs typeface="Arial"/>
              </a:rPr>
              <a:t>ΑΝΑΓΚΑΣΤΙΚΕΣ </a:t>
            </a:r>
            <a:r>
              <a:rPr sz="6600" b="1" spc="-1820" dirty="0">
                <a:solidFill>
                  <a:srgbClr val="F9BF8F"/>
                </a:solidFill>
                <a:latin typeface="Arial"/>
                <a:cs typeface="Arial"/>
              </a:rPr>
              <a:t> </a:t>
            </a:r>
            <a:r>
              <a:rPr sz="6600" b="1" spc="-915" dirty="0">
                <a:solidFill>
                  <a:srgbClr val="F9BF8F"/>
                </a:solidFill>
                <a:latin typeface="Arial"/>
                <a:cs typeface="Arial"/>
              </a:rPr>
              <a:t>ΜΕΤΑΚΙΝΗΣΕΙΣ</a:t>
            </a:r>
            <a:endParaRPr sz="6600">
              <a:latin typeface="Arial"/>
              <a:cs typeface="Arial"/>
            </a:endParaRPr>
          </a:p>
          <a:p>
            <a:pPr marL="6350" algn="ctr">
              <a:lnSpc>
                <a:spcPts val="7659"/>
              </a:lnSpc>
            </a:pPr>
            <a:r>
              <a:rPr sz="6600" b="1" spc="-1065" dirty="0">
                <a:solidFill>
                  <a:srgbClr val="F9BF8F"/>
                </a:solidFill>
                <a:latin typeface="Arial"/>
                <a:cs typeface="Arial"/>
              </a:rPr>
              <a:t>ΠΛΗΘΥΣΜΩΝ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50" y="181610"/>
            <a:ext cx="8813800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30" y="0"/>
            <a:ext cx="7452359" cy="55410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6630" y="5614600"/>
            <a:ext cx="6936740" cy="6457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25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2050" i="1" spc="-50" dirty="0">
                <a:latin typeface="Arial"/>
                <a:cs typeface="Arial"/>
              </a:rPr>
              <a:t>Γά</a:t>
            </a:r>
            <a:r>
              <a:rPr sz="2050" i="1" spc="-5" dirty="0">
                <a:latin typeface="Arial"/>
                <a:cs typeface="Arial"/>
              </a:rPr>
              <a:t>λλ</a:t>
            </a:r>
            <a:r>
              <a:rPr sz="2050" i="1" cap="small" spc="-180" dirty="0">
                <a:latin typeface="Arial"/>
                <a:cs typeface="Arial"/>
              </a:rPr>
              <a:t>ο</a:t>
            </a:r>
            <a:r>
              <a:rPr sz="2050" i="1" spc="-5" dirty="0">
                <a:latin typeface="Arial"/>
                <a:cs typeface="Arial"/>
              </a:rPr>
              <a:t>ι</a:t>
            </a:r>
            <a:r>
              <a:rPr sz="2050" i="1" spc="-145" dirty="0">
                <a:latin typeface="Arial"/>
                <a:cs typeface="Arial"/>
              </a:rPr>
              <a:t>,</a:t>
            </a:r>
            <a:r>
              <a:rPr sz="2050" i="1" spc="-150" dirty="0">
                <a:latin typeface="Arial"/>
                <a:cs typeface="Arial"/>
              </a:rPr>
              <a:t> </a:t>
            </a:r>
            <a:r>
              <a:rPr sz="2050" i="1" spc="-40" dirty="0">
                <a:latin typeface="Arial"/>
                <a:cs typeface="Arial"/>
              </a:rPr>
              <a:t>Β</a:t>
            </a:r>
            <a:r>
              <a:rPr sz="2050" i="1" spc="-25" dirty="0">
                <a:latin typeface="Arial"/>
                <a:cs typeface="Arial"/>
              </a:rPr>
              <a:t>έ</a:t>
            </a:r>
            <a:r>
              <a:rPr sz="2050" i="1" spc="-20" dirty="0">
                <a:latin typeface="Arial"/>
                <a:cs typeface="Arial"/>
              </a:rPr>
              <a:t>λ</a:t>
            </a:r>
            <a:r>
              <a:rPr sz="2050" i="1" spc="-25" dirty="0">
                <a:latin typeface="Arial"/>
                <a:cs typeface="Arial"/>
              </a:rPr>
              <a:t>γ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spc="-15" dirty="0">
                <a:latin typeface="Arial"/>
                <a:cs typeface="Arial"/>
              </a:rPr>
              <a:t>ι</a:t>
            </a:r>
            <a:r>
              <a:rPr sz="2050" i="1" spc="-140" dirty="0">
                <a:latin typeface="Arial"/>
                <a:cs typeface="Arial"/>
              </a:rPr>
              <a:t> </a:t>
            </a:r>
            <a:r>
              <a:rPr sz="2050" i="1" spc="-40" dirty="0">
                <a:latin typeface="Arial"/>
                <a:cs typeface="Arial"/>
              </a:rPr>
              <a:t>κ</a:t>
            </a:r>
            <a:r>
              <a:rPr sz="2050" i="1" spc="-25" dirty="0">
                <a:latin typeface="Arial"/>
                <a:cs typeface="Arial"/>
              </a:rPr>
              <a:t>α</a:t>
            </a:r>
            <a:r>
              <a:rPr sz="2050" i="1" spc="-15" dirty="0">
                <a:latin typeface="Arial"/>
                <a:cs typeface="Arial"/>
              </a:rPr>
              <a:t>ι</a:t>
            </a:r>
            <a:r>
              <a:rPr sz="2050" i="1" spc="-140" dirty="0">
                <a:latin typeface="Arial"/>
                <a:cs typeface="Arial"/>
              </a:rPr>
              <a:t> </a:t>
            </a:r>
            <a:r>
              <a:rPr sz="2050" i="1" spc="-40" dirty="0">
                <a:latin typeface="Arial"/>
                <a:cs typeface="Arial"/>
              </a:rPr>
              <a:t>Ο</a:t>
            </a:r>
            <a:r>
              <a:rPr sz="2050" i="1" spc="-5" dirty="0">
                <a:latin typeface="Arial"/>
                <a:cs typeface="Arial"/>
              </a:rPr>
              <a:t>λ</a:t>
            </a:r>
            <a:r>
              <a:rPr sz="2050" i="1" spc="-15" dirty="0">
                <a:latin typeface="Arial"/>
                <a:cs typeface="Arial"/>
              </a:rPr>
              <a:t>λ</a:t>
            </a:r>
            <a:r>
              <a:rPr sz="2050" i="1" spc="-10" dirty="0">
                <a:latin typeface="Arial"/>
                <a:cs typeface="Arial"/>
              </a:rPr>
              <a:t>α</a:t>
            </a:r>
            <a:r>
              <a:rPr sz="2050" i="1" spc="-25" dirty="0">
                <a:latin typeface="Arial"/>
                <a:cs typeface="Arial"/>
              </a:rPr>
              <a:t>νδ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cap="small" spc="-200" dirty="0">
                <a:latin typeface="Arial"/>
                <a:cs typeface="Arial"/>
              </a:rPr>
              <a:t>ί</a:t>
            </a:r>
            <a:r>
              <a:rPr sz="2050" i="1" spc="-150" dirty="0">
                <a:latin typeface="Arial"/>
                <a:cs typeface="Arial"/>
              </a:rPr>
              <a:t> </a:t>
            </a:r>
            <a:r>
              <a:rPr sz="2050" i="1" spc="-35" dirty="0">
                <a:latin typeface="Arial"/>
                <a:cs typeface="Arial"/>
              </a:rPr>
              <a:t>ε</a:t>
            </a:r>
            <a:r>
              <a:rPr sz="2050" i="1" spc="-45" dirty="0">
                <a:latin typeface="Arial"/>
                <a:cs typeface="Arial"/>
              </a:rPr>
              <a:t>κ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cap="small" spc="-155" dirty="0">
                <a:latin typeface="Arial"/>
                <a:cs typeface="Arial"/>
              </a:rPr>
              <a:t>ο</a:t>
            </a:r>
            <a:r>
              <a:rPr sz="2050" i="1" spc="-245" dirty="0">
                <a:latin typeface="Arial"/>
                <a:cs typeface="Arial"/>
              </a:rPr>
              <a:t>π</a:t>
            </a:r>
            <a:r>
              <a:rPr sz="2050" i="1" spc="-20" dirty="0">
                <a:latin typeface="Arial"/>
                <a:cs typeface="Arial"/>
              </a:rPr>
              <a:t>ι</a:t>
            </a:r>
            <a:r>
              <a:rPr sz="2050" i="1" spc="-15" dirty="0">
                <a:latin typeface="Arial"/>
                <a:cs typeface="Arial"/>
              </a:rPr>
              <a:t>σ</a:t>
            </a:r>
            <a:r>
              <a:rPr sz="2050" i="1" spc="-20" dirty="0">
                <a:latin typeface="Arial"/>
                <a:cs typeface="Arial"/>
              </a:rPr>
              <a:t>μ</a:t>
            </a:r>
            <a:r>
              <a:rPr sz="2050" i="1" spc="-35" dirty="0">
                <a:latin typeface="Arial"/>
                <a:cs typeface="Arial"/>
              </a:rPr>
              <a:t>έν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spc="-15" dirty="0">
                <a:latin typeface="Arial"/>
                <a:cs typeface="Arial"/>
              </a:rPr>
              <a:t>ι</a:t>
            </a:r>
            <a:r>
              <a:rPr sz="2050" i="1" spc="-120" dirty="0">
                <a:latin typeface="Arial"/>
                <a:cs typeface="Arial"/>
              </a:rPr>
              <a:t> </a:t>
            </a:r>
            <a:r>
              <a:rPr sz="2050" i="1" spc="-250" dirty="0">
                <a:latin typeface="Arial"/>
                <a:cs typeface="Arial"/>
              </a:rPr>
              <a:t>π</a:t>
            </a:r>
            <a:r>
              <a:rPr sz="2050" i="1" spc="-45" dirty="0">
                <a:latin typeface="Arial"/>
                <a:cs typeface="Arial"/>
              </a:rPr>
              <a:t>ε</a:t>
            </a:r>
            <a:r>
              <a:rPr sz="2050" i="1" spc="-40" dirty="0">
                <a:latin typeface="Arial"/>
                <a:cs typeface="Arial"/>
              </a:rPr>
              <a:t>ρ</a:t>
            </a:r>
            <a:r>
              <a:rPr sz="2050" i="1" spc="-25" dirty="0">
                <a:latin typeface="Arial"/>
                <a:cs typeface="Arial"/>
              </a:rPr>
              <a:t>ν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cap="small" spc="-290" dirty="0">
                <a:latin typeface="Arial"/>
                <a:cs typeface="Arial"/>
              </a:rPr>
              <a:t>ύ</a:t>
            </a:r>
            <a:r>
              <a:rPr sz="2050" i="1" cap="small" spc="-240" dirty="0">
                <a:latin typeface="Arial"/>
                <a:cs typeface="Arial"/>
              </a:rPr>
              <a:t>ν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spc="-30" dirty="0">
                <a:latin typeface="Arial"/>
                <a:cs typeface="Arial"/>
              </a:rPr>
              <a:t>η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γ</a:t>
            </a:r>
            <a:r>
              <a:rPr sz="2050" i="1" spc="-45" dirty="0">
                <a:latin typeface="Arial"/>
                <a:cs typeface="Arial"/>
              </a:rPr>
              <a:t>έ</a:t>
            </a:r>
            <a:r>
              <a:rPr sz="2050" i="1" spc="-40" dirty="0">
                <a:latin typeface="Arial"/>
                <a:cs typeface="Arial"/>
              </a:rPr>
              <a:t>φ</a:t>
            </a:r>
            <a:r>
              <a:rPr sz="2050" i="1" cap="small" spc="-5" dirty="0">
                <a:latin typeface="Arial"/>
                <a:cs typeface="Arial"/>
              </a:rPr>
              <a:t>υ</a:t>
            </a:r>
            <a:r>
              <a:rPr sz="2050" i="1" spc="-30" dirty="0">
                <a:latin typeface="Arial"/>
                <a:cs typeface="Arial"/>
              </a:rPr>
              <a:t>ρα 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cap="small" dirty="0">
                <a:latin typeface="Arial"/>
                <a:cs typeface="Arial"/>
              </a:rPr>
              <a:t>υ</a:t>
            </a:r>
            <a:r>
              <a:rPr sz="2050" i="1" spc="-145" dirty="0">
                <a:latin typeface="Arial"/>
                <a:cs typeface="Arial"/>
              </a:rPr>
              <a:t> </a:t>
            </a:r>
            <a:r>
              <a:rPr sz="2050" i="1" spc="-204" dirty="0">
                <a:latin typeface="Arial"/>
                <a:cs typeface="Arial"/>
              </a:rPr>
              <a:t>Έ</a:t>
            </a:r>
            <a:r>
              <a:rPr sz="2050" i="1" spc="-5" dirty="0">
                <a:latin typeface="Arial"/>
                <a:cs typeface="Arial"/>
              </a:rPr>
              <a:t>λ</a:t>
            </a:r>
            <a:r>
              <a:rPr sz="2050" i="1" spc="-50" dirty="0">
                <a:latin typeface="Arial"/>
                <a:cs typeface="Arial"/>
              </a:rPr>
              <a:t>β</a:t>
            </a:r>
            <a:r>
              <a:rPr sz="2050" i="1" spc="-15" dirty="0">
                <a:latin typeface="Arial"/>
                <a:cs typeface="Arial"/>
              </a:rPr>
              <a:t>α</a:t>
            </a:r>
            <a:r>
              <a:rPr sz="2050" i="1" spc="-145" dirty="0">
                <a:latin typeface="Arial"/>
                <a:cs typeface="Arial"/>
              </a:rPr>
              <a:t>,</a:t>
            </a:r>
            <a:r>
              <a:rPr sz="2050" i="1" spc="-150" dirty="0">
                <a:latin typeface="Arial"/>
                <a:cs typeface="Arial"/>
              </a:rPr>
              <a:t> </a:t>
            </a:r>
            <a:r>
              <a:rPr sz="2050" i="1" spc="-30" dirty="0">
                <a:latin typeface="Arial"/>
                <a:cs typeface="Arial"/>
              </a:rPr>
              <a:t>ε</a:t>
            </a:r>
            <a:r>
              <a:rPr sz="2050" i="1" spc="-240" dirty="0">
                <a:latin typeface="Arial"/>
                <a:cs typeface="Arial"/>
              </a:rPr>
              <a:t>π</a:t>
            </a:r>
            <a:r>
              <a:rPr sz="2050" i="1" spc="-20" dirty="0">
                <a:latin typeface="Arial"/>
                <a:cs typeface="Arial"/>
              </a:rPr>
              <a:t>ι</a:t>
            </a:r>
            <a:r>
              <a:rPr sz="2050" i="1" spc="-10" dirty="0">
                <a:latin typeface="Arial"/>
                <a:cs typeface="Arial"/>
              </a:rPr>
              <a:t>σ</a:t>
            </a:r>
            <a:r>
              <a:rPr sz="2050" i="1" dirty="0">
                <a:latin typeface="Arial"/>
                <a:cs typeface="Arial"/>
              </a:rPr>
              <a:t>τ</a:t>
            </a:r>
            <a:r>
              <a:rPr sz="2050" i="1" spc="-45" dirty="0">
                <a:latin typeface="Arial"/>
                <a:cs typeface="Arial"/>
              </a:rPr>
              <a:t>ρ</a:t>
            </a:r>
            <a:r>
              <a:rPr sz="2050" i="1" spc="-40" dirty="0">
                <a:latin typeface="Arial"/>
                <a:cs typeface="Arial"/>
              </a:rPr>
              <a:t>έφ</a:t>
            </a:r>
            <a:r>
              <a:rPr sz="2050" i="1" cap="small" spc="-180" dirty="0">
                <a:latin typeface="Arial"/>
                <a:cs typeface="Arial"/>
              </a:rPr>
              <a:t>ο</a:t>
            </a:r>
            <a:r>
              <a:rPr sz="2050" i="1" cap="small" spc="-190" dirty="0">
                <a:latin typeface="Arial"/>
                <a:cs typeface="Arial"/>
              </a:rPr>
              <a:t>ν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spc="-25" dirty="0">
                <a:latin typeface="Arial"/>
                <a:cs typeface="Arial"/>
              </a:rPr>
              <a:t>α</a:t>
            </a:r>
            <a:r>
              <a:rPr sz="2050" i="1" spc="-55" dirty="0">
                <a:latin typeface="Arial"/>
                <a:cs typeface="Arial"/>
              </a:rPr>
              <a:t>ς</a:t>
            </a:r>
            <a:r>
              <a:rPr sz="2050" i="1" spc="-14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σ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cap="small" spc="-195" dirty="0">
                <a:latin typeface="Arial"/>
                <a:cs typeface="Arial"/>
              </a:rPr>
              <a:t>ν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spc="-10" dirty="0">
                <a:latin typeface="Arial"/>
                <a:cs typeface="Arial"/>
              </a:rPr>
              <a:t>ό</a:t>
            </a:r>
            <a:r>
              <a:rPr sz="2050" i="1" spc="-254" dirty="0">
                <a:latin typeface="Arial"/>
                <a:cs typeface="Arial"/>
              </a:rPr>
              <a:t>π</a:t>
            </a:r>
            <a:r>
              <a:rPr sz="2050" i="1" cap="small" spc="-175" dirty="0">
                <a:latin typeface="Arial"/>
                <a:cs typeface="Arial"/>
              </a:rPr>
              <a:t>ο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cap="small" spc="-5" dirty="0">
                <a:latin typeface="Arial"/>
                <a:cs typeface="Arial"/>
              </a:rPr>
              <a:t>υ</a:t>
            </a:r>
            <a:r>
              <a:rPr sz="2050" i="1" spc="-60" dirty="0">
                <a:latin typeface="Arial"/>
                <a:cs typeface="Arial"/>
              </a:rPr>
              <a:t>ς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50" y="800100"/>
            <a:ext cx="6667500" cy="5257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4919" y="6126479"/>
            <a:ext cx="612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31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  <a:hlinkClick r:id="rId3"/>
              </a:rPr>
              <a:t>http://fishki.net/35341-velikaja-pobeda-v-fotografijah-100-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160" dirty="0">
                <a:latin typeface="Lucida Sans Unicode"/>
                <a:cs typeface="Lucida Sans Unicode"/>
              </a:rPr>
              <a:t>foto.html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210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1320" y="6055359"/>
            <a:ext cx="6835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60" dirty="0">
                <a:latin typeface="Lucida Sans Unicode"/>
                <a:cs typeface="Lucida Sans Unicode"/>
              </a:rPr>
              <a:t>▲</a:t>
            </a:r>
            <a:r>
              <a:rPr sz="1800" spc="-10" dirty="0">
                <a:latin typeface="Lucida Sans Unicode"/>
                <a:cs typeface="Lucida Sans Unicode"/>
              </a:rPr>
              <a:t>Βε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15" dirty="0">
                <a:latin typeface="Lucida Sans Unicode"/>
                <a:cs typeface="Lucida Sans Unicode"/>
              </a:rPr>
              <a:t>ολ</a:t>
            </a:r>
            <a:r>
              <a:rPr sz="1800" spc="-140" dirty="0">
                <a:latin typeface="Lucida Sans Unicode"/>
                <a:cs typeface="Lucida Sans Unicode"/>
              </a:rPr>
              <a:t>ί</a:t>
            </a:r>
            <a:r>
              <a:rPr sz="1800" spc="-100" dirty="0">
                <a:latin typeface="Lucida Sans Unicode"/>
                <a:cs typeface="Lucida Sans Unicode"/>
              </a:rPr>
              <a:t>νο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Μ</a:t>
            </a:r>
            <a:r>
              <a:rPr sz="1800" spc="-150" dirty="0">
                <a:latin typeface="Lucida Sans Unicode"/>
                <a:cs typeface="Lucida Sans Unicode"/>
              </a:rPr>
              <a:t>ά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</a:t>
            </a:r>
            <a:r>
              <a:rPr sz="1800" spc="-105" dirty="0">
                <a:latin typeface="Lucida Sans Unicode"/>
                <a:cs typeface="Lucida Sans Unicode"/>
              </a:rPr>
              <a:t>9</a:t>
            </a:r>
            <a:r>
              <a:rPr sz="1800" spc="-125" dirty="0">
                <a:latin typeface="Lucida Sans Unicode"/>
                <a:cs typeface="Lucida Sans Unicode"/>
              </a:rPr>
              <a:t>4</a:t>
            </a:r>
            <a:r>
              <a:rPr sz="1800" spc="-114" dirty="0">
                <a:latin typeface="Lucida Sans Unicode"/>
                <a:cs typeface="Lucida Sans Unicode"/>
              </a:rPr>
              <a:t>5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60325">
              <a:lnSpc>
                <a:spcPct val="100000"/>
              </a:lnSpc>
            </a:pPr>
            <a:r>
              <a:rPr sz="1800" spc="-145" dirty="0">
                <a:latin typeface="Lucida Sans Unicode"/>
                <a:cs typeface="Lucida Sans Unicode"/>
                <a:hlinkClick r:id="rId3"/>
              </a:rPr>
              <a:t>http://fishki.net/35341-velikaja-pobeda-v-fotografijah-100-foto.html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3510"/>
            <a:ext cx="9144000" cy="1098550"/>
          </a:xfrm>
          <a:custGeom>
            <a:avLst/>
            <a:gdLst/>
            <a:ahLst/>
            <a:cxnLst/>
            <a:rect l="l" t="t" r="r" b="b"/>
            <a:pathLst>
              <a:path w="9144000" h="1098550">
                <a:moveTo>
                  <a:pt x="9144000" y="0"/>
                </a:moveTo>
                <a:lnTo>
                  <a:pt x="0" y="0"/>
                </a:lnTo>
                <a:lnTo>
                  <a:pt x="0" y="1098550"/>
                </a:lnTo>
                <a:lnTo>
                  <a:pt x="4572000" y="1098550"/>
                </a:lnTo>
                <a:lnTo>
                  <a:pt x="9144000" y="1098550"/>
                </a:lnTo>
                <a:lnTo>
                  <a:pt x="914400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270" y="1446529"/>
            <a:ext cx="85464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8570" algn="l"/>
                <a:tab pos="3876675" algn="l"/>
              </a:tabLst>
            </a:pPr>
            <a:r>
              <a:rPr sz="6600" b="1" spc="-480" dirty="0">
                <a:solidFill>
                  <a:srgbClr val="F1DBDA"/>
                </a:solidFill>
                <a:latin typeface="Arial"/>
                <a:cs typeface="Arial"/>
              </a:rPr>
              <a:t>Γ.	</a:t>
            </a:r>
            <a:r>
              <a:rPr sz="6600" b="1" spc="-990" dirty="0">
                <a:solidFill>
                  <a:srgbClr val="F1DBDA"/>
                </a:solidFill>
                <a:latin typeface="Arial"/>
                <a:cs typeface="Arial"/>
              </a:rPr>
              <a:t>ΥΛΙΚΕΣ	</a:t>
            </a:r>
            <a:r>
              <a:rPr sz="6600" b="1" spc="-1185" dirty="0">
                <a:solidFill>
                  <a:srgbClr val="F1DBDA"/>
                </a:solidFill>
                <a:latin typeface="Arial"/>
                <a:cs typeface="Arial"/>
              </a:rPr>
              <a:t>ΚΑΤΑΣΤΡΟΦΕΣ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19" y="974089"/>
            <a:ext cx="8851900" cy="57010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3850" y="260350"/>
            <a:ext cx="8425180" cy="459740"/>
          </a:xfrm>
          <a:custGeom>
            <a:avLst/>
            <a:gdLst/>
            <a:ahLst/>
            <a:cxnLst/>
            <a:rect l="l" t="t" r="r" b="b"/>
            <a:pathLst>
              <a:path w="8425180" h="459740">
                <a:moveTo>
                  <a:pt x="8425180" y="0"/>
                </a:moveTo>
                <a:lnTo>
                  <a:pt x="0" y="0"/>
                </a:lnTo>
                <a:lnTo>
                  <a:pt x="0" y="459739"/>
                </a:lnTo>
                <a:lnTo>
                  <a:pt x="4212590" y="459739"/>
                </a:lnTo>
                <a:lnTo>
                  <a:pt x="8425180" y="459739"/>
                </a:lnTo>
                <a:lnTo>
                  <a:pt x="8425180" y="0"/>
                </a:lnTo>
                <a:close/>
              </a:path>
            </a:pathLst>
          </a:custGeom>
          <a:solidFill>
            <a:srgbClr val="DAED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8900" y="294640"/>
            <a:ext cx="6355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85" dirty="0"/>
              <a:t>Ε</a:t>
            </a:r>
            <a:r>
              <a:rPr sz="2400" cap="small" spc="100" dirty="0"/>
              <a:t>υ</a:t>
            </a:r>
            <a:r>
              <a:rPr sz="2400" spc="-225" dirty="0"/>
              <a:t>ρώπ</a:t>
            </a:r>
            <a:r>
              <a:rPr sz="2400" spc="-190" dirty="0"/>
              <a:t>η</a:t>
            </a:r>
            <a:r>
              <a:rPr sz="2400" spc="-95" dirty="0"/>
              <a:t>:</a:t>
            </a:r>
            <a:r>
              <a:rPr sz="2400" spc="-85" dirty="0"/>
              <a:t> </a:t>
            </a:r>
            <a:r>
              <a:rPr sz="2400" spc="15" dirty="0"/>
              <a:t>Σ</a:t>
            </a:r>
            <a:r>
              <a:rPr sz="2400" spc="-330" dirty="0"/>
              <a:t>ω</a:t>
            </a:r>
            <a:r>
              <a:rPr sz="2400" spc="-140" dirty="0"/>
              <a:t>ρό</a:t>
            </a:r>
            <a:r>
              <a:rPr sz="2400" spc="-265" dirty="0"/>
              <a:t>ς</a:t>
            </a:r>
            <a:r>
              <a:rPr sz="2400" spc="-95" dirty="0"/>
              <a:t> </a:t>
            </a:r>
            <a:r>
              <a:rPr sz="2400" spc="-345" dirty="0"/>
              <a:t>α</a:t>
            </a:r>
            <a:r>
              <a:rPr sz="2400" spc="-225" dirty="0"/>
              <a:t>π</a:t>
            </a:r>
            <a:r>
              <a:rPr sz="2400" spc="-170" dirty="0"/>
              <a:t>ό</a:t>
            </a:r>
            <a:r>
              <a:rPr sz="2400" spc="-90" dirty="0"/>
              <a:t> </a:t>
            </a:r>
            <a:r>
              <a:rPr sz="2400" spc="-229" dirty="0"/>
              <a:t>ε</a:t>
            </a:r>
            <a:r>
              <a:rPr sz="2400" spc="-180" dirty="0"/>
              <a:t>ρε</a:t>
            </a:r>
            <a:r>
              <a:rPr sz="2400" spc="-355" dirty="0"/>
              <a:t>ί</a:t>
            </a:r>
            <a:r>
              <a:rPr sz="2400" spc="-305" dirty="0"/>
              <a:t>πι</a:t>
            </a:r>
            <a:r>
              <a:rPr sz="2400" spc="-345" dirty="0"/>
              <a:t>α</a:t>
            </a:r>
            <a:r>
              <a:rPr sz="2400" spc="-95" dirty="0"/>
              <a:t>.</a:t>
            </a:r>
            <a:r>
              <a:rPr sz="2400" spc="-85" dirty="0"/>
              <a:t> </a:t>
            </a:r>
            <a:r>
              <a:rPr sz="2400" spc="15" dirty="0"/>
              <a:t>Κ</a:t>
            </a:r>
            <a:r>
              <a:rPr sz="2400" spc="-345" dirty="0"/>
              <a:t>α</a:t>
            </a:r>
            <a:r>
              <a:rPr sz="2400" spc="-390" dirty="0"/>
              <a:t>τ</a:t>
            </a:r>
            <a:r>
              <a:rPr sz="2400" spc="-345" dirty="0"/>
              <a:t>α</a:t>
            </a:r>
            <a:r>
              <a:rPr sz="2400" spc="-135" dirty="0"/>
              <a:t>σ</a:t>
            </a:r>
            <a:r>
              <a:rPr sz="2400" spc="-390" dirty="0"/>
              <a:t>τ</a:t>
            </a:r>
            <a:r>
              <a:rPr sz="2400" spc="-235" dirty="0"/>
              <a:t>ρά</a:t>
            </a:r>
            <a:r>
              <a:rPr sz="2400" spc="-295" dirty="0"/>
              <a:t>φ</a:t>
            </a:r>
            <a:r>
              <a:rPr sz="2400" spc="-170" dirty="0"/>
              <a:t>η</a:t>
            </a:r>
            <a:r>
              <a:rPr sz="2400" spc="-114" dirty="0"/>
              <a:t>κ</a:t>
            </a:r>
            <a:r>
              <a:rPr sz="2400" spc="-345" dirty="0"/>
              <a:t>α</a:t>
            </a:r>
            <a:r>
              <a:rPr sz="2400" spc="-65" dirty="0"/>
              <a:t>ν</a:t>
            </a:r>
            <a:r>
              <a:rPr sz="2400" dirty="0"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000" y="84318"/>
            <a:ext cx="6731000" cy="50731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9580" y="2591626"/>
            <a:ext cx="1814830" cy="25044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00050" marR="5080" indent="119380" algn="r">
              <a:lnSpc>
                <a:spcPts val="2160"/>
              </a:lnSpc>
              <a:spcBef>
                <a:spcPts val="235"/>
              </a:spcBef>
              <a:buSzPct val="97297"/>
              <a:buFont typeface="Lucida Sans Unicode"/>
              <a:buChar char="►"/>
              <a:tabLst>
                <a:tab pos="704850" algn="l"/>
              </a:tabLst>
            </a:pP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μ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40" dirty="0">
                <a:latin typeface="Arial"/>
                <a:cs typeface="Arial"/>
              </a:rPr>
              <a:t>κ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cap="small" spc="-195" dirty="0">
                <a:latin typeface="Arial"/>
                <a:cs typeface="Arial"/>
              </a:rPr>
              <a:t>ο</a:t>
            </a:r>
            <a:r>
              <a:rPr sz="1850" i="1" cap="small" spc="-160" dirty="0">
                <a:latin typeface="Arial"/>
                <a:cs typeface="Arial"/>
              </a:rPr>
              <a:t>ί </a:t>
            </a:r>
            <a:r>
              <a:rPr sz="1850" i="1" spc="-16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Σ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0" dirty="0">
                <a:latin typeface="Arial"/>
                <a:cs typeface="Arial"/>
              </a:rPr>
              <a:t>ιε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160" dirty="0">
                <a:latin typeface="Arial"/>
                <a:cs typeface="Arial"/>
              </a:rPr>
              <a:t>ί </a:t>
            </a:r>
            <a:r>
              <a:rPr sz="1850" i="1" spc="-16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στρατιώτες </a:t>
            </a:r>
            <a:r>
              <a:rPr sz="1850" i="1" spc="-2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cap="small" spc="-100" dirty="0">
                <a:latin typeface="Arial"/>
                <a:cs typeface="Arial"/>
              </a:rPr>
              <a:t>υ</a:t>
            </a:r>
            <a:r>
              <a:rPr sz="1850" i="1" cap="small" spc="-95" dirty="0">
                <a:latin typeface="Arial"/>
                <a:cs typeface="Arial"/>
              </a:rPr>
              <a:t>ν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ν</a:t>
            </a:r>
            <a:r>
              <a:rPr sz="1850" i="1" spc="-2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305" dirty="0">
                <a:latin typeface="Arial"/>
                <a:cs typeface="Arial"/>
              </a:rPr>
              <a:t>ύ</a:t>
            </a:r>
            <a:r>
              <a:rPr sz="1850" i="1" cap="small" spc="-185" dirty="0">
                <a:latin typeface="Arial"/>
                <a:cs typeface="Arial"/>
              </a:rPr>
              <a:t>ν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ι</a:t>
            </a:r>
            <a:endParaRPr sz="1850">
              <a:latin typeface="Arial"/>
              <a:cs typeface="Arial"/>
            </a:endParaRPr>
          </a:p>
          <a:p>
            <a:pPr marL="12700" marR="5080" indent="1191260" algn="r">
              <a:lnSpc>
                <a:spcPts val="2160"/>
              </a:lnSpc>
            </a:pP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20" dirty="0">
                <a:latin typeface="Arial"/>
                <a:cs typeface="Arial"/>
              </a:rPr>
              <a:t>ια 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25" dirty="0">
                <a:latin typeface="Arial"/>
                <a:cs typeface="Arial"/>
              </a:rPr>
              <a:t>νη </a:t>
            </a:r>
            <a:r>
              <a:rPr sz="1850" i="1" spc="-35" dirty="0">
                <a:latin typeface="Arial"/>
                <a:cs typeface="Arial"/>
              </a:rPr>
              <a:t>γέ</a:t>
            </a:r>
            <a:r>
              <a:rPr sz="1850" i="1" spc="-40" dirty="0">
                <a:latin typeface="Arial"/>
                <a:cs typeface="Arial"/>
              </a:rPr>
              <a:t>φ</a:t>
            </a:r>
            <a:r>
              <a:rPr sz="1850" i="1" cap="small" spc="-15" dirty="0">
                <a:latin typeface="Arial"/>
                <a:cs typeface="Arial"/>
              </a:rPr>
              <a:t>υ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ά</a:t>
            </a:r>
            <a:r>
              <a:rPr sz="1850" i="1" spc="-45" dirty="0">
                <a:latin typeface="Arial"/>
                <a:cs typeface="Arial"/>
              </a:rPr>
              <a:t>νω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ό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90" dirty="0">
                <a:latin typeface="Arial"/>
                <a:cs typeface="Arial"/>
              </a:rPr>
              <a:t>ο</a:t>
            </a:r>
            <a:r>
              <a:rPr sz="1850" i="1" cap="small" spc="-170" dirty="0">
                <a:latin typeface="Arial"/>
                <a:cs typeface="Arial"/>
              </a:rPr>
              <a:t>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04" dirty="0">
                <a:latin typeface="Arial"/>
                <a:cs typeface="Arial"/>
              </a:rPr>
              <a:t>π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0" dirty="0">
                <a:latin typeface="Arial"/>
                <a:cs typeface="Arial"/>
              </a:rPr>
              <a:t>μό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95" dirty="0">
                <a:latin typeface="Arial"/>
                <a:cs typeface="Arial"/>
              </a:rPr>
              <a:t>Έ</a:t>
            </a:r>
            <a:r>
              <a:rPr sz="1850" i="1" spc="-10" dirty="0">
                <a:latin typeface="Arial"/>
                <a:cs typeface="Arial"/>
              </a:rPr>
              <a:t>λ</a:t>
            </a:r>
            <a:r>
              <a:rPr sz="1850" i="1" spc="-60" dirty="0">
                <a:latin typeface="Arial"/>
                <a:cs typeface="Arial"/>
              </a:rPr>
              <a:t>β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0" dirty="0">
                <a:latin typeface="Arial"/>
                <a:cs typeface="Arial"/>
              </a:rPr>
              <a:t>,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5" dirty="0">
                <a:latin typeface="Arial"/>
                <a:cs typeface="Arial"/>
              </a:rPr>
              <a:t>Γε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νί</a:t>
            </a:r>
            <a:r>
              <a:rPr sz="1850" i="1" spc="-10" dirty="0">
                <a:latin typeface="Arial"/>
                <a:cs typeface="Arial"/>
              </a:rPr>
              <a:t>α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243840"/>
            <a:ext cx="8728710" cy="63690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869" y="332740"/>
            <a:ext cx="7632700" cy="56172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340" y="6118790"/>
            <a:ext cx="6595745" cy="340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2050" i="1" spc="-40" dirty="0">
                <a:latin typeface="Arial"/>
                <a:cs typeface="Arial"/>
              </a:rPr>
              <a:t>Κ</a:t>
            </a:r>
            <a:r>
              <a:rPr sz="2050" i="1" spc="-25" dirty="0">
                <a:latin typeface="Arial"/>
                <a:cs typeface="Arial"/>
              </a:rPr>
              <a:t>α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spc="-15" dirty="0">
                <a:latin typeface="Arial"/>
                <a:cs typeface="Arial"/>
              </a:rPr>
              <a:t>α</a:t>
            </a:r>
            <a:r>
              <a:rPr sz="2050" i="1" spc="-10" dirty="0">
                <a:latin typeface="Arial"/>
                <a:cs typeface="Arial"/>
              </a:rPr>
              <a:t>σ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spc="-30" dirty="0">
                <a:latin typeface="Arial"/>
                <a:cs typeface="Arial"/>
              </a:rPr>
              <a:t>ρα</a:t>
            </a:r>
            <a:r>
              <a:rPr sz="2050" i="1" spc="-20" dirty="0">
                <a:latin typeface="Arial"/>
                <a:cs typeface="Arial"/>
              </a:rPr>
              <a:t>μ</a:t>
            </a:r>
            <a:r>
              <a:rPr sz="2050" i="1" spc="-30" dirty="0">
                <a:latin typeface="Arial"/>
                <a:cs typeface="Arial"/>
              </a:rPr>
              <a:t>μ</a:t>
            </a:r>
            <a:r>
              <a:rPr sz="2050" i="1" spc="-45" dirty="0">
                <a:latin typeface="Arial"/>
                <a:cs typeface="Arial"/>
              </a:rPr>
              <a:t>έ</a:t>
            </a:r>
            <a:r>
              <a:rPr sz="2050" i="1" spc="-20" dirty="0">
                <a:latin typeface="Arial"/>
                <a:cs typeface="Arial"/>
              </a:rPr>
              <a:t>ν</a:t>
            </a:r>
            <a:r>
              <a:rPr sz="2050" i="1" spc="-30" dirty="0">
                <a:latin typeface="Arial"/>
                <a:cs typeface="Arial"/>
              </a:rPr>
              <a:t>η</a:t>
            </a:r>
            <a:r>
              <a:rPr sz="2050" i="1" dirty="0">
                <a:latin typeface="Arial"/>
                <a:cs typeface="Arial"/>
              </a:rPr>
              <a:t> </a:t>
            </a:r>
            <a:r>
              <a:rPr sz="2050" i="1" spc="-275" dirty="0">
                <a:latin typeface="Arial"/>
                <a:cs typeface="Arial"/>
              </a:rPr>
              <a:t> </a:t>
            </a:r>
            <a:r>
              <a:rPr sz="2050" i="1" spc="-20" dirty="0">
                <a:latin typeface="Arial"/>
                <a:cs typeface="Arial"/>
              </a:rPr>
              <a:t>γ</a:t>
            </a:r>
            <a:r>
              <a:rPr sz="2050" i="1" spc="-45" dirty="0">
                <a:latin typeface="Arial"/>
                <a:cs typeface="Arial"/>
              </a:rPr>
              <a:t>έ</a:t>
            </a:r>
            <a:r>
              <a:rPr sz="2050" i="1" spc="-40" dirty="0">
                <a:latin typeface="Arial"/>
                <a:cs typeface="Arial"/>
              </a:rPr>
              <a:t>φ</a:t>
            </a:r>
            <a:r>
              <a:rPr sz="2050" i="1" cap="small" spc="-5" dirty="0">
                <a:latin typeface="Arial"/>
                <a:cs typeface="Arial"/>
              </a:rPr>
              <a:t>υ</a:t>
            </a:r>
            <a:r>
              <a:rPr sz="2050" i="1" spc="-30" dirty="0">
                <a:latin typeface="Arial"/>
                <a:cs typeface="Arial"/>
              </a:rPr>
              <a:t>ρ</a:t>
            </a:r>
            <a:r>
              <a:rPr sz="2050" i="1" spc="-25" dirty="0">
                <a:latin typeface="Arial"/>
                <a:cs typeface="Arial"/>
              </a:rPr>
              <a:t>α</a:t>
            </a:r>
            <a:r>
              <a:rPr sz="2050" i="1" spc="-140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σ</a:t>
            </a:r>
            <a:r>
              <a:rPr sz="2050" i="1" spc="-5" dirty="0">
                <a:latin typeface="Arial"/>
                <a:cs typeface="Arial"/>
              </a:rPr>
              <a:t>τ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cap="small" spc="-195" dirty="0">
                <a:latin typeface="Arial"/>
                <a:cs typeface="Arial"/>
              </a:rPr>
              <a:t>ν</a:t>
            </a:r>
            <a:r>
              <a:rPr sz="2050" i="1" spc="-114" dirty="0">
                <a:latin typeface="Arial"/>
                <a:cs typeface="Arial"/>
              </a:rPr>
              <a:t> </a:t>
            </a:r>
            <a:r>
              <a:rPr sz="2050" i="1" spc="-250" dirty="0">
                <a:latin typeface="Arial"/>
                <a:cs typeface="Arial"/>
              </a:rPr>
              <a:t>π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spc="-10" dirty="0">
                <a:latin typeface="Arial"/>
                <a:cs typeface="Arial"/>
              </a:rPr>
              <a:t>τ</a:t>
            </a:r>
            <a:r>
              <a:rPr sz="2050" i="1" spc="-15" dirty="0">
                <a:latin typeface="Arial"/>
                <a:cs typeface="Arial"/>
              </a:rPr>
              <a:t>α</a:t>
            </a:r>
            <a:r>
              <a:rPr sz="2050" i="1" spc="-30" dirty="0">
                <a:latin typeface="Arial"/>
                <a:cs typeface="Arial"/>
              </a:rPr>
              <a:t>μό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i="1" spc="-40" dirty="0">
                <a:latin typeface="Arial"/>
                <a:cs typeface="Arial"/>
              </a:rPr>
              <a:t>Ρ</a:t>
            </a:r>
            <a:r>
              <a:rPr sz="2050" i="1" spc="-35" dirty="0">
                <a:latin typeface="Arial"/>
                <a:cs typeface="Arial"/>
              </a:rPr>
              <a:t>ή</a:t>
            </a:r>
            <a:r>
              <a:rPr sz="2050" i="1" spc="-20" dirty="0">
                <a:latin typeface="Arial"/>
                <a:cs typeface="Arial"/>
              </a:rPr>
              <a:t>ν</a:t>
            </a:r>
            <a:r>
              <a:rPr sz="2050" i="1" cap="small" spc="-175" dirty="0">
                <a:latin typeface="Arial"/>
                <a:cs typeface="Arial"/>
              </a:rPr>
              <a:t>ο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i="1" spc="-10" dirty="0">
                <a:latin typeface="Arial"/>
                <a:cs typeface="Arial"/>
              </a:rPr>
              <a:t>σ</a:t>
            </a:r>
            <a:r>
              <a:rPr sz="2050" i="1" dirty="0">
                <a:latin typeface="Arial"/>
                <a:cs typeface="Arial"/>
              </a:rPr>
              <a:t>τ</a:t>
            </a:r>
            <a:r>
              <a:rPr sz="2050" i="1" spc="-35" dirty="0">
                <a:latin typeface="Arial"/>
                <a:cs typeface="Arial"/>
              </a:rPr>
              <a:t>η</a:t>
            </a:r>
            <a:r>
              <a:rPr sz="2050" i="1" spc="-25" dirty="0">
                <a:latin typeface="Arial"/>
                <a:cs typeface="Arial"/>
              </a:rPr>
              <a:t>ν</a:t>
            </a:r>
            <a:r>
              <a:rPr sz="2050" i="1" spc="-135" dirty="0">
                <a:latin typeface="Arial"/>
                <a:cs typeface="Arial"/>
              </a:rPr>
              <a:t> </a:t>
            </a:r>
            <a:r>
              <a:rPr sz="2050" i="1" spc="-40" dirty="0">
                <a:latin typeface="Arial"/>
                <a:cs typeface="Arial"/>
              </a:rPr>
              <a:t>Κ</a:t>
            </a:r>
            <a:r>
              <a:rPr sz="2050" i="1" cap="small" spc="-170" dirty="0">
                <a:latin typeface="Arial"/>
                <a:cs typeface="Arial"/>
              </a:rPr>
              <a:t>ο</a:t>
            </a:r>
            <a:r>
              <a:rPr sz="2050" i="1" spc="-5" dirty="0">
                <a:latin typeface="Arial"/>
                <a:cs typeface="Arial"/>
              </a:rPr>
              <a:t>λ</a:t>
            </a:r>
            <a:r>
              <a:rPr sz="2050" i="1" spc="-70" dirty="0">
                <a:latin typeface="Arial"/>
                <a:cs typeface="Arial"/>
              </a:rPr>
              <a:t>ω</a:t>
            </a:r>
            <a:r>
              <a:rPr sz="2050" i="1" spc="-20" dirty="0">
                <a:latin typeface="Arial"/>
                <a:cs typeface="Arial"/>
              </a:rPr>
              <a:t>ν</a:t>
            </a:r>
            <a:r>
              <a:rPr sz="2050" i="1" spc="-15" dirty="0">
                <a:latin typeface="Arial"/>
                <a:cs typeface="Arial"/>
              </a:rPr>
              <a:t>ί</a:t>
            </a:r>
            <a:r>
              <a:rPr sz="2050" i="1" spc="-20" dirty="0">
                <a:latin typeface="Arial"/>
                <a:cs typeface="Arial"/>
              </a:rPr>
              <a:t>α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779" y="260350"/>
            <a:ext cx="4076700" cy="5257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28870" y="5757736"/>
            <a:ext cx="3676015" cy="5842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20345" marR="5080" indent="-208279">
              <a:lnSpc>
                <a:spcPts val="2160"/>
              </a:lnSpc>
              <a:spcBef>
                <a:spcPts val="235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50" i="1" spc="-35" dirty="0">
                <a:latin typeface="Arial"/>
                <a:cs typeface="Arial"/>
              </a:rPr>
              <a:t>Κά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40" dirty="0">
                <a:latin typeface="Arial"/>
                <a:cs typeface="Arial"/>
              </a:rPr>
              <a:t>κ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Βε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λί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cap="small" spc="-90" dirty="0">
                <a:latin typeface="Arial"/>
                <a:cs typeface="Arial"/>
              </a:rPr>
              <a:t>ου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10" dirty="0">
                <a:latin typeface="Arial"/>
                <a:cs typeface="Arial"/>
              </a:rPr>
              <a:t>ί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15" dirty="0">
                <a:latin typeface="Arial"/>
                <a:cs typeface="Arial"/>
              </a:rPr>
              <a:t>α τ</a:t>
            </a:r>
            <a:r>
              <a:rPr sz="1850" i="1" spc="-50" dirty="0">
                <a:latin typeface="Arial"/>
                <a:cs typeface="Arial"/>
              </a:rPr>
              <a:t>η</a:t>
            </a:r>
            <a:r>
              <a:rPr sz="1850" i="1" spc="-40" dirty="0">
                <a:latin typeface="Arial"/>
                <a:cs typeface="Arial"/>
              </a:rPr>
              <a:t>ς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35" dirty="0">
                <a:latin typeface="Arial"/>
                <a:cs typeface="Arial"/>
              </a:rPr>
              <a:t>δ</a:t>
            </a:r>
            <a:r>
              <a:rPr sz="1850" i="1" spc="-10" dirty="0">
                <a:latin typeface="Arial"/>
                <a:cs typeface="Arial"/>
              </a:rPr>
              <a:t>ισ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35" dirty="0">
                <a:latin typeface="Arial"/>
                <a:cs typeface="Arial"/>
              </a:rPr>
              <a:t>νης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35" dirty="0">
                <a:latin typeface="Arial"/>
                <a:cs typeface="Arial"/>
              </a:rPr>
              <a:t>όλη</a:t>
            </a:r>
            <a:r>
              <a:rPr sz="1850" i="1" spc="-30" dirty="0">
                <a:latin typeface="Arial"/>
                <a:cs typeface="Arial"/>
              </a:rPr>
              <a:t>ς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5" dirty="0">
                <a:latin typeface="Arial"/>
                <a:cs typeface="Arial"/>
              </a:rPr>
              <a:t>υ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630" y="474980"/>
            <a:ext cx="3399790" cy="34010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6580" y="3893820"/>
            <a:ext cx="3162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160" dirty="0">
                <a:latin typeface="Lucida Sans Unicode"/>
                <a:cs typeface="Lucida Sans Unicode"/>
              </a:rPr>
              <a:t>Β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65" dirty="0">
                <a:latin typeface="Lucida Sans Unicode"/>
                <a:cs typeface="Lucida Sans Unicode"/>
              </a:rPr>
              <a:t>δ</a:t>
            </a:r>
            <a:r>
              <a:rPr sz="1800" spc="-135" dirty="0">
                <a:latin typeface="Lucida Sans Unicode"/>
                <a:cs typeface="Lucida Sans Unicode"/>
              </a:rPr>
              <a:t>ι</a:t>
            </a:r>
            <a:r>
              <a:rPr sz="1800" spc="-235" dirty="0">
                <a:latin typeface="Lucida Sans Unicode"/>
                <a:cs typeface="Lucida Sans Unicode"/>
              </a:rPr>
              <a:t>σ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60" dirty="0">
                <a:latin typeface="Lucida Sans Unicode"/>
                <a:cs typeface="Lucida Sans Unicode"/>
              </a:rPr>
              <a:t>ό</a:t>
            </a:r>
            <a:r>
              <a:rPr sz="1800" spc="-15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Β</a:t>
            </a:r>
            <a:r>
              <a:rPr sz="1800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spc="-175" dirty="0">
                <a:latin typeface="Lucida Sans Unicode"/>
                <a:cs typeface="Lucida Sans Unicode"/>
              </a:rPr>
              <a:t>λίν</a:t>
            </a:r>
            <a:r>
              <a:rPr sz="1800" cap="small" spc="-145" dirty="0">
                <a:latin typeface="Lucida Sans Unicode"/>
                <a:cs typeface="Lucida Sans Unicode"/>
              </a:rPr>
              <a:t>ο</a:t>
            </a:r>
            <a:r>
              <a:rPr sz="1800" cap="small" spc="65" dirty="0">
                <a:latin typeface="Lucida Sans Unicode"/>
                <a:cs typeface="Lucida Sans Unicode"/>
              </a:rPr>
              <a:t>υ</a:t>
            </a:r>
            <a:r>
              <a:rPr sz="1800" spc="40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370" dirty="0">
                <a:latin typeface="Lucida Sans Unicode"/>
                <a:cs typeface="Lucida Sans Unicode"/>
              </a:rPr>
              <a:t>π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85" dirty="0">
                <a:latin typeface="Lucida Sans Unicode"/>
                <a:cs typeface="Lucida Sans Unicode"/>
              </a:rPr>
              <a:t>ι</a:t>
            </a:r>
            <a:r>
              <a:rPr sz="1800" spc="-28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cap="small" spc="70" dirty="0">
                <a:latin typeface="Lucida Sans Unicode"/>
                <a:cs typeface="Lucida Sans Unicode"/>
              </a:rPr>
              <a:t>υ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5" dirty="0">
                <a:latin typeface="Lucida Sans Unicode"/>
                <a:cs typeface="Lucida Sans Unicode"/>
              </a:rPr>
              <a:t>χ</a:t>
            </a:r>
            <a:r>
              <a:rPr sz="1800" spc="-140" dirty="0">
                <a:latin typeface="Lucida Sans Unicode"/>
                <a:cs typeface="Lucida Sans Unicode"/>
              </a:rPr>
              <a:t>ι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spc="-185" dirty="0">
                <a:latin typeface="Lucida Sans Unicode"/>
                <a:cs typeface="Lucida Sans Unicode"/>
              </a:rPr>
              <a:t>έ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Δ</a:t>
            </a:r>
            <a:r>
              <a:rPr sz="1800" cap="small" spc="-60" dirty="0">
                <a:latin typeface="Lucida Sans Unicode"/>
                <a:cs typeface="Lucida Sans Unicode"/>
              </a:rPr>
              <a:t>υν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55" dirty="0">
                <a:latin typeface="Lucida Sans Unicode"/>
                <a:cs typeface="Lucida Sans Unicode"/>
              </a:rPr>
              <a:t>ς </a:t>
            </a:r>
            <a:r>
              <a:rPr sz="1800" spc="-10" dirty="0">
                <a:latin typeface="Lucida Sans Unicode"/>
                <a:cs typeface="Lucida Sans Unicode"/>
              </a:rPr>
              <a:t>(</a:t>
            </a:r>
            <a:r>
              <a:rPr sz="1800" spc="-50" dirty="0">
                <a:latin typeface="Lucida Sans Unicode"/>
                <a:cs typeface="Lucida Sans Unicode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40" dirty="0">
                <a:latin typeface="Lucida Sans Unicode"/>
                <a:cs typeface="Lucida Sans Unicode"/>
              </a:rPr>
              <a:t>ίλι</a:t>
            </a:r>
            <a:r>
              <a:rPr sz="1800" cap="small" spc="-135" dirty="0">
                <a:latin typeface="Lucida Sans Unicode"/>
                <a:cs typeface="Lucida Sans Unicode"/>
              </a:rPr>
              <a:t>ο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19</a:t>
            </a:r>
            <a:r>
              <a:rPr sz="1800" spc="-125" dirty="0">
                <a:latin typeface="Lucida Sans Unicode"/>
                <a:cs typeface="Lucida Sans Unicode"/>
              </a:rPr>
              <a:t>4</a:t>
            </a:r>
            <a:r>
              <a:rPr sz="1800" spc="-114" dirty="0">
                <a:latin typeface="Lucida Sans Unicode"/>
                <a:cs typeface="Lucida Sans Unicode"/>
              </a:rPr>
              <a:t>5</a:t>
            </a:r>
            <a:r>
              <a:rPr sz="1800" spc="-15" dirty="0"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52750" cy="46380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720" y="1772920"/>
            <a:ext cx="5524500" cy="42481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8800" y="4823016"/>
            <a:ext cx="7879715" cy="195198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835650" indent="-635" algn="ctr">
              <a:lnSpc>
                <a:spcPts val="2160"/>
              </a:lnSpc>
              <a:spcBef>
                <a:spcPts val="235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50" i="1" spc="-45" dirty="0">
                <a:latin typeface="Arial"/>
                <a:cs typeface="Arial"/>
              </a:rPr>
              <a:t>Μ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50" dirty="0">
                <a:latin typeface="Arial"/>
                <a:cs typeface="Arial"/>
              </a:rPr>
              <a:t>ό</a:t>
            </a:r>
            <a:r>
              <a:rPr sz="1850" i="1" spc="-4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Ολλ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νδ</a:t>
            </a:r>
            <a:r>
              <a:rPr sz="1850" i="1" spc="-40" dirty="0">
                <a:latin typeface="Arial"/>
                <a:cs typeface="Arial"/>
              </a:rPr>
              <a:t>ός 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10" dirty="0">
                <a:latin typeface="Arial"/>
                <a:cs typeface="Arial"/>
              </a:rPr>
              <a:t>ί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spc="-20" dirty="0">
                <a:latin typeface="Arial"/>
                <a:cs typeface="Arial"/>
              </a:rPr>
              <a:t>ια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σ</a:t>
            </a:r>
            <a:r>
              <a:rPr sz="1850" i="1" spc="-204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cap="small" spc="-229" dirty="0">
                <a:latin typeface="Arial"/>
                <a:cs typeface="Arial"/>
              </a:rPr>
              <a:t>ο</a:t>
            </a:r>
            <a:r>
              <a:rPr sz="1850" i="1" cap="small" spc="-250" dirty="0">
                <a:latin typeface="Arial"/>
                <a:cs typeface="Arial"/>
              </a:rPr>
              <a:t>ύ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95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R="5821680" algn="ctr">
              <a:lnSpc>
                <a:spcPts val="2100"/>
              </a:lnSpc>
            </a:pPr>
            <a:r>
              <a:rPr sz="1850" i="1" spc="-30" dirty="0">
                <a:latin typeface="Arial"/>
                <a:cs typeface="Arial"/>
              </a:rPr>
              <a:t>Δεκ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1</a:t>
            </a:r>
            <a:r>
              <a:rPr sz="1850" i="1" spc="5" dirty="0">
                <a:latin typeface="Arial"/>
                <a:cs typeface="Arial"/>
              </a:rPr>
              <a:t>9</a:t>
            </a:r>
            <a:r>
              <a:rPr sz="1850" i="1" spc="-15" dirty="0">
                <a:latin typeface="Arial"/>
                <a:cs typeface="Arial"/>
              </a:rPr>
              <a:t>44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  <a:p>
            <a:pPr marL="3241675" algn="ctr">
              <a:lnSpc>
                <a:spcPts val="2190"/>
              </a:lnSpc>
              <a:spcBef>
                <a:spcPts val="207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50" i="1" spc="305" dirty="0">
                <a:latin typeface="Arial"/>
                <a:cs typeface="Arial"/>
              </a:rPr>
              <a:t>M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25" dirty="0">
                <a:latin typeface="Arial"/>
                <a:cs typeface="Arial"/>
              </a:rPr>
              <a:t>α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5" dirty="0">
                <a:latin typeface="Arial"/>
                <a:cs typeface="Arial"/>
              </a:rPr>
              <a:t>ιβ</a:t>
            </a:r>
            <a:r>
              <a:rPr sz="1850" i="1" spc="-15" dirty="0">
                <a:latin typeface="Arial"/>
                <a:cs typeface="Arial"/>
              </a:rPr>
              <a:t>λι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θήκ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60" dirty="0">
                <a:latin typeface="Arial"/>
                <a:cs typeface="Arial"/>
              </a:rPr>
              <a:t> 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5" dirty="0">
                <a:latin typeface="Arial"/>
                <a:cs typeface="Arial"/>
              </a:rPr>
              <a:t>ρδ</a:t>
            </a:r>
            <a:r>
              <a:rPr sz="1850" i="1" spc="-15" dirty="0">
                <a:latin typeface="Arial"/>
                <a:cs typeface="Arial"/>
              </a:rPr>
              <a:t>ισ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Λ</a:t>
            </a:r>
            <a:r>
              <a:rPr sz="1850" i="1" cap="small" spc="-180" dirty="0">
                <a:latin typeface="Arial"/>
                <a:cs typeface="Arial"/>
              </a:rPr>
              <a:t>ον</a:t>
            </a:r>
            <a:r>
              <a:rPr sz="1850" i="1" spc="-35" dirty="0">
                <a:latin typeface="Arial"/>
                <a:cs typeface="Arial"/>
              </a:rPr>
              <a:t>δ</a:t>
            </a:r>
            <a:r>
              <a:rPr sz="1850" i="1" spc="-25" dirty="0">
                <a:latin typeface="Arial"/>
                <a:cs typeface="Arial"/>
              </a:rPr>
              <a:t>ίν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endParaRPr sz="1850">
              <a:latin typeface="Arial"/>
              <a:cs typeface="Arial"/>
            </a:endParaRPr>
          </a:p>
          <a:p>
            <a:pPr marL="3242945" algn="ctr">
              <a:lnSpc>
                <a:spcPts val="2190"/>
              </a:lnSpc>
            </a:pPr>
            <a:r>
              <a:rPr sz="1850" i="1" spc="-35" dirty="0">
                <a:latin typeface="Arial"/>
                <a:cs typeface="Arial"/>
              </a:rPr>
              <a:t>(1941).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" y="158750"/>
            <a:ext cx="8890000" cy="6540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5939" y="294640"/>
            <a:ext cx="4500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5080" indent="-260350">
              <a:lnSpc>
                <a:spcPct val="100000"/>
              </a:lnSpc>
              <a:spcBef>
                <a:spcPts val="100"/>
              </a:spcBef>
              <a:buFont typeface="MS UI Gothic"/>
              <a:buChar char="➢"/>
              <a:tabLst>
                <a:tab pos="260350" algn="l"/>
              </a:tabLst>
            </a:pPr>
            <a:r>
              <a:rPr sz="1800" spc="-70" dirty="0">
                <a:latin typeface="Trebuchet MS"/>
                <a:cs typeface="Trebuchet MS"/>
                <a:hlinkClick r:id="rId3"/>
              </a:rPr>
              <a:t>h</a:t>
            </a:r>
            <a:r>
              <a:rPr sz="1800" spc="-110" dirty="0">
                <a:latin typeface="Trebuchet MS"/>
                <a:cs typeface="Trebuchet MS"/>
                <a:hlinkClick r:id="rId3"/>
              </a:rPr>
              <a:t>tt</a:t>
            </a:r>
            <a:r>
              <a:rPr sz="1800" spc="30" dirty="0">
                <a:latin typeface="Trebuchet MS"/>
                <a:cs typeface="Trebuchet MS"/>
                <a:hlinkClick r:id="rId3"/>
              </a:rPr>
              <a:t>p</a:t>
            </a:r>
            <a:r>
              <a:rPr sz="1800" spc="-285" dirty="0">
                <a:latin typeface="Trebuchet MS"/>
                <a:cs typeface="Trebuchet MS"/>
                <a:hlinkClick r:id="rId3"/>
              </a:rPr>
              <a:t>:</a:t>
            </a:r>
            <a:r>
              <a:rPr sz="1800" spc="120" dirty="0">
                <a:latin typeface="Trebuchet MS"/>
                <a:cs typeface="Trebuchet MS"/>
                <a:hlinkClick r:id="rId3"/>
              </a:rPr>
              <a:t>//</a:t>
            </a:r>
            <a:r>
              <a:rPr sz="1800" spc="-50" dirty="0">
                <a:latin typeface="Trebuchet MS"/>
                <a:cs typeface="Trebuchet MS"/>
                <a:hlinkClick r:id="rId3"/>
              </a:rPr>
              <a:t>f</a:t>
            </a:r>
            <a:r>
              <a:rPr sz="1800" spc="-150" dirty="0">
                <a:latin typeface="Trebuchet MS"/>
                <a:cs typeface="Trebuchet MS"/>
                <a:hlinkClick r:id="rId3"/>
              </a:rPr>
              <a:t>i</a:t>
            </a:r>
            <a:r>
              <a:rPr sz="1800" spc="85" dirty="0">
                <a:latin typeface="Trebuchet MS"/>
                <a:cs typeface="Trebuchet MS"/>
                <a:hlinkClick r:id="rId3"/>
              </a:rPr>
              <a:t>s</a:t>
            </a:r>
            <a:r>
              <a:rPr sz="1800" spc="-70" dirty="0">
                <a:latin typeface="Trebuchet MS"/>
                <a:cs typeface="Trebuchet MS"/>
                <a:hlinkClick r:id="rId3"/>
              </a:rPr>
              <a:t>h</a:t>
            </a:r>
            <a:r>
              <a:rPr sz="1800" spc="-50" dirty="0">
                <a:latin typeface="Trebuchet MS"/>
                <a:cs typeface="Trebuchet MS"/>
                <a:hlinkClick r:id="rId3"/>
              </a:rPr>
              <a:t>k</a:t>
            </a:r>
            <a:r>
              <a:rPr sz="1800" spc="-150" dirty="0">
                <a:latin typeface="Trebuchet MS"/>
                <a:cs typeface="Trebuchet MS"/>
                <a:hlinkClick r:id="rId3"/>
              </a:rPr>
              <a:t>i</a:t>
            </a:r>
            <a:r>
              <a:rPr sz="1800" spc="-285" dirty="0">
                <a:latin typeface="Trebuchet MS"/>
                <a:cs typeface="Trebuchet MS"/>
                <a:hlinkClick r:id="rId3"/>
              </a:rPr>
              <a:t>.</a:t>
            </a:r>
            <a:r>
              <a:rPr sz="1800" spc="-60" dirty="0">
                <a:latin typeface="Trebuchet MS"/>
                <a:cs typeface="Trebuchet MS"/>
                <a:hlinkClick r:id="rId3"/>
              </a:rPr>
              <a:t>n</a:t>
            </a:r>
            <a:r>
              <a:rPr sz="1800" spc="-70" dirty="0">
                <a:latin typeface="Trebuchet MS"/>
                <a:cs typeface="Trebuchet MS"/>
                <a:hlinkClick r:id="rId3"/>
              </a:rPr>
              <a:t>e</a:t>
            </a:r>
            <a:r>
              <a:rPr sz="1800" spc="-110" dirty="0">
                <a:latin typeface="Trebuchet MS"/>
                <a:cs typeface="Trebuchet MS"/>
                <a:hlinkClick r:id="rId3"/>
              </a:rPr>
              <a:t>t</a:t>
            </a:r>
            <a:r>
              <a:rPr sz="1800" spc="120" dirty="0">
                <a:latin typeface="Trebuchet MS"/>
                <a:cs typeface="Trebuchet MS"/>
                <a:hlinkClick r:id="rId3"/>
              </a:rPr>
              <a:t>/</a:t>
            </a:r>
            <a:r>
              <a:rPr sz="1800" spc="80" dirty="0">
                <a:latin typeface="Trebuchet MS"/>
                <a:cs typeface="Trebuchet MS"/>
                <a:hlinkClick r:id="rId3"/>
              </a:rPr>
              <a:t>35341</a:t>
            </a:r>
            <a:r>
              <a:rPr sz="1800" spc="-85" dirty="0">
                <a:latin typeface="Trebuchet MS"/>
                <a:cs typeface="Trebuchet MS"/>
                <a:hlinkClick r:id="rId3"/>
              </a:rPr>
              <a:t>-v</a:t>
            </a:r>
            <a:r>
              <a:rPr sz="1800" spc="-110" dirty="0">
                <a:latin typeface="Trebuchet MS"/>
                <a:cs typeface="Trebuchet MS"/>
                <a:hlinkClick r:id="rId3"/>
              </a:rPr>
              <a:t>e</a:t>
            </a:r>
            <a:r>
              <a:rPr sz="1800" spc="-160" dirty="0">
                <a:latin typeface="Trebuchet MS"/>
                <a:cs typeface="Trebuchet MS"/>
                <a:hlinkClick r:id="rId3"/>
              </a:rPr>
              <a:t>li</a:t>
            </a:r>
            <a:r>
              <a:rPr sz="1800" spc="-55" dirty="0">
                <a:latin typeface="Trebuchet MS"/>
                <a:cs typeface="Trebuchet MS"/>
                <a:hlinkClick r:id="rId3"/>
              </a:rPr>
              <a:t>k</a:t>
            </a:r>
            <a:r>
              <a:rPr sz="1800" spc="-30" dirty="0">
                <a:latin typeface="Trebuchet MS"/>
                <a:cs typeface="Trebuchet MS"/>
                <a:hlinkClick r:id="rId3"/>
              </a:rPr>
              <a:t>a</a:t>
            </a:r>
            <a:r>
              <a:rPr sz="1800" spc="-275" dirty="0">
                <a:latin typeface="Trebuchet MS"/>
                <a:cs typeface="Trebuchet MS"/>
                <a:hlinkClick r:id="rId3"/>
              </a:rPr>
              <a:t>j</a:t>
            </a:r>
            <a:r>
              <a:rPr sz="1800" spc="-30" dirty="0">
                <a:latin typeface="Trebuchet MS"/>
                <a:cs typeface="Trebuchet MS"/>
                <a:hlinkClick r:id="rId3"/>
              </a:rPr>
              <a:t>a</a:t>
            </a:r>
            <a:r>
              <a:rPr sz="1800" spc="-50" dirty="0">
                <a:latin typeface="Trebuchet MS"/>
                <a:cs typeface="Trebuchet MS"/>
                <a:hlinkClick r:id="rId3"/>
              </a:rPr>
              <a:t>-</a:t>
            </a:r>
            <a:r>
              <a:rPr sz="1800" spc="20" dirty="0">
                <a:latin typeface="Trebuchet MS"/>
                <a:cs typeface="Trebuchet MS"/>
                <a:hlinkClick r:id="rId3"/>
              </a:rPr>
              <a:t>p</a:t>
            </a:r>
            <a:r>
              <a:rPr sz="1800" spc="30" dirty="0">
                <a:latin typeface="Trebuchet MS"/>
                <a:cs typeface="Trebuchet MS"/>
                <a:hlinkClick r:id="rId3"/>
              </a:rPr>
              <a:t>ob</a:t>
            </a:r>
            <a:r>
              <a:rPr sz="1800" spc="-70" dirty="0">
                <a:latin typeface="Trebuchet MS"/>
                <a:cs typeface="Trebuchet MS"/>
                <a:hlinkClick r:id="rId3"/>
              </a:rPr>
              <a:t>e</a:t>
            </a:r>
            <a:r>
              <a:rPr sz="1800" spc="-20" dirty="0">
                <a:latin typeface="Trebuchet MS"/>
                <a:cs typeface="Trebuchet MS"/>
                <a:hlinkClick r:id="rId3"/>
              </a:rPr>
              <a:t>d</a:t>
            </a:r>
            <a:r>
              <a:rPr sz="1800" spc="-15" dirty="0">
                <a:latin typeface="Trebuchet MS"/>
                <a:cs typeface="Trebuchet MS"/>
                <a:hlinkClick r:id="rId3"/>
              </a:rPr>
              <a:t>a</a:t>
            </a:r>
            <a:r>
              <a:rPr sz="1800" spc="-50" dirty="0">
                <a:latin typeface="Trebuchet MS"/>
                <a:cs typeface="Trebuchet MS"/>
                <a:hlinkClick r:id="rId3"/>
              </a:rPr>
              <a:t>-</a:t>
            </a:r>
            <a:r>
              <a:rPr sz="1800" spc="-100" dirty="0">
                <a:latin typeface="Trebuchet MS"/>
                <a:cs typeface="Trebuchet MS"/>
                <a:hlinkClick r:id="rId3"/>
              </a:rPr>
              <a:t>v- 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fotografijah-100-foto.html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169"/>
            <a:ext cx="9144000" cy="61010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6480" y="6271259"/>
            <a:ext cx="697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Trebuchet MS"/>
                <a:cs typeface="Trebuchet MS"/>
                <a:hlinkClick r:id="rId3"/>
              </a:rPr>
              <a:t>http://fishki.net/35341-velikaja-pobeda-v-fotografijah-100-foto.html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4889" y="95250"/>
            <a:ext cx="4552950" cy="6667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110" y="5046979"/>
            <a:ext cx="20008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marR="5080" indent="-185420" algn="r">
              <a:lnSpc>
                <a:spcPct val="100000"/>
              </a:lnSpc>
              <a:spcBef>
                <a:spcPts val="100"/>
              </a:spcBef>
              <a:buFont typeface="Lucida Sans Unicode"/>
              <a:buChar char="►"/>
              <a:tabLst>
                <a:tab pos="185420" algn="l"/>
              </a:tabLst>
            </a:pPr>
            <a:r>
              <a:rPr sz="1800" spc="-70" dirty="0">
                <a:latin typeface="Trebuchet MS"/>
                <a:cs typeface="Trebuchet MS"/>
              </a:rPr>
              <a:t>h</a:t>
            </a:r>
            <a:r>
              <a:rPr sz="1800" spc="-100" dirty="0">
                <a:latin typeface="Trebuchet MS"/>
                <a:cs typeface="Trebuchet MS"/>
              </a:rPr>
              <a:t>t</a:t>
            </a:r>
            <a:r>
              <a:rPr sz="1800" spc="-110" dirty="0">
                <a:latin typeface="Trebuchet MS"/>
                <a:cs typeface="Trebuchet MS"/>
              </a:rPr>
              <a:t>t</a:t>
            </a:r>
            <a:r>
              <a:rPr sz="1800" spc="25" dirty="0">
                <a:latin typeface="Trebuchet MS"/>
                <a:cs typeface="Trebuchet MS"/>
              </a:rPr>
              <a:t>p</a:t>
            </a:r>
            <a:endParaRPr sz="1800">
              <a:latin typeface="Trebuchet MS"/>
              <a:cs typeface="Trebuchet MS"/>
            </a:endParaRPr>
          </a:p>
          <a:p>
            <a:pPr marR="6350" algn="r">
              <a:lnSpc>
                <a:spcPct val="100000"/>
              </a:lnSpc>
            </a:pPr>
            <a:r>
              <a:rPr sz="1800" spc="-20" dirty="0">
                <a:latin typeface="Trebuchet MS"/>
                <a:cs typeface="Trebuchet MS"/>
              </a:rPr>
              <a:t>://fishki.net/35341</a:t>
            </a:r>
            <a:endParaRPr sz="1800">
              <a:latin typeface="Trebuchet MS"/>
              <a:cs typeface="Trebuchet MS"/>
            </a:endParaRPr>
          </a:p>
          <a:p>
            <a:pPr marL="302260" marR="6350" indent="-167640" algn="r">
              <a:lnSpc>
                <a:spcPct val="100000"/>
              </a:lnSpc>
            </a:pPr>
            <a:r>
              <a:rPr sz="1800" spc="-70" dirty="0">
                <a:latin typeface="Trebuchet MS"/>
                <a:cs typeface="Trebuchet MS"/>
              </a:rPr>
              <a:t>-velikaja-pobeda-v-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f</a:t>
            </a:r>
            <a:r>
              <a:rPr sz="1800" spc="40" dirty="0">
                <a:latin typeface="Trebuchet MS"/>
                <a:cs typeface="Trebuchet MS"/>
              </a:rPr>
              <a:t>o</a:t>
            </a:r>
            <a:r>
              <a:rPr sz="1800" spc="-110" dirty="0">
                <a:latin typeface="Trebuchet MS"/>
                <a:cs typeface="Trebuchet MS"/>
              </a:rPr>
              <a:t>t</a:t>
            </a:r>
            <a:r>
              <a:rPr sz="1800" spc="40" dirty="0">
                <a:latin typeface="Trebuchet MS"/>
                <a:cs typeface="Trebuchet MS"/>
              </a:rPr>
              <a:t>o</a:t>
            </a:r>
            <a:r>
              <a:rPr sz="1800" spc="-45" dirty="0">
                <a:latin typeface="Trebuchet MS"/>
                <a:cs typeface="Trebuchet MS"/>
              </a:rPr>
              <a:t>g</a:t>
            </a:r>
            <a:r>
              <a:rPr sz="1800" spc="-25" dirty="0">
                <a:latin typeface="Trebuchet MS"/>
                <a:cs typeface="Trebuchet MS"/>
              </a:rPr>
              <a:t>r</a:t>
            </a:r>
            <a:r>
              <a:rPr sz="1800" spc="-30" dirty="0">
                <a:latin typeface="Trebuchet MS"/>
                <a:cs typeface="Trebuchet MS"/>
              </a:rPr>
              <a:t>a</a:t>
            </a:r>
            <a:r>
              <a:rPr sz="1800" spc="-50" dirty="0">
                <a:latin typeface="Trebuchet MS"/>
                <a:cs typeface="Trebuchet MS"/>
              </a:rPr>
              <a:t>f</a:t>
            </a:r>
            <a:r>
              <a:rPr sz="1800" spc="-140" dirty="0">
                <a:latin typeface="Trebuchet MS"/>
                <a:cs typeface="Trebuchet MS"/>
              </a:rPr>
              <a:t>i</a:t>
            </a:r>
            <a:r>
              <a:rPr sz="1800" spc="-285" dirty="0">
                <a:latin typeface="Trebuchet MS"/>
                <a:cs typeface="Trebuchet MS"/>
              </a:rPr>
              <a:t>j</a:t>
            </a:r>
            <a:r>
              <a:rPr sz="1800" spc="-20" dirty="0">
                <a:latin typeface="Trebuchet MS"/>
                <a:cs typeface="Trebuchet MS"/>
              </a:rPr>
              <a:t>a</a:t>
            </a:r>
            <a:r>
              <a:rPr sz="1800" spc="-70" dirty="0">
                <a:latin typeface="Trebuchet MS"/>
                <a:cs typeface="Trebuchet MS"/>
              </a:rPr>
              <a:t>h</a:t>
            </a:r>
            <a:r>
              <a:rPr sz="1800" spc="10" dirty="0">
                <a:latin typeface="Trebuchet MS"/>
                <a:cs typeface="Trebuchet MS"/>
              </a:rPr>
              <a:t>-1</a:t>
            </a:r>
            <a:r>
              <a:rPr sz="1800" spc="90" dirty="0">
                <a:latin typeface="Trebuchet MS"/>
                <a:cs typeface="Trebuchet MS"/>
              </a:rPr>
              <a:t>0</a:t>
            </a:r>
            <a:r>
              <a:rPr sz="1800" spc="80" dirty="0">
                <a:latin typeface="Trebuchet MS"/>
                <a:cs typeface="Trebuchet MS"/>
              </a:rPr>
              <a:t>0</a:t>
            </a:r>
            <a:r>
              <a:rPr sz="1800" spc="-55" dirty="0">
                <a:latin typeface="Trebuchet MS"/>
                <a:cs typeface="Trebuchet MS"/>
              </a:rPr>
              <a:t>-</a:t>
            </a:r>
            <a:endParaRPr sz="1800">
              <a:latin typeface="Trebuchet MS"/>
              <a:cs typeface="Trebuchet MS"/>
            </a:endParaRPr>
          </a:p>
          <a:p>
            <a:pPr marR="5715" algn="r">
              <a:lnSpc>
                <a:spcPct val="100000"/>
              </a:lnSpc>
            </a:pPr>
            <a:r>
              <a:rPr sz="1800" spc="-114" dirty="0">
                <a:latin typeface="Trebuchet MS"/>
                <a:cs typeface="Trebuchet MS"/>
              </a:rPr>
              <a:t>foto.html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" y="444500"/>
            <a:ext cx="8890000" cy="5969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99819" y="6521450"/>
            <a:ext cx="697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h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tt</a:t>
            </a:r>
            <a:r>
              <a:rPr sz="1800" spc="-110" dirty="0">
                <a:latin typeface="Lucida Sans Unicode"/>
                <a:cs typeface="Lucida Sans Unicode"/>
                <a:hlinkClick r:id="rId3"/>
              </a:rPr>
              <a:t>p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:</a:t>
            </a:r>
            <a:r>
              <a:rPr sz="1800" spc="120" dirty="0">
                <a:latin typeface="Lucida Sans Unicode"/>
                <a:cs typeface="Lucida Sans Unicode"/>
                <a:hlinkClick r:id="rId3"/>
              </a:rPr>
              <a:t>//</a:t>
            </a:r>
            <a:r>
              <a:rPr sz="1800" spc="-40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5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s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hk</a:t>
            </a:r>
            <a:r>
              <a:rPr sz="1800" spc="-15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z="1800" spc="-190" dirty="0">
                <a:latin typeface="Lucida Sans Unicode"/>
                <a:cs typeface="Lucida Sans Unicode"/>
                <a:hlinkClick r:id="rId3"/>
              </a:rPr>
              <a:t>.</a:t>
            </a:r>
            <a:r>
              <a:rPr sz="1800" spc="-150" dirty="0">
                <a:latin typeface="Lucida Sans Unicode"/>
                <a:cs typeface="Lucida Sans Unicode"/>
                <a:hlinkClick r:id="rId3"/>
              </a:rPr>
              <a:t>n</a:t>
            </a:r>
            <a:r>
              <a:rPr sz="1800" spc="-140" dirty="0">
                <a:latin typeface="Lucida Sans Unicode"/>
                <a:cs typeface="Lucida Sans Unicode"/>
                <a:hlinkClick r:id="rId3"/>
              </a:rPr>
              <a:t>e</a:t>
            </a:r>
            <a:r>
              <a:rPr sz="1800" spc="-6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120" dirty="0">
                <a:latin typeface="Lucida Sans Unicode"/>
                <a:cs typeface="Lucida Sans Unicode"/>
                <a:hlinkClick r:id="rId3"/>
              </a:rPr>
              <a:t>/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353</a:t>
            </a:r>
            <a:r>
              <a:rPr sz="1800" spc="-125" dirty="0">
                <a:latin typeface="Lucida Sans Unicode"/>
                <a:cs typeface="Lucida Sans Unicode"/>
                <a:hlinkClick r:id="rId3"/>
              </a:rPr>
              <a:t>4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1</a:t>
            </a:r>
            <a:r>
              <a:rPr sz="1800" spc="-430" dirty="0">
                <a:latin typeface="Lucida Sans Unicode"/>
                <a:cs typeface="Lucida Sans Unicode"/>
                <a:hlinkClick r:id="rId3"/>
              </a:rPr>
              <a:t>-</a:t>
            </a:r>
            <a:r>
              <a:rPr sz="1800" spc="-140" dirty="0">
                <a:latin typeface="Lucida Sans Unicode"/>
                <a:cs typeface="Lucida Sans Unicode"/>
                <a:hlinkClick r:id="rId3"/>
              </a:rPr>
              <a:t>v</a:t>
            </a:r>
            <a:r>
              <a:rPr sz="1800" spc="-155" dirty="0">
                <a:latin typeface="Lucida Sans Unicode"/>
                <a:cs typeface="Lucida Sans Unicode"/>
                <a:hlinkClick r:id="rId3"/>
              </a:rPr>
              <a:t>el</a:t>
            </a:r>
            <a:r>
              <a:rPr sz="1800" spc="-16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z="1800" spc="-190" dirty="0">
                <a:latin typeface="Lucida Sans Unicode"/>
                <a:cs typeface="Lucida Sans Unicode"/>
                <a:hlinkClick r:id="rId3"/>
              </a:rPr>
              <a:t>k</a:t>
            </a:r>
            <a:r>
              <a:rPr sz="1800" spc="-8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165" dirty="0">
                <a:latin typeface="Lucida Sans Unicode"/>
                <a:cs typeface="Lucida Sans Unicode"/>
                <a:hlinkClick r:id="rId3"/>
              </a:rPr>
              <a:t>j</a:t>
            </a:r>
            <a:r>
              <a:rPr sz="1800" spc="-8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275" dirty="0">
                <a:latin typeface="Lucida Sans Unicode"/>
                <a:cs typeface="Lucida Sans Unicode"/>
                <a:hlinkClick r:id="rId3"/>
              </a:rPr>
              <a:t>-p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110" dirty="0">
                <a:latin typeface="Lucida Sans Unicode"/>
                <a:cs typeface="Lucida Sans Unicode"/>
                <a:hlinkClick r:id="rId3"/>
              </a:rPr>
              <a:t>b</a:t>
            </a:r>
            <a:r>
              <a:rPr sz="1800" spc="-80" dirty="0">
                <a:latin typeface="Lucida Sans Unicode"/>
                <a:cs typeface="Lucida Sans Unicode"/>
                <a:hlinkClick r:id="rId3"/>
              </a:rPr>
              <a:t>e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d</a:t>
            </a:r>
            <a:r>
              <a:rPr sz="1800" spc="-95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355" dirty="0">
                <a:latin typeface="Lucida Sans Unicode"/>
                <a:cs typeface="Lucida Sans Unicode"/>
                <a:hlinkClick r:id="rId3"/>
              </a:rPr>
              <a:t>-v</a:t>
            </a:r>
            <a:r>
              <a:rPr sz="1800" spc="-365" dirty="0">
                <a:latin typeface="Lucida Sans Unicode"/>
                <a:cs typeface="Lucida Sans Unicode"/>
                <a:hlinkClick r:id="rId3"/>
              </a:rPr>
              <a:t>-</a:t>
            </a:r>
            <a:r>
              <a:rPr sz="1800" spc="-50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135" dirty="0">
                <a:latin typeface="Lucida Sans Unicode"/>
                <a:cs typeface="Lucida Sans Unicode"/>
                <a:hlinkClick r:id="rId3"/>
              </a:rPr>
              <a:t>gr</a:t>
            </a:r>
            <a:r>
              <a:rPr sz="1800" spc="-13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50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4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z="1800" spc="-175" dirty="0">
                <a:latin typeface="Lucida Sans Unicode"/>
                <a:cs typeface="Lucida Sans Unicode"/>
                <a:hlinkClick r:id="rId3"/>
              </a:rPr>
              <a:t>j</a:t>
            </a:r>
            <a:r>
              <a:rPr sz="1800" spc="-8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h</a:t>
            </a:r>
            <a:r>
              <a:rPr sz="1800" spc="-275" dirty="0">
                <a:latin typeface="Lucida Sans Unicode"/>
                <a:cs typeface="Lucida Sans Unicode"/>
                <a:hlinkClick r:id="rId3"/>
              </a:rPr>
              <a:t>-1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0</a:t>
            </a:r>
            <a:r>
              <a:rPr sz="1800" spc="-105" dirty="0">
                <a:latin typeface="Lucida Sans Unicode"/>
                <a:cs typeface="Lucida Sans Unicode"/>
                <a:hlinkClick r:id="rId3"/>
              </a:rPr>
              <a:t>0</a:t>
            </a:r>
            <a:r>
              <a:rPr sz="1800" spc="-295" dirty="0">
                <a:latin typeface="Lucida Sans Unicode"/>
                <a:cs typeface="Lucida Sans Unicode"/>
                <a:hlinkClick r:id="rId3"/>
              </a:rPr>
              <a:t>-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.h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-525" dirty="0">
                <a:latin typeface="Lucida Sans Unicode"/>
                <a:cs typeface="Lucida Sans Unicode"/>
                <a:hlinkClick r:id="rId3"/>
              </a:rPr>
              <a:t>m</a:t>
            </a:r>
            <a:r>
              <a:rPr sz="1800" spc="-160" dirty="0">
                <a:latin typeface="Lucida Sans Unicode"/>
                <a:cs typeface="Lucida Sans Unicode"/>
                <a:hlinkClick r:id="rId3"/>
              </a:rPr>
              <a:t>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8050"/>
            <a:ext cx="9144000" cy="2104390"/>
          </a:xfrm>
          <a:custGeom>
            <a:avLst/>
            <a:gdLst/>
            <a:ahLst/>
            <a:cxnLst/>
            <a:rect l="l" t="t" r="r" b="b"/>
            <a:pathLst>
              <a:path w="9144000" h="2104390">
                <a:moveTo>
                  <a:pt x="9144000" y="0"/>
                </a:moveTo>
                <a:lnTo>
                  <a:pt x="0" y="0"/>
                </a:lnTo>
                <a:lnTo>
                  <a:pt x="0" y="2104390"/>
                </a:lnTo>
                <a:lnTo>
                  <a:pt x="4572000" y="2104390"/>
                </a:lnTo>
                <a:lnTo>
                  <a:pt x="9144000" y="2104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222B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109" y="941070"/>
            <a:ext cx="831342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6700" algn="ctr">
              <a:lnSpc>
                <a:spcPct val="100000"/>
              </a:lnSpc>
              <a:spcBef>
                <a:spcPts val="100"/>
              </a:spcBef>
              <a:tabLst>
                <a:tab pos="999490" algn="l"/>
              </a:tabLst>
            </a:pPr>
            <a:r>
              <a:rPr sz="6600" b="1" spc="-1090" dirty="0">
                <a:solidFill>
                  <a:srgbClr val="F1DBDA"/>
                </a:solidFill>
                <a:latin typeface="Arial"/>
                <a:cs typeface="Arial"/>
              </a:rPr>
              <a:t>Δ</a:t>
            </a:r>
            <a:r>
              <a:rPr sz="6600" b="1" spc="-375" dirty="0">
                <a:solidFill>
                  <a:srgbClr val="F1DBDA"/>
                </a:solidFill>
                <a:latin typeface="Arial"/>
                <a:cs typeface="Arial"/>
              </a:rPr>
              <a:t>.</a:t>
            </a:r>
            <a:r>
              <a:rPr sz="6600" b="1" dirty="0">
                <a:solidFill>
                  <a:srgbClr val="F1DBDA"/>
                </a:solidFill>
                <a:latin typeface="Arial"/>
                <a:cs typeface="Arial"/>
              </a:rPr>
              <a:t>	</a:t>
            </a:r>
            <a:r>
              <a:rPr sz="6600" b="1" spc="-1410" dirty="0">
                <a:solidFill>
                  <a:srgbClr val="F1DBDA"/>
                </a:solidFill>
                <a:latin typeface="Arial"/>
                <a:cs typeface="Arial"/>
              </a:rPr>
              <a:t>Η</a:t>
            </a:r>
            <a:r>
              <a:rPr sz="6600" b="1" spc="910" dirty="0">
                <a:solidFill>
                  <a:srgbClr val="F1DBDA"/>
                </a:solidFill>
                <a:latin typeface="Arial"/>
                <a:cs typeface="Arial"/>
              </a:rPr>
              <a:t> </a:t>
            </a:r>
            <a:r>
              <a:rPr sz="6600" b="1" spc="-1270" dirty="0">
                <a:solidFill>
                  <a:srgbClr val="F1DBDA"/>
                </a:solidFill>
                <a:latin typeface="Arial"/>
                <a:cs typeface="Arial"/>
              </a:rPr>
              <a:t>Κ</a:t>
            </a:r>
            <a:r>
              <a:rPr sz="6600" b="1" spc="-1310" dirty="0">
                <a:solidFill>
                  <a:srgbClr val="F1DBDA"/>
                </a:solidFill>
                <a:latin typeface="Arial"/>
                <a:cs typeface="Arial"/>
              </a:rPr>
              <a:t>Α</a:t>
            </a:r>
            <a:r>
              <a:rPr sz="6600" b="1" spc="-1655" dirty="0">
                <a:solidFill>
                  <a:srgbClr val="F1DBDA"/>
                </a:solidFill>
                <a:latin typeface="Arial"/>
                <a:cs typeface="Arial"/>
              </a:rPr>
              <a:t>Τ</a:t>
            </a:r>
            <a:r>
              <a:rPr sz="6600" b="1" spc="-1310" dirty="0">
                <a:solidFill>
                  <a:srgbClr val="F1DBDA"/>
                </a:solidFill>
                <a:latin typeface="Arial"/>
                <a:cs typeface="Arial"/>
              </a:rPr>
              <a:t>Α</a:t>
            </a:r>
            <a:r>
              <a:rPr sz="6600" b="1" spc="-955" dirty="0">
                <a:solidFill>
                  <a:srgbClr val="F1DBDA"/>
                </a:solidFill>
                <a:latin typeface="Arial"/>
                <a:cs typeface="Arial"/>
              </a:rPr>
              <a:t>Ρ</a:t>
            </a:r>
            <a:r>
              <a:rPr sz="6600" b="1" spc="-940" dirty="0">
                <a:solidFill>
                  <a:srgbClr val="F1DBDA"/>
                </a:solidFill>
                <a:latin typeface="Arial"/>
                <a:cs typeface="Arial"/>
              </a:rPr>
              <a:t>Ρ</a:t>
            </a:r>
            <a:r>
              <a:rPr sz="6600" b="1" spc="-1060" dirty="0">
                <a:solidFill>
                  <a:srgbClr val="F1DBDA"/>
                </a:solidFill>
                <a:latin typeface="Arial"/>
                <a:cs typeface="Arial"/>
              </a:rPr>
              <a:t>Ε</a:t>
            </a:r>
            <a:r>
              <a:rPr sz="6600" b="1" spc="-1420" dirty="0">
                <a:solidFill>
                  <a:srgbClr val="F1DBDA"/>
                </a:solidFill>
                <a:latin typeface="Arial"/>
                <a:cs typeface="Arial"/>
              </a:rPr>
              <a:t>Υ</a:t>
            </a:r>
            <a:r>
              <a:rPr sz="6600" b="1" spc="-790" dirty="0">
                <a:solidFill>
                  <a:srgbClr val="F1DBDA"/>
                </a:solidFill>
                <a:latin typeface="Arial"/>
                <a:cs typeface="Arial"/>
              </a:rPr>
              <a:t>Σ</a:t>
            </a:r>
            <a:r>
              <a:rPr sz="6600" b="1" spc="-1410" dirty="0">
                <a:solidFill>
                  <a:srgbClr val="F1DBDA"/>
                </a:solidFill>
                <a:latin typeface="Arial"/>
                <a:cs typeface="Arial"/>
              </a:rPr>
              <a:t>Η</a:t>
            </a:r>
            <a:endParaRPr sz="6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1475105" algn="l"/>
                <a:tab pos="4855210" algn="l"/>
              </a:tabLst>
            </a:pPr>
            <a:r>
              <a:rPr sz="6600" b="1" spc="-1575" dirty="0">
                <a:solidFill>
                  <a:srgbClr val="F1DBDA"/>
                </a:solidFill>
                <a:latin typeface="Arial"/>
                <a:cs typeface="Arial"/>
              </a:rPr>
              <a:t>ΤΟΥ	</a:t>
            </a:r>
            <a:r>
              <a:rPr sz="6600" b="1" spc="-1010" dirty="0">
                <a:solidFill>
                  <a:srgbClr val="F1DBDA"/>
                </a:solidFill>
                <a:latin typeface="Arial"/>
                <a:cs typeface="Arial"/>
              </a:rPr>
              <a:t>ΒΙΟΤΙΚΟΥ	</a:t>
            </a:r>
            <a:r>
              <a:rPr sz="6600" b="1" spc="-930" dirty="0">
                <a:solidFill>
                  <a:srgbClr val="F1DBDA"/>
                </a:solidFill>
                <a:latin typeface="Arial"/>
                <a:cs typeface="Arial"/>
              </a:rPr>
              <a:t>ΕΠΙΠΕΔΟΥ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328929"/>
            <a:ext cx="8766810" cy="634619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0" y="469900"/>
            <a:ext cx="6960870" cy="6388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9019" y="5686616"/>
            <a:ext cx="7073900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50" i="1" spc="-55" dirty="0">
                <a:latin typeface="Arial"/>
                <a:cs typeface="Arial"/>
              </a:rPr>
              <a:t>Γε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cap="small" spc="-185" dirty="0">
                <a:latin typeface="Arial"/>
                <a:cs typeface="Arial"/>
              </a:rPr>
              <a:t>οί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ιώτ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14" dirty="0">
                <a:latin typeface="Arial"/>
                <a:cs typeface="Arial"/>
              </a:rPr>
              <a:t> </a:t>
            </a:r>
            <a:r>
              <a:rPr sz="1850" i="1" spc="-229" dirty="0">
                <a:latin typeface="Arial"/>
                <a:cs typeface="Arial"/>
              </a:rPr>
              <a:t>π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10" dirty="0">
                <a:latin typeface="Arial"/>
                <a:cs typeface="Arial"/>
              </a:rPr>
              <a:t>υ</a:t>
            </a:r>
            <a:r>
              <a:rPr sz="1850" i="1" spc="-114" dirty="0">
                <a:latin typeface="Arial"/>
                <a:cs typeface="Arial"/>
              </a:rPr>
              <a:t> 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ά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50" dirty="0">
                <a:latin typeface="Arial"/>
                <a:cs typeface="Arial"/>
              </a:rPr>
              <a:t>χ</a:t>
            </a:r>
            <a:r>
              <a:rPr sz="1850" i="1" spc="-45" dirty="0">
                <a:latin typeface="Arial"/>
                <a:cs typeface="Arial"/>
              </a:rPr>
              <a:t>μ</a:t>
            </a:r>
            <a:r>
              <a:rPr sz="1850" i="1" spc="-30" dirty="0">
                <a:latin typeface="Arial"/>
                <a:cs typeface="Arial"/>
              </a:rPr>
              <a:t>άλωτ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η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Ολλ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40" dirty="0">
                <a:latin typeface="Arial"/>
                <a:cs typeface="Arial"/>
              </a:rPr>
              <a:t>ν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spc="-15" dirty="0">
                <a:latin typeface="Arial"/>
                <a:cs typeface="Arial"/>
              </a:rPr>
              <a:t>ία</a:t>
            </a:r>
            <a:r>
              <a:rPr sz="1850" i="1" spc="-135" dirty="0">
                <a:latin typeface="Arial"/>
                <a:cs typeface="Arial"/>
              </a:rPr>
              <a:t>.</a:t>
            </a:r>
            <a:r>
              <a:rPr sz="1850" i="1" spc="5" dirty="0">
                <a:latin typeface="Arial"/>
                <a:cs typeface="Arial"/>
              </a:rPr>
              <a:t>1</a:t>
            </a:r>
            <a:r>
              <a:rPr sz="1850" i="1" spc="-5" dirty="0">
                <a:latin typeface="Arial"/>
                <a:cs typeface="Arial"/>
              </a:rPr>
              <a:t>9</a:t>
            </a:r>
            <a:r>
              <a:rPr sz="1850" i="1" spc="-15" dirty="0">
                <a:latin typeface="Arial"/>
                <a:cs typeface="Arial"/>
              </a:rPr>
              <a:t>44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3609" y="0"/>
            <a:ext cx="4390390" cy="6667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52950" cy="6667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30140" y="34290"/>
            <a:ext cx="2666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" marR="5080" indent="-199390">
              <a:lnSpc>
                <a:spcPct val="100000"/>
              </a:lnSpc>
              <a:spcBef>
                <a:spcPts val="100"/>
              </a:spcBef>
              <a:buFont typeface="Lucida Sans Unicode"/>
              <a:buChar char="►"/>
              <a:tabLst>
                <a:tab pos="199390" algn="l"/>
              </a:tabLst>
            </a:pPr>
            <a:r>
              <a:rPr sz="1800" spc="-70" dirty="0">
                <a:latin typeface="Trebuchet MS"/>
                <a:cs typeface="Trebuchet MS"/>
                <a:hlinkClick r:id="rId4"/>
              </a:rPr>
              <a:t>h</a:t>
            </a:r>
            <a:r>
              <a:rPr sz="1800" spc="-110" dirty="0">
                <a:latin typeface="Trebuchet MS"/>
                <a:cs typeface="Trebuchet MS"/>
                <a:hlinkClick r:id="rId4"/>
              </a:rPr>
              <a:t>tt</a:t>
            </a:r>
            <a:r>
              <a:rPr sz="1800" spc="30" dirty="0">
                <a:latin typeface="Trebuchet MS"/>
                <a:cs typeface="Trebuchet MS"/>
                <a:hlinkClick r:id="rId4"/>
              </a:rPr>
              <a:t>p</a:t>
            </a:r>
            <a:r>
              <a:rPr sz="1800" spc="-285" dirty="0">
                <a:latin typeface="Trebuchet MS"/>
                <a:cs typeface="Trebuchet MS"/>
                <a:hlinkClick r:id="rId4"/>
              </a:rPr>
              <a:t>:</a:t>
            </a:r>
            <a:r>
              <a:rPr sz="1800" spc="120" dirty="0">
                <a:latin typeface="Trebuchet MS"/>
                <a:cs typeface="Trebuchet MS"/>
                <a:hlinkClick r:id="rId4"/>
              </a:rPr>
              <a:t>//</a:t>
            </a:r>
            <a:r>
              <a:rPr sz="1800" spc="-50" dirty="0">
                <a:latin typeface="Trebuchet MS"/>
                <a:cs typeface="Trebuchet MS"/>
                <a:hlinkClick r:id="rId4"/>
              </a:rPr>
              <a:t>f</a:t>
            </a:r>
            <a:r>
              <a:rPr sz="1800" spc="-150" dirty="0">
                <a:latin typeface="Trebuchet MS"/>
                <a:cs typeface="Trebuchet MS"/>
                <a:hlinkClick r:id="rId4"/>
              </a:rPr>
              <a:t>i</a:t>
            </a:r>
            <a:r>
              <a:rPr sz="1800" spc="85" dirty="0">
                <a:latin typeface="Trebuchet MS"/>
                <a:cs typeface="Trebuchet MS"/>
                <a:hlinkClick r:id="rId4"/>
              </a:rPr>
              <a:t>s</a:t>
            </a:r>
            <a:r>
              <a:rPr sz="1800" spc="-70" dirty="0">
                <a:latin typeface="Trebuchet MS"/>
                <a:cs typeface="Trebuchet MS"/>
                <a:hlinkClick r:id="rId4"/>
              </a:rPr>
              <a:t>h</a:t>
            </a:r>
            <a:r>
              <a:rPr sz="1800" spc="-50" dirty="0">
                <a:latin typeface="Trebuchet MS"/>
                <a:cs typeface="Trebuchet MS"/>
                <a:hlinkClick r:id="rId4"/>
              </a:rPr>
              <a:t>k</a:t>
            </a:r>
            <a:r>
              <a:rPr sz="1800" spc="-150" dirty="0">
                <a:latin typeface="Trebuchet MS"/>
                <a:cs typeface="Trebuchet MS"/>
                <a:hlinkClick r:id="rId4"/>
              </a:rPr>
              <a:t>i</a:t>
            </a:r>
            <a:r>
              <a:rPr sz="1800" spc="-285" dirty="0">
                <a:latin typeface="Trebuchet MS"/>
                <a:cs typeface="Trebuchet MS"/>
                <a:hlinkClick r:id="rId4"/>
              </a:rPr>
              <a:t>.</a:t>
            </a:r>
            <a:r>
              <a:rPr sz="1800" spc="-60" dirty="0">
                <a:latin typeface="Trebuchet MS"/>
                <a:cs typeface="Trebuchet MS"/>
                <a:hlinkClick r:id="rId4"/>
              </a:rPr>
              <a:t>n</a:t>
            </a:r>
            <a:r>
              <a:rPr sz="1800" spc="-70" dirty="0">
                <a:latin typeface="Trebuchet MS"/>
                <a:cs typeface="Trebuchet MS"/>
                <a:hlinkClick r:id="rId4"/>
              </a:rPr>
              <a:t>e</a:t>
            </a:r>
            <a:r>
              <a:rPr sz="1800" spc="-110" dirty="0">
                <a:latin typeface="Trebuchet MS"/>
                <a:cs typeface="Trebuchet MS"/>
                <a:hlinkClick r:id="rId4"/>
              </a:rPr>
              <a:t>t</a:t>
            </a:r>
            <a:r>
              <a:rPr sz="1800" spc="120" dirty="0">
                <a:latin typeface="Trebuchet MS"/>
                <a:cs typeface="Trebuchet MS"/>
                <a:hlinkClick r:id="rId4"/>
              </a:rPr>
              <a:t>/</a:t>
            </a:r>
            <a:r>
              <a:rPr sz="1800" spc="80" dirty="0">
                <a:latin typeface="Trebuchet MS"/>
                <a:cs typeface="Trebuchet MS"/>
                <a:hlinkClick r:id="rId4"/>
              </a:rPr>
              <a:t>353</a:t>
            </a:r>
            <a:r>
              <a:rPr sz="1800" spc="70" dirty="0">
                <a:latin typeface="Trebuchet MS"/>
                <a:cs typeface="Trebuchet MS"/>
                <a:hlinkClick r:id="rId4"/>
              </a:rPr>
              <a:t>4</a:t>
            </a:r>
            <a:r>
              <a:rPr sz="1800" spc="90" dirty="0">
                <a:latin typeface="Trebuchet MS"/>
                <a:cs typeface="Trebuchet MS"/>
                <a:hlinkClick r:id="rId4"/>
              </a:rPr>
              <a:t>1</a:t>
            </a:r>
            <a:r>
              <a:rPr sz="1800" spc="-50" dirty="0">
                <a:latin typeface="Trebuchet MS"/>
                <a:cs typeface="Trebuchet MS"/>
                <a:hlinkClick r:id="rId4"/>
              </a:rPr>
              <a:t>- 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velikaja-pobeda-v-</a:t>
            </a:r>
            <a:endParaRPr sz="1800">
              <a:latin typeface="Trebuchet MS"/>
              <a:cs typeface="Trebuchet MS"/>
            </a:endParaRPr>
          </a:p>
          <a:p>
            <a:pPr marL="65405">
              <a:lnSpc>
                <a:spcPct val="100000"/>
              </a:lnSpc>
            </a:pPr>
            <a:r>
              <a:rPr sz="1800" spc="-65" dirty="0">
                <a:latin typeface="Trebuchet MS"/>
                <a:cs typeface="Trebuchet MS"/>
              </a:rPr>
              <a:t>fotografijah-100-foto.html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6339"/>
            <a:ext cx="9144000" cy="2105660"/>
          </a:xfrm>
          <a:custGeom>
            <a:avLst/>
            <a:gdLst/>
            <a:ahLst/>
            <a:cxnLst/>
            <a:rect l="l" t="t" r="r" b="b"/>
            <a:pathLst>
              <a:path w="9144000" h="2105660">
                <a:moveTo>
                  <a:pt x="9144000" y="0"/>
                </a:moveTo>
                <a:lnTo>
                  <a:pt x="0" y="0"/>
                </a:lnTo>
                <a:lnTo>
                  <a:pt x="0" y="2105660"/>
                </a:lnTo>
                <a:lnTo>
                  <a:pt x="4572000" y="2105660"/>
                </a:lnTo>
                <a:lnTo>
                  <a:pt x="9144000" y="2105660"/>
                </a:lnTo>
                <a:lnTo>
                  <a:pt x="9144000" y="0"/>
                </a:lnTo>
                <a:close/>
              </a:path>
            </a:pathLst>
          </a:custGeom>
          <a:solidFill>
            <a:srgbClr val="4017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6620" y="1230629"/>
            <a:ext cx="4733925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2909">
              <a:lnSpc>
                <a:spcPct val="100000"/>
              </a:lnSpc>
              <a:spcBef>
                <a:spcPts val="100"/>
              </a:spcBef>
              <a:tabLst>
                <a:tab pos="1395095" algn="l"/>
              </a:tabLst>
            </a:pPr>
            <a:r>
              <a:rPr sz="6600" b="1" spc="-1060" dirty="0">
                <a:solidFill>
                  <a:srgbClr val="EAF0DD"/>
                </a:solidFill>
                <a:latin typeface="Arial"/>
                <a:cs typeface="Arial"/>
              </a:rPr>
              <a:t>Ε</a:t>
            </a:r>
            <a:r>
              <a:rPr sz="6600" b="1" spc="-375" dirty="0">
                <a:solidFill>
                  <a:srgbClr val="EAF0DD"/>
                </a:solidFill>
                <a:latin typeface="Arial"/>
                <a:cs typeface="Arial"/>
              </a:rPr>
              <a:t>.</a:t>
            </a:r>
            <a:r>
              <a:rPr sz="6600" b="1" dirty="0">
                <a:solidFill>
                  <a:srgbClr val="EAF0DD"/>
                </a:solidFill>
                <a:latin typeface="Arial"/>
                <a:cs typeface="Arial"/>
              </a:rPr>
              <a:t>	</a:t>
            </a:r>
            <a:r>
              <a:rPr sz="6600" b="1" spc="-1410" dirty="0">
                <a:solidFill>
                  <a:srgbClr val="EAF0DD"/>
                </a:solidFill>
                <a:latin typeface="Arial"/>
                <a:cs typeface="Arial"/>
              </a:rPr>
              <a:t>Η</a:t>
            </a:r>
            <a:r>
              <a:rPr sz="6600" b="1" spc="910" dirty="0">
                <a:solidFill>
                  <a:srgbClr val="EAF0DD"/>
                </a:solidFill>
                <a:latin typeface="Arial"/>
                <a:cs typeface="Arial"/>
              </a:rPr>
              <a:t> </a:t>
            </a:r>
            <a:r>
              <a:rPr sz="6600" b="1" spc="-869" dirty="0">
                <a:solidFill>
                  <a:srgbClr val="EAF0DD"/>
                </a:solidFill>
                <a:latin typeface="Arial"/>
                <a:cs typeface="Arial"/>
              </a:rPr>
              <a:t>Η</a:t>
            </a:r>
            <a:r>
              <a:rPr sz="6600" b="1" spc="-1095" dirty="0">
                <a:solidFill>
                  <a:srgbClr val="EAF0DD"/>
                </a:solidFill>
                <a:latin typeface="Arial"/>
                <a:cs typeface="Arial"/>
              </a:rPr>
              <a:t>Θ</a:t>
            </a:r>
            <a:r>
              <a:rPr sz="6600" b="1" spc="95" dirty="0">
                <a:solidFill>
                  <a:srgbClr val="EAF0DD"/>
                </a:solidFill>
                <a:latin typeface="Arial"/>
                <a:cs typeface="Arial"/>
              </a:rPr>
              <a:t>Ι</a:t>
            </a:r>
            <a:r>
              <a:rPr sz="6600" b="1" spc="-1260" dirty="0">
                <a:solidFill>
                  <a:srgbClr val="EAF0DD"/>
                </a:solidFill>
                <a:latin typeface="Arial"/>
                <a:cs typeface="Arial"/>
              </a:rPr>
              <a:t>Κ</a:t>
            </a:r>
            <a:r>
              <a:rPr sz="6600" b="1" spc="-835" dirty="0">
                <a:solidFill>
                  <a:srgbClr val="EAF0DD"/>
                </a:solidFill>
                <a:latin typeface="Arial"/>
                <a:cs typeface="Arial"/>
              </a:rPr>
              <a:t>Η  </a:t>
            </a:r>
            <a:r>
              <a:rPr sz="6600" b="1" spc="-1260" dirty="0">
                <a:solidFill>
                  <a:srgbClr val="EAF0DD"/>
                </a:solidFill>
                <a:latin typeface="Arial"/>
                <a:cs typeface="Arial"/>
              </a:rPr>
              <a:t>Κ</a:t>
            </a:r>
            <a:r>
              <a:rPr sz="6600" b="1" spc="-1310" dirty="0">
                <a:solidFill>
                  <a:srgbClr val="EAF0DD"/>
                </a:solidFill>
                <a:latin typeface="Arial"/>
                <a:cs typeface="Arial"/>
              </a:rPr>
              <a:t>Α</a:t>
            </a:r>
            <a:r>
              <a:rPr sz="6600" b="1" spc="-1660" dirty="0">
                <a:solidFill>
                  <a:srgbClr val="EAF0DD"/>
                </a:solidFill>
                <a:latin typeface="Arial"/>
                <a:cs typeface="Arial"/>
              </a:rPr>
              <a:t>Τ</a:t>
            </a:r>
            <a:r>
              <a:rPr sz="6600" b="1" spc="-1310" dirty="0">
                <a:solidFill>
                  <a:srgbClr val="EAF0DD"/>
                </a:solidFill>
                <a:latin typeface="Arial"/>
                <a:cs typeface="Arial"/>
              </a:rPr>
              <a:t>Α</a:t>
            </a:r>
            <a:r>
              <a:rPr sz="6600" b="1" spc="-940" dirty="0">
                <a:solidFill>
                  <a:srgbClr val="EAF0DD"/>
                </a:solidFill>
                <a:latin typeface="Arial"/>
                <a:cs typeface="Arial"/>
              </a:rPr>
              <a:t>ΡΡ</a:t>
            </a:r>
            <a:r>
              <a:rPr sz="6600" b="1" spc="-1310" dirty="0">
                <a:solidFill>
                  <a:srgbClr val="EAF0DD"/>
                </a:solidFill>
                <a:latin typeface="Arial"/>
                <a:cs typeface="Arial"/>
              </a:rPr>
              <a:t>Α</a:t>
            </a:r>
            <a:r>
              <a:rPr sz="6600" b="1" spc="-1270" dirty="0">
                <a:solidFill>
                  <a:srgbClr val="EAF0DD"/>
                </a:solidFill>
                <a:latin typeface="Arial"/>
                <a:cs typeface="Arial"/>
              </a:rPr>
              <a:t>Κ</a:t>
            </a:r>
            <a:r>
              <a:rPr sz="6600" b="1" spc="-1475" dirty="0">
                <a:solidFill>
                  <a:srgbClr val="EAF0DD"/>
                </a:solidFill>
                <a:latin typeface="Arial"/>
                <a:cs typeface="Arial"/>
              </a:rPr>
              <a:t>Ω</a:t>
            </a:r>
            <a:r>
              <a:rPr sz="6600" b="1" spc="-790" dirty="0">
                <a:solidFill>
                  <a:srgbClr val="EAF0DD"/>
                </a:solidFill>
                <a:latin typeface="Arial"/>
                <a:cs typeface="Arial"/>
              </a:rPr>
              <a:t>Σ</a:t>
            </a:r>
            <a:r>
              <a:rPr sz="6600" b="1" spc="-1410" dirty="0">
                <a:solidFill>
                  <a:srgbClr val="EAF0DD"/>
                </a:solidFill>
                <a:latin typeface="Arial"/>
                <a:cs typeface="Arial"/>
              </a:rPr>
              <a:t>Η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94310"/>
            <a:ext cx="8582660" cy="64185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19" y="5038916"/>
            <a:ext cx="8336915" cy="8585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35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50" i="1" spc="-40" dirty="0">
                <a:latin typeface="Arial"/>
                <a:cs typeface="Arial"/>
              </a:rPr>
              <a:t>Η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Χ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25" dirty="0">
                <a:latin typeface="Arial"/>
                <a:cs typeface="Arial"/>
              </a:rPr>
              <a:t>ί</a:t>
            </a:r>
            <a:r>
              <a:rPr sz="1850" i="1" spc="-20" dirty="0">
                <a:latin typeface="Arial"/>
                <a:cs typeface="Arial"/>
              </a:rPr>
              <a:t>μα</a:t>
            </a:r>
            <a:r>
              <a:rPr sz="1850" i="1" spc="-5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ε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20" dirty="0">
                <a:latin typeface="Arial"/>
                <a:cs typeface="Arial"/>
              </a:rPr>
              <a:t>κ</a:t>
            </a:r>
            <a:r>
              <a:rPr sz="1850" i="1" spc="-30" dirty="0">
                <a:latin typeface="Arial"/>
                <a:cs typeface="Arial"/>
              </a:rPr>
              <a:t>ή</a:t>
            </a:r>
            <a:r>
              <a:rPr sz="1850" i="1" spc="-1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30" dirty="0">
                <a:latin typeface="Arial"/>
                <a:cs typeface="Arial"/>
              </a:rPr>
              <a:t>ό</a:t>
            </a:r>
            <a:r>
              <a:rPr sz="1850" i="1" spc="-35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0" dirty="0">
                <a:latin typeface="Arial"/>
                <a:cs typeface="Arial"/>
              </a:rPr>
              <a:t>.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κ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40" dirty="0">
                <a:latin typeface="Arial"/>
                <a:cs typeface="Arial"/>
              </a:rPr>
              <a:t>φ</a:t>
            </a:r>
            <a:r>
              <a:rPr sz="1850" i="1" spc="-50" dirty="0">
                <a:latin typeface="Arial"/>
                <a:cs typeface="Arial"/>
              </a:rPr>
              <a:t>ές</a:t>
            </a:r>
            <a:r>
              <a:rPr sz="1850" i="1" spc="1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ή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,</a:t>
            </a:r>
            <a:r>
              <a:rPr sz="1850" i="1" spc="-2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λλά</a:t>
            </a:r>
            <a:r>
              <a:rPr sz="1850" i="1" spc="-5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45" dirty="0">
                <a:latin typeface="Arial"/>
                <a:cs typeface="Arial"/>
              </a:rPr>
              <a:t>ό</a:t>
            </a:r>
            <a:r>
              <a:rPr sz="1850" i="1" spc="-20" dirty="0">
                <a:latin typeface="Arial"/>
                <a:cs typeface="Arial"/>
              </a:rPr>
              <a:t>μη </a:t>
            </a:r>
            <a:r>
              <a:rPr sz="1850" i="1" spc="-30" dirty="0">
                <a:latin typeface="Arial"/>
                <a:cs typeface="Arial"/>
              </a:rPr>
              <a:t>με</a:t>
            </a:r>
            <a:r>
              <a:rPr sz="1850" i="1" spc="-25" dirty="0">
                <a:latin typeface="Arial"/>
                <a:cs typeface="Arial"/>
              </a:rPr>
              <a:t>γ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λύτ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3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ή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40" dirty="0">
                <a:latin typeface="Arial"/>
                <a:cs typeface="Arial"/>
              </a:rPr>
              <a:t> (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40" dirty="0">
                <a:latin typeface="Arial"/>
                <a:cs typeface="Arial"/>
              </a:rPr>
              <a:t> ε</a:t>
            </a:r>
            <a:r>
              <a:rPr sz="1850" i="1" spc="-25" dirty="0">
                <a:latin typeface="Arial"/>
                <a:cs typeface="Arial"/>
              </a:rPr>
              <a:t>ίνα</a:t>
            </a:r>
            <a:r>
              <a:rPr sz="1850" i="1" spc="-30" dirty="0">
                <a:latin typeface="Arial"/>
                <a:cs typeface="Arial"/>
              </a:rPr>
              <a:t>ι</a:t>
            </a:r>
            <a:r>
              <a:rPr sz="1850" i="1" spc="-45" dirty="0">
                <a:latin typeface="Arial"/>
                <a:cs typeface="Arial"/>
              </a:rPr>
              <a:t>)</a:t>
            </a:r>
            <a:r>
              <a:rPr sz="1850" i="1" spc="-40" dirty="0">
                <a:latin typeface="Arial"/>
                <a:cs typeface="Arial"/>
              </a:rPr>
              <a:t> 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40" dirty="0">
                <a:latin typeface="Arial"/>
                <a:cs typeface="Arial"/>
              </a:rPr>
              <a:t>κ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20" dirty="0">
                <a:latin typeface="Arial"/>
                <a:cs typeface="Arial"/>
              </a:rPr>
              <a:t>κ</a:t>
            </a:r>
            <a:r>
              <a:rPr sz="1850" i="1" spc="-50" dirty="0">
                <a:latin typeface="Arial"/>
                <a:cs typeface="Arial"/>
              </a:rPr>
              <a:t>ές</a:t>
            </a:r>
            <a:r>
              <a:rPr sz="1850" i="1" spc="-30" dirty="0">
                <a:latin typeface="Arial"/>
                <a:cs typeface="Arial"/>
              </a:rPr>
              <a:t> ε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spc="-10" dirty="0">
                <a:latin typeface="Arial"/>
                <a:cs typeface="Arial"/>
              </a:rPr>
              <a:t>ι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ώ</a:t>
            </a:r>
            <a:r>
              <a:rPr sz="1850" i="1" spc="-30" dirty="0">
                <a:latin typeface="Arial"/>
                <a:cs typeface="Arial"/>
              </a:rPr>
              <a:t>σ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45" dirty="0">
                <a:latin typeface="Arial"/>
                <a:cs typeface="Arial"/>
              </a:rPr>
              <a:t>ς</a:t>
            </a:r>
            <a:r>
              <a:rPr sz="1850" i="1" spc="-4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50" dirty="0">
                <a:latin typeface="Arial"/>
                <a:cs typeface="Arial"/>
              </a:rPr>
              <a:t>η</a:t>
            </a:r>
            <a:r>
              <a:rPr sz="1850" i="1" spc="-40" dirty="0">
                <a:latin typeface="Arial"/>
                <a:cs typeface="Arial"/>
              </a:rPr>
              <a:t>ς 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5" dirty="0">
                <a:latin typeface="Arial"/>
                <a:cs typeface="Arial"/>
              </a:rPr>
              <a:t>δ</a:t>
            </a:r>
            <a:r>
              <a:rPr sz="1850" i="1" spc="-30" dirty="0">
                <a:latin typeface="Arial"/>
                <a:cs typeface="Arial"/>
              </a:rPr>
              <a:t>ιε</a:t>
            </a:r>
            <a:r>
              <a:rPr sz="1850" i="1" spc="-35" dirty="0">
                <a:latin typeface="Arial"/>
                <a:cs typeface="Arial"/>
              </a:rPr>
              <a:t>νέργε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40" dirty="0">
                <a:latin typeface="Arial"/>
                <a:cs typeface="Arial"/>
              </a:rPr>
              <a:t> </a:t>
            </a:r>
            <a:r>
              <a:rPr sz="1850" i="1" cap="small" spc="-5" dirty="0">
                <a:latin typeface="Arial"/>
                <a:cs typeface="Arial"/>
              </a:rPr>
              <a:t>υ</a:t>
            </a:r>
            <a:r>
              <a:rPr sz="1850" i="1" spc="-40" dirty="0">
                <a:latin typeface="Arial"/>
                <a:cs typeface="Arial"/>
              </a:rPr>
              <a:t>γε</a:t>
            </a:r>
            <a:r>
              <a:rPr sz="1850" i="1" spc="-20" dirty="0">
                <a:latin typeface="Arial"/>
                <a:cs typeface="Arial"/>
              </a:rPr>
              <a:t>ία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15" dirty="0">
                <a:latin typeface="Arial"/>
                <a:cs typeface="Arial"/>
              </a:rPr>
              <a:t>π</a:t>
            </a:r>
            <a:r>
              <a:rPr sz="1850" i="1" spc="-15" dirty="0">
                <a:latin typeface="Arial"/>
                <a:cs typeface="Arial"/>
              </a:rPr>
              <a:t>λη</a:t>
            </a:r>
            <a:r>
              <a:rPr sz="1850" i="1" spc="-30" dirty="0">
                <a:latin typeface="Arial"/>
                <a:cs typeface="Arial"/>
              </a:rPr>
              <a:t>θ</a:t>
            </a:r>
            <a:r>
              <a:rPr sz="1850" i="1" cap="small" spc="-5" dirty="0">
                <a:latin typeface="Arial"/>
                <a:cs typeface="Arial"/>
              </a:rPr>
              <a:t>υ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cap="small" spc="-229" dirty="0">
                <a:latin typeface="Arial"/>
                <a:cs typeface="Arial"/>
              </a:rPr>
              <a:t>ο</a:t>
            </a:r>
            <a:r>
              <a:rPr sz="1850" i="1" cap="small" spc="-250" dirty="0">
                <a:latin typeface="Arial"/>
                <a:cs typeface="Arial"/>
              </a:rPr>
              <a:t>ύ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γι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cap="small" spc="-175" dirty="0">
                <a:latin typeface="Arial"/>
                <a:cs typeface="Arial"/>
              </a:rPr>
              <a:t>ο</a:t>
            </a:r>
            <a:r>
              <a:rPr sz="1850" i="1" spc="-25" dirty="0">
                <a:latin typeface="Arial"/>
                <a:cs typeface="Arial"/>
              </a:rPr>
              <a:t>λλέ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γε</a:t>
            </a:r>
            <a:r>
              <a:rPr sz="1850" i="1" spc="-25" dirty="0">
                <a:latin typeface="Arial"/>
                <a:cs typeface="Arial"/>
              </a:rPr>
              <a:t>νι</a:t>
            </a:r>
            <a:r>
              <a:rPr sz="1850" i="1" spc="-35" dirty="0">
                <a:latin typeface="Arial"/>
                <a:cs typeface="Arial"/>
              </a:rPr>
              <a:t>έ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185" dirty="0">
                <a:latin typeface="Arial"/>
                <a:cs typeface="Arial"/>
              </a:rPr>
              <a:t>ον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45" dirty="0">
                <a:latin typeface="Arial"/>
                <a:cs typeface="Arial"/>
              </a:rPr>
              <a:t>ό</a:t>
            </a:r>
            <a:r>
              <a:rPr sz="1850" i="1" spc="-25" dirty="0">
                <a:latin typeface="Arial"/>
                <a:cs typeface="Arial"/>
              </a:rPr>
              <a:t>λε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618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450" y="0"/>
            <a:ext cx="7956550" cy="51396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4919" y="5183696"/>
            <a:ext cx="7797165" cy="8585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35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 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50" i="1" spc="-50" dirty="0">
                <a:latin typeface="Arial"/>
                <a:cs typeface="Arial"/>
              </a:rPr>
              <a:t>Μ</a:t>
            </a:r>
            <a:r>
              <a:rPr sz="1850" i="1" spc="-45" dirty="0">
                <a:latin typeface="Arial"/>
                <a:cs typeface="Arial"/>
              </a:rPr>
              <a:t>ε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4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νί</a:t>
            </a:r>
            <a:r>
              <a:rPr sz="1850" i="1" spc="-30" dirty="0">
                <a:latin typeface="Arial"/>
                <a:cs typeface="Arial"/>
              </a:rPr>
              <a:t>κη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4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60" dirty="0">
                <a:latin typeface="Arial"/>
                <a:cs typeface="Arial"/>
              </a:rPr>
              <a:t>ω</a:t>
            </a:r>
            <a:r>
              <a:rPr sz="1850" i="1" spc="-35" dirty="0">
                <a:latin typeface="Arial"/>
                <a:cs typeface="Arial"/>
              </a:rPr>
              <a:t>ν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5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Σ</a:t>
            </a:r>
            <a:r>
              <a:rPr sz="1850" i="1" cap="small" spc="-5" dirty="0">
                <a:latin typeface="Arial"/>
                <a:cs typeface="Arial"/>
              </a:rPr>
              <a:t>υ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30" dirty="0">
                <a:latin typeface="Arial"/>
                <a:cs typeface="Arial"/>
              </a:rPr>
              <a:t>μά</a:t>
            </a:r>
            <a:r>
              <a:rPr sz="1850" i="1" spc="-65" dirty="0">
                <a:latin typeface="Arial"/>
                <a:cs typeface="Arial"/>
              </a:rPr>
              <a:t>χω</a:t>
            </a:r>
            <a:r>
              <a:rPr sz="1850" i="1" spc="-40" dirty="0">
                <a:latin typeface="Arial"/>
                <a:cs typeface="Arial"/>
              </a:rPr>
              <a:t>ν</a:t>
            </a:r>
            <a:r>
              <a:rPr sz="1850" i="1" spc="-130" dirty="0">
                <a:latin typeface="Arial"/>
                <a:cs typeface="Arial"/>
              </a:rPr>
              <a:t>: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45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Σ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spc="-50" dirty="0">
                <a:latin typeface="Arial"/>
                <a:cs typeface="Arial"/>
              </a:rPr>
              <a:t>β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45" dirty="0">
                <a:latin typeface="Arial"/>
                <a:cs typeface="Arial"/>
              </a:rPr>
              <a:t>ε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20" dirty="0">
                <a:latin typeface="Arial"/>
                <a:cs typeface="Arial"/>
              </a:rPr>
              <a:t>κ</a:t>
            </a:r>
            <a:r>
              <a:rPr sz="1850" i="1" spc="-45" dirty="0">
                <a:latin typeface="Arial"/>
                <a:cs typeface="Arial"/>
              </a:rPr>
              <a:t>ό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60" dirty="0">
                <a:latin typeface="Arial"/>
                <a:cs typeface="Arial"/>
              </a:rPr>
              <a:t> </a:t>
            </a:r>
            <a:r>
              <a:rPr sz="1850" i="1" spc="-229" dirty="0">
                <a:latin typeface="Arial"/>
                <a:cs typeface="Arial"/>
              </a:rPr>
              <a:t>π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6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δ</a:t>
            </a:r>
            <a:r>
              <a:rPr sz="1850" i="1" cap="small" spc="-229" dirty="0">
                <a:latin typeface="Arial"/>
                <a:cs typeface="Arial"/>
              </a:rPr>
              <a:t>ο</a:t>
            </a:r>
            <a:r>
              <a:rPr sz="1850" i="1" cap="small" spc="-245" dirty="0">
                <a:latin typeface="Arial"/>
                <a:cs typeface="Arial"/>
              </a:rPr>
              <a:t>ύ</a:t>
            </a:r>
            <a:r>
              <a:rPr sz="1850" i="1" spc="-30" dirty="0">
                <a:latin typeface="Arial"/>
                <a:cs typeface="Arial"/>
              </a:rPr>
              <a:t>λε</a:t>
            </a:r>
            <a:r>
              <a:rPr sz="1850" i="1" cap="small" spc="-15" dirty="0">
                <a:latin typeface="Arial"/>
                <a:cs typeface="Arial"/>
              </a:rPr>
              <a:t>υ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45" dirty="0">
                <a:latin typeface="Arial"/>
                <a:cs typeface="Arial"/>
              </a:rPr>
              <a:t> 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4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ό</a:t>
            </a:r>
            <a:r>
              <a:rPr sz="1850" i="1" spc="-229" dirty="0">
                <a:latin typeface="Arial"/>
                <a:cs typeface="Arial"/>
              </a:rPr>
              <a:t>π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cap="small" spc="-170" dirty="0">
                <a:latin typeface="Arial"/>
                <a:cs typeface="Arial"/>
              </a:rPr>
              <a:t>ο</a:t>
            </a:r>
            <a:r>
              <a:rPr sz="1850" i="1" spc="-7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40" dirty="0">
                <a:latin typeface="Arial"/>
                <a:cs typeface="Arial"/>
              </a:rPr>
              <a:t>ν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0" dirty="0">
                <a:latin typeface="Arial"/>
                <a:cs typeface="Arial"/>
              </a:rPr>
              <a:t>γκα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20" dirty="0">
                <a:latin typeface="Arial"/>
                <a:cs typeface="Arial"/>
              </a:rPr>
              <a:t>κ</a:t>
            </a:r>
            <a:r>
              <a:rPr sz="1850" i="1" spc="-45" dirty="0">
                <a:latin typeface="Arial"/>
                <a:cs typeface="Arial"/>
              </a:rPr>
              <a:t>ή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14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5" dirty="0">
                <a:latin typeface="Arial"/>
                <a:cs typeface="Arial"/>
              </a:rPr>
              <a:t>γ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25" dirty="0">
                <a:latin typeface="Arial"/>
                <a:cs typeface="Arial"/>
              </a:rPr>
              <a:t>ί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κα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ό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θ</a:t>
            </a:r>
            <a:r>
              <a:rPr sz="1850" i="1" spc="-45" dirty="0">
                <a:latin typeface="Arial"/>
                <a:cs typeface="Arial"/>
              </a:rPr>
              <a:t>ω</a:t>
            </a:r>
            <a:r>
              <a:rPr sz="1850" i="1" spc="-30" dirty="0">
                <a:latin typeface="Arial"/>
                <a:cs typeface="Arial"/>
              </a:rPr>
              <a:t>σ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13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να</a:t>
            </a:r>
            <a:r>
              <a:rPr sz="1850" i="1" spc="135" dirty="0">
                <a:latin typeface="Arial"/>
                <a:cs typeface="Arial"/>
              </a:rPr>
              <a:t> </a:t>
            </a:r>
            <a:r>
              <a:rPr sz="1850" i="1" spc="-10" dirty="0">
                <a:latin typeface="Arial"/>
                <a:cs typeface="Arial"/>
              </a:rPr>
              <a:t>ε</a:t>
            </a:r>
            <a:r>
              <a:rPr sz="1850" i="1" spc="-245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35" dirty="0">
                <a:latin typeface="Arial"/>
                <a:cs typeface="Arial"/>
              </a:rPr>
              <a:t>ζήσ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13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δ</a:t>
            </a:r>
            <a:r>
              <a:rPr sz="1850" i="1" spc="-3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ί</a:t>
            </a:r>
            <a:r>
              <a:rPr sz="1850" i="1" spc="-50" dirty="0">
                <a:latin typeface="Arial"/>
                <a:cs typeface="Arial"/>
              </a:rPr>
              <a:t>χνε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13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130" dirty="0">
                <a:latin typeface="Arial"/>
                <a:cs typeface="Arial"/>
              </a:rPr>
              <a:t> </a:t>
            </a:r>
            <a:r>
              <a:rPr sz="1850" i="1" dirty="0">
                <a:latin typeface="Arial"/>
                <a:cs typeface="Arial"/>
              </a:rPr>
              <a:t>α</a:t>
            </a:r>
            <a:r>
              <a:rPr sz="1850" i="1" spc="-235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ό</a:t>
            </a:r>
            <a:r>
              <a:rPr sz="1850" i="1" spc="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cap="small" spc="-95" dirty="0">
                <a:latin typeface="Arial"/>
                <a:cs typeface="Arial"/>
              </a:rPr>
              <a:t>ου</a:t>
            </a:r>
            <a:r>
              <a:rPr sz="1850" i="1" spc="-45" dirty="0">
                <a:latin typeface="Arial"/>
                <a:cs typeface="Arial"/>
              </a:rPr>
              <a:t>ς </a:t>
            </a:r>
            <a:r>
              <a:rPr sz="1850" i="1" spc="-50" dirty="0">
                <a:latin typeface="Arial"/>
                <a:cs typeface="Arial"/>
              </a:rPr>
              <a:t>φ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cap="small" spc="-95" dirty="0">
                <a:latin typeface="Arial"/>
                <a:cs typeface="Arial"/>
              </a:rPr>
              <a:t>ου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cap="small" spc="-185" dirty="0">
                <a:latin typeface="Arial"/>
                <a:cs typeface="Arial"/>
              </a:rPr>
              <a:t>ο</a:t>
            </a:r>
            <a:r>
              <a:rPr sz="1850" i="1" cap="small" spc="-305" dirty="0">
                <a:latin typeface="Arial"/>
                <a:cs typeface="Arial"/>
              </a:rPr>
              <a:t>ύ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cap="small" spc="-100" dirty="0">
                <a:latin typeface="Arial"/>
                <a:cs typeface="Arial"/>
              </a:rPr>
              <a:t>ο</a:t>
            </a:r>
            <a:r>
              <a:rPr sz="1850" i="1" cap="small" spc="-85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0" y="894080"/>
            <a:ext cx="9070340" cy="57188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34290"/>
            <a:ext cx="8281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0320" marR="5080" indent="-2547620">
              <a:lnSpc>
                <a:spcPct val="100000"/>
              </a:lnSpc>
              <a:spcBef>
                <a:spcPts val="100"/>
              </a:spcBef>
              <a:tabLst>
                <a:tab pos="1774189" algn="l"/>
              </a:tabLst>
            </a:pPr>
            <a:r>
              <a:rPr sz="2400" b="1" spc="190" dirty="0">
                <a:latin typeface="Arial"/>
                <a:cs typeface="Arial"/>
              </a:rPr>
              <a:t>Ν</a:t>
            </a:r>
            <a:r>
              <a:rPr sz="2400" b="1" spc="95" dirty="0">
                <a:latin typeface="Arial"/>
                <a:cs typeface="Arial"/>
              </a:rPr>
              <a:t>α</a:t>
            </a:r>
            <a:r>
              <a:rPr sz="2400" b="1" spc="150" dirty="0">
                <a:latin typeface="Arial"/>
                <a:cs typeface="Arial"/>
              </a:rPr>
              <a:t>ζ</a:t>
            </a:r>
            <a:r>
              <a:rPr sz="2400" b="1" spc="55" dirty="0">
                <a:latin typeface="Arial"/>
                <a:cs typeface="Arial"/>
              </a:rPr>
              <a:t>ι</a:t>
            </a:r>
            <a:r>
              <a:rPr sz="2400" b="1" spc="50" dirty="0">
                <a:latin typeface="Arial"/>
                <a:cs typeface="Arial"/>
              </a:rPr>
              <a:t>σ</a:t>
            </a:r>
            <a:r>
              <a:rPr sz="2400" b="1" spc="35" dirty="0">
                <a:latin typeface="Arial"/>
                <a:cs typeface="Arial"/>
              </a:rPr>
              <a:t>τ</a:t>
            </a:r>
            <a:r>
              <a:rPr sz="2400" b="1" spc="55" dirty="0">
                <a:latin typeface="Arial"/>
                <a:cs typeface="Arial"/>
              </a:rPr>
              <a:t>ι</a:t>
            </a:r>
            <a:r>
              <a:rPr sz="2400" b="1" spc="65" dirty="0">
                <a:latin typeface="Arial"/>
                <a:cs typeface="Arial"/>
              </a:rPr>
              <a:t>κ</a:t>
            </a:r>
            <a:r>
              <a:rPr sz="2400" b="1" spc="160" dirty="0">
                <a:latin typeface="Arial"/>
                <a:cs typeface="Arial"/>
              </a:rPr>
              <a:t>έ</a:t>
            </a:r>
            <a:r>
              <a:rPr sz="2400" b="1" spc="-114" dirty="0">
                <a:latin typeface="Arial"/>
                <a:cs typeface="Arial"/>
              </a:rPr>
              <a:t>ς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235" dirty="0">
                <a:latin typeface="Arial"/>
                <a:cs typeface="Arial"/>
              </a:rPr>
              <a:t>θ</a:t>
            </a:r>
            <a:r>
              <a:rPr sz="2400" b="1" spc="55" dirty="0">
                <a:latin typeface="Arial"/>
                <a:cs typeface="Arial"/>
              </a:rPr>
              <a:t>η</a:t>
            </a:r>
            <a:r>
              <a:rPr sz="2400" b="1" spc="90" dirty="0">
                <a:latin typeface="Arial"/>
                <a:cs typeface="Arial"/>
              </a:rPr>
              <a:t>ρ</a:t>
            </a:r>
            <a:r>
              <a:rPr sz="2400" b="1" spc="55" dirty="0">
                <a:latin typeface="Arial"/>
                <a:cs typeface="Arial"/>
              </a:rPr>
              <a:t>ι</a:t>
            </a:r>
            <a:r>
              <a:rPr sz="2400" b="1" spc="5" dirty="0">
                <a:latin typeface="Arial"/>
                <a:cs typeface="Arial"/>
              </a:rPr>
              <a:t>ω</a:t>
            </a:r>
            <a:r>
              <a:rPr sz="2400" b="1" spc="80" dirty="0">
                <a:latin typeface="Arial"/>
                <a:cs typeface="Arial"/>
              </a:rPr>
              <a:t>δ</a:t>
            </a:r>
            <a:r>
              <a:rPr sz="2400" b="1" spc="55" dirty="0">
                <a:latin typeface="Arial"/>
                <a:cs typeface="Arial"/>
              </a:rPr>
              <a:t>ί</a:t>
            </a:r>
            <a:r>
              <a:rPr sz="2400" b="1" spc="105" dirty="0">
                <a:latin typeface="Arial"/>
                <a:cs typeface="Arial"/>
              </a:rPr>
              <a:t>ε</a:t>
            </a:r>
            <a:r>
              <a:rPr sz="2400" b="1" spc="75" dirty="0">
                <a:latin typeface="Arial"/>
                <a:cs typeface="Arial"/>
              </a:rPr>
              <a:t>ς</a:t>
            </a:r>
            <a:r>
              <a:rPr sz="2400" b="1" spc="-135" dirty="0">
                <a:latin typeface="Arial"/>
                <a:cs typeface="Arial"/>
              </a:rPr>
              <a:t>:</a:t>
            </a:r>
            <a:r>
              <a:rPr sz="2400" b="1" spc="254" dirty="0">
                <a:latin typeface="Arial"/>
                <a:cs typeface="Arial"/>
              </a:rPr>
              <a:t> </a:t>
            </a:r>
            <a:r>
              <a:rPr sz="2400" spc="-65" dirty="0"/>
              <a:t>Τ</a:t>
            </a:r>
            <a:r>
              <a:rPr sz="2400" spc="-340" dirty="0"/>
              <a:t>α</a:t>
            </a:r>
            <a:r>
              <a:rPr sz="2400" spc="-95" dirty="0"/>
              <a:t> </a:t>
            </a:r>
            <a:r>
              <a:rPr sz="2400" spc="-295" dirty="0"/>
              <a:t>πρω</a:t>
            </a:r>
            <a:r>
              <a:rPr sz="2400" spc="-215" dirty="0"/>
              <a:t>τ</a:t>
            </a:r>
            <a:r>
              <a:rPr sz="2400" spc="-229" dirty="0"/>
              <a:t>ε</a:t>
            </a:r>
            <a:r>
              <a:rPr sz="2400" spc="-355" dirty="0"/>
              <a:t>ί</a:t>
            </a:r>
            <a:r>
              <a:rPr sz="2400" spc="-340" dirty="0"/>
              <a:t>α</a:t>
            </a:r>
            <a:r>
              <a:rPr sz="2400" spc="-95" dirty="0"/>
              <a:t> </a:t>
            </a:r>
            <a:r>
              <a:rPr sz="2400" spc="-390" dirty="0"/>
              <a:t>τ</a:t>
            </a:r>
            <a:r>
              <a:rPr sz="2400" spc="-160" dirty="0"/>
              <a:t>η</a:t>
            </a:r>
            <a:r>
              <a:rPr sz="2400" spc="-265" dirty="0"/>
              <a:t>ς</a:t>
            </a:r>
            <a:r>
              <a:rPr sz="2400" spc="-95" dirty="0"/>
              <a:t> </a:t>
            </a:r>
            <a:r>
              <a:rPr sz="2400" spc="-150" dirty="0"/>
              <a:t>θ</a:t>
            </a:r>
            <a:r>
              <a:rPr sz="2400" spc="-170" dirty="0"/>
              <a:t>η</a:t>
            </a:r>
            <a:r>
              <a:rPr sz="2400" spc="-240" dirty="0"/>
              <a:t>ρι</a:t>
            </a:r>
            <a:r>
              <a:rPr sz="2400" spc="-330" dirty="0"/>
              <a:t>ω</a:t>
            </a:r>
            <a:r>
              <a:rPr sz="2400" spc="-270" dirty="0"/>
              <a:t>δ</a:t>
            </a:r>
            <a:r>
              <a:rPr sz="2400" spc="-180" dirty="0"/>
              <a:t>ί</a:t>
            </a:r>
            <a:r>
              <a:rPr sz="2400" spc="-345" dirty="0"/>
              <a:t>α</a:t>
            </a:r>
            <a:r>
              <a:rPr sz="2400" spc="-265" dirty="0"/>
              <a:t>ς</a:t>
            </a:r>
            <a:r>
              <a:rPr sz="2400" spc="-95" dirty="0"/>
              <a:t> </a:t>
            </a:r>
            <a:r>
              <a:rPr sz="2400" spc="-345" dirty="0"/>
              <a:t>α</a:t>
            </a:r>
            <a:r>
              <a:rPr sz="2400" spc="-140" dirty="0"/>
              <a:t>νή</a:t>
            </a:r>
            <a:r>
              <a:rPr sz="2400" spc="-114" dirty="0"/>
              <a:t>κ</a:t>
            </a:r>
            <a:r>
              <a:rPr sz="2400" cap="small" spc="-155" dirty="0"/>
              <a:t>ο</a:t>
            </a:r>
            <a:r>
              <a:rPr sz="2400" cap="small" spc="-55" dirty="0"/>
              <a:t>υν</a:t>
            </a:r>
            <a:r>
              <a:rPr sz="2400" spc="-35" dirty="0"/>
              <a:t> </a:t>
            </a:r>
            <a:r>
              <a:rPr sz="2400" spc="-135" dirty="0"/>
              <a:t>σ</a:t>
            </a:r>
            <a:r>
              <a:rPr sz="2400" spc="-390" dirty="0"/>
              <a:t>τ</a:t>
            </a:r>
            <a:r>
              <a:rPr sz="2400" spc="-160" dirty="0"/>
              <a:t>η</a:t>
            </a:r>
            <a:r>
              <a:rPr sz="2400" spc="-100" dirty="0"/>
              <a:t> </a:t>
            </a:r>
            <a:r>
              <a:rPr sz="2400" spc="-200" dirty="0"/>
              <a:t>ν</a:t>
            </a:r>
            <a:r>
              <a:rPr sz="2400" spc="-265" dirty="0"/>
              <a:t>α</a:t>
            </a:r>
            <a:r>
              <a:rPr sz="2400" spc="-470" dirty="0"/>
              <a:t>ζ</a:t>
            </a:r>
            <a:r>
              <a:rPr sz="2400" spc="-355" dirty="0"/>
              <a:t>ι</a:t>
            </a:r>
            <a:r>
              <a:rPr sz="2400" spc="-135" dirty="0"/>
              <a:t>σ</a:t>
            </a:r>
            <a:r>
              <a:rPr sz="2400" spc="-390" dirty="0"/>
              <a:t>τ</a:t>
            </a:r>
            <a:r>
              <a:rPr sz="2400" spc="-355" dirty="0"/>
              <a:t>ι</a:t>
            </a:r>
            <a:r>
              <a:rPr sz="2400" spc="-114" dirty="0"/>
              <a:t>κ</a:t>
            </a:r>
            <a:r>
              <a:rPr sz="2400" spc="-160" dirty="0"/>
              <a:t>ή</a:t>
            </a:r>
            <a:r>
              <a:rPr sz="2400" spc="-100" dirty="0"/>
              <a:t> </a:t>
            </a:r>
            <a:r>
              <a:rPr sz="2400" spc="-70" dirty="0"/>
              <a:t>Γε</a:t>
            </a:r>
            <a:r>
              <a:rPr sz="2400" spc="-225" dirty="0"/>
              <a:t>ρμα</a:t>
            </a:r>
            <a:r>
              <a:rPr sz="2400" spc="-280" dirty="0"/>
              <a:t>ν</a:t>
            </a:r>
            <a:r>
              <a:rPr sz="2400" spc="-195" dirty="0"/>
              <a:t>ί</a:t>
            </a:r>
            <a:r>
              <a:rPr sz="2400" spc="-345" dirty="0"/>
              <a:t>α</a:t>
            </a:r>
            <a:r>
              <a:rPr sz="2400" spc="-95" dirty="0"/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660" y="54610"/>
            <a:ext cx="7623809" cy="66141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" y="438150"/>
            <a:ext cx="8890000" cy="5981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82039" y="6521450"/>
            <a:ext cx="697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204" dirty="0">
                <a:latin typeface="Lucida Sans Unicode"/>
                <a:cs typeface="Lucida Sans Unicode"/>
                <a:hlinkClick r:id="rId3"/>
              </a:rPr>
              <a:t>h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tt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p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:</a:t>
            </a:r>
            <a:r>
              <a:rPr sz="1800" spc="120" dirty="0">
                <a:latin typeface="Lucida Sans Unicode"/>
                <a:cs typeface="Lucida Sans Unicode"/>
                <a:hlinkClick r:id="rId3"/>
              </a:rPr>
              <a:t>//</a:t>
            </a:r>
            <a:r>
              <a:rPr sz="1800" spc="-50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5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s</a:t>
            </a:r>
            <a:r>
              <a:rPr sz="1800" spc="-204" dirty="0">
                <a:latin typeface="Lucida Sans Unicode"/>
                <a:cs typeface="Lucida Sans Unicode"/>
                <a:hlinkClick r:id="rId3"/>
              </a:rPr>
              <a:t>h</a:t>
            </a:r>
            <a:r>
              <a:rPr sz="1800" spc="-190" dirty="0">
                <a:latin typeface="Lucida Sans Unicode"/>
                <a:cs typeface="Lucida Sans Unicode"/>
                <a:hlinkClick r:id="rId3"/>
              </a:rPr>
              <a:t>k</a:t>
            </a:r>
            <a:r>
              <a:rPr sz="1800" spc="-15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.n</a:t>
            </a:r>
            <a:r>
              <a:rPr sz="1800" spc="-90" dirty="0">
                <a:latin typeface="Lucida Sans Unicode"/>
                <a:cs typeface="Lucida Sans Unicode"/>
                <a:hlinkClick r:id="rId3"/>
              </a:rPr>
              <a:t>e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120" dirty="0">
                <a:latin typeface="Lucida Sans Unicode"/>
                <a:cs typeface="Lucida Sans Unicode"/>
                <a:hlinkClick r:id="rId3"/>
              </a:rPr>
              <a:t>/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35341</a:t>
            </a:r>
            <a:r>
              <a:rPr sz="1800" spc="-240" dirty="0">
                <a:latin typeface="Lucida Sans Unicode"/>
                <a:cs typeface="Lucida Sans Unicode"/>
                <a:hlinkClick r:id="rId3"/>
              </a:rPr>
              <a:t>-v</a:t>
            </a:r>
            <a:r>
              <a:rPr sz="1800" spc="-250" dirty="0">
                <a:latin typeface="Lucida Sans Unicode"/>
                <a:cs typeface="Lucida Sans Unicode"/>
                <a:hlinkClick r:id="rId3"/>
              </a:rPr>
              <a:t>e</a:t>
            </a:r>
            <a:r>
              <a:rPr sz="1800" spc="-155" dirty="0">
                <a:latin typeface="Lucida Sans Unicode"/>
                <a:cs typeface="Lucida Sans Unicode"/>
                <a:hlinkClick r:id="rId3"/>
              </a:rPr>
              <a:t>li</a:t>
            </a:r>
            <a:r>
              <a:rPr sz="1800" spc="-195" dirty="0">
                <a:latin typeface="Lucida Sans Unicode"/>
                <a:cs typeface="Lucida Sans Unicode"/>
                <a:hlinkClick r:id="rId3"/>
              </a:rPr>
              <a:t>k</a:t>
            </a:r>
            <a:r>
              <a:rPr sz="1800" spc="-8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165" dirty="0">
                <a:latin typeface="Lucida Sans Unicode"/>
                <a:cs typeface="Lucida Sans Unicode"/>
                <a:hlinkClick r:id="rId3"/>
              </a:rPr>
              <a:t>j</a:t>
            </a:r>
            <a:r>
              <a:rPr sz="1800" spc="-8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430" dirty="0">
                <a:latin typeface="Lucida Sans Unicode"/>
                <a:cs typeface="Lucida Sans Unicode"/>
                <a:hlinkClick r:id="rId3"/>
              </a:rPr>
              <a:t>-</a:t>
            </a:r>
            <a:r>
              <a:rPr sz="1800" spc="-110" dirty="0">
                <a:latin typeface="Lucida Sans Unicode"/>
                <a:cs typeface="Lucida Sans Unicode"/>
                <a:hlinkClick r:id="rId3"/>
              </a:rPr>
              <a:t>po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b</a:t>
            </a:r>
            <a:r>
              <a:rPr sz="1800" spc="-90" dirty="0">
                <a:latin typeface="Lucida Sans Unicode"/>
                <a:cs typeface="Lucida Sans Unicode"/>
                <a:hlinkClick r:id="rId3"/>
              </a:rPr>
              <a:t>e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d</a:t>
            </a:r>
            <a:r>
              <a:rPr sz="1800" spc="-95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430" dirty="0">
                <a:latin typeface="Lucida Sans Unicode"/>
                <a:cs typeface="Lucida Sans Unicode"/>
                <a:hlinkClick r:id="rId3"/>
              </a:rPr>
              <a:t>-</a:t>
            </a:r>
            <a:r>
              <a:rPr sz="1800" spc="-254" dirty="0">
                <a:latin typeface="Lucida Sans Unicode"/>
                <a:cs typeface="Lucida Sans Unicode"/>
                <a:hlinkClick r:id="rId3"/>
              </a:rPr>
              <a:t>v-</a:t>
            </a:r>
            <a:r>
              <a:rPr sz="1800" spc="-180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-10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190" dirty="0">
                <a:latin typeface="Lucida Sans Unicode"/>
                <a:cs typeface="Lucida Sans Unicode"/>
                <a:hlinkClick r:id="rId3"/>
              </a:rPr>
              <a:t>g</a:t>
            </a:r>
            <a:r>
              <a:rPr sz="1800" spc="-95" dirty="0">
                <a:latin typeface="Lucida Sans Unicode"/>
                <a:cs typeface="Lucida Sans Unicode"/>
                <a:hlinkClick r:id="rId3"/>
              </a:rPr>
              <a:t>r</a:t>
            </a:r>
            <a:r>
              <a:rPr sz="1800" spc="-12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40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55" dirty="0">
                <a:latin typeface="Lucida Sans Unicode"/>
                <a:cs typeface="Lucida Sans Unicode"/>
                <a:hlinkClick r:id="rId3"/>
              </a:rPr>
              <a:t>i</a:t>
            </a:r>
            <a:r>
              <a:rPr sz="1800" spc="-175" dirty="0">
                <a:latin typeface="Lucida Sans Unicode"/>
                <a:cs typeface="Lucida Sans Unicode"/>
                <a:hlinkClick r:id="rId3"/>
              </a:rPr>
              <a:t>j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a</a:t>
            </a:r>
            <a:r>
              <a:rPr sz="1800" spc="-204" dirty="0">
                <a:latin typeface="Lucida Sans Unicode"/>
                <a:cs typeface="Lucida Sans Unicode"/>
                <a:hlinkClick r:id="rId3"/>
              </a:rPr>
              <a:t>h</a:t>
            </a:r>
            <a:r>
              <a:rPr sz="1800" spc="-265" dirty="0">
                <a:latin typeface="Lucida Sans Unicode"/>
                <a:cs typeface="Lucida Sans Unicode"/>
                <a:hlinkClick r:id="rId3"/>
              </a:rPr>
              <a:t>-</a:t>
            </a:r>
            <a:r>
              <a:rPr sz="1800" spc="-280" dirty="0">
                <a:latin typeface="Lucida Sans Unicode"/>
                <a:cs typeface="Lucida Sans Unicode"/>
                <a:hlinkClick r:id="rId3"/>
              </a:rPr>
              <a:t>1</a:t>
            </a:r>
            <a:r>
              <a:rPr sz="1800" spc="-114" dirty="0">
                <a:latin typeface="Lucida Sans Unicode"/>
                <a:cs typeface="Lucida Sans Unicode"/>
                <a:hlinkClick r:id="rId3"/>
              </a:rPr>
              <a:t>00</a:t>
            </a:r>
            <a:r>
              <a:rPr sz="1800" spc="-295" dirty="0">
                <a:latin typeface="Lucida Sans Unicode"/>
                <a:cs typeface="Lucida Sans Unicode"/>
                <a:hlinkClick r:id="rId3"/>
              </a:rPr>
              <a:t>-</a:t>
            </a:r>
            <a:r>
              <a:rPr sz="1800" spc="-185" dirty="0">
                <a:latin typeface="Lucida Sans Unicode"/>
                <a:cs typeface="Lucida Sans Unicode"/>
                <a:hlinkClick r:id="rId3"/>
              </a:rPr>
              <a:t>f</a:t>
            </a:r>
            <a:r>
              <a:rPr sz="1800" spc="-11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6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-110" dirty="0">
                <a:latin typeface="Lucida Sans Unicode"/>
                <a:cs typeface="Lucida Sans Unicode"/>
                <a:hlinkClick r:id="rId3"/>
              </a:rPr>
              <a:t>o</a:t>
            </a:r>
            <a:r>
              <a:rPr sz="1800" spc="-190" dirty="0">
                <a:latin typeface="Lucida Sans Unicode"/>
                <a:cs typeface="Lucida Sans Unicode"/>
                <a:hlinkClick r:id="rId3"/>
              </a:rPr>
              <a:t>.</a:t>
            </a:r>
            <a:r>
              <a:rPr sz="1800" spc="-204" dirty="0">
                <a:latin typeface="Lucida Sans Unicode"/>
                <a:cs typeface="Lucida Sans Unicode"/>
                <a:hlinkClick r:id="rId3"/>
              </a:rPr>
              <a:t>h</a:t>
            </a:r>
            <a:r>
              <a:rPr sz="1800" spc="-70" dirty="0">
                <a:latin typeface="Lucida Sans Unicode"/>
                <a:cs typeface="Lucida Sans Unicode"/>
                <a:hlinkClick r:id="rId3"/>
              </a:rPr>
              <a:t>t</a:t>
            </a:r>
            <a:r>
              <a:rPr sz="1800" spc="-515" dirty="0">
                <a:latin typeface="Lucida Sans Unicode"/>
                <a:cs typeface="Lucida Sans Unicode"/>
                <a:hlinkClick r:id="rId3"/>
              </a:rPr>
              <a:t>m</a:t>
            </a:r>
            <a:r>
              <a:rPr sz="1800" spc="-160" dirty="0">
                <a:latin typeface="Lucida Sans Unicode"/>
                <a:cs typeface="Lucida Sans Unicode"/>
                <a:hlinkClick r:id="rId3"/>
              </a:rPr>
              <a:t>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6540" y="6190806"/>
            <a:ext cx="635190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200" dirty="0">
                <a:latin typeface="Lucida Sans Unicode"/>
                <a:cs typeface="Lucida Sans Unicode"/>
              </a:rPr>
              <a:t> </a:t>
            </a:r>
            <a:r>
              <a:rPr sz="1850" i="1" spc="-40" dirty="0">
                <a:latin typeface="Arial"/>
                <a:cs typeface="Arial"/>
              </a:rPr>
              <a:t>Βέρες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Εβραίων</a:t>
            </a:r>
            <a:r>
              <a:rPr sz="1850" i="1" spc="-114" dirty="0">
                <a:latin typeface="Arial"/>
                <a:cs typeface="Arial"/>
              </a:rPr>
              <a:t> </a:t>
            </a:r>
            <a:r>
              <a:rPr sz="1850" i="1" spc="-95" dirty="0">
                <a:latin typeface="Arial"/>
                <a:cs typeface="Arial"/>
              </a:rPr>
              <a:t>που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δολοφονήθηκαν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σε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στρατόπεδο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θανάτου.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50" y="187960"/>
            <a:ext cx="7128509" cy="5702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100" y="6047296"/>
            <a:ext cx="789876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50" i="1" spc="-135" dirty="0">
                <a:latin typeface="Arial"/>
                <a:cs typeface="Arial"/>
              </a:rPr>
              <a:t>«Η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μεγάλη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65" dirty="0">
                <a:latin typeface="Arial"/>
                <a:cs typeface="Arial"/>
              </a:rPr>
              <a:t>συμφορά»,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σχέδιο</a:t>
            </a:r>
            <a:r>
              <a:rPr sz="1850" i="1" spc="-105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(1941)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του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Γερμανοεβραίου</a:t>
            </a:r>
            <a:r>
              <a:rPr sz="1850" i="1" spc="-16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Φέλιξ</a:t>
            </a:r>
            <a:r>
              <a:rPr sz="1850" i="1" spc="-110" dirty="0">
                <a:latin typeface="Arial"/>
                <a:cs typeface="Arial"/>
              </a:rPr>
              <a:t> </a:t>
            </a:r>
            <a:r>
              <a:rPr sz="1850" i="1" spc="-55" dirty="0">
                <a:latin typeface="Arial"/>
                <a:cs typeface="Arial"/>
              </a:rPr>
              <a:t>Νουσμπάουμ.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81770" cy="31419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5600" y="3310446"/>
            <a:ext cx="8355965" cy="5842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662045" marR="5080" indent="-3649979">
              <a:lnSpc>
                <a:spcPts val="2160"/>
              </a:lnSpc>
              <a:spcBef>
                <a:spcPts val="235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50" i="1" spc="-25" dirty="0">
                <a:latin typeface="Arial"/>
                <a:cs typeface="Arial"/>
              </a:rPr>
              <a:t>Ετικέτα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90" dirty="0">
                <a:latin typeface="Arial"/>
                <a:cs typeface="Arial"/>
              </a:rPr>
              <a:t>από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κουτί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με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αέριο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75" dirty="0">
                <a:latin typeface="Arial"/>
                <a:cs typeface="Arial"/>
              </a:rPr>
              <a:t>«τσικλόν».</a:t>
            </a:r>
            <a:r>
              <a:rPr sz="1850" i="1" spc="26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Με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το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αέριο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αυτό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θανατώθηκαν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εκατομμύρια </a:t>
            </a:r>
            <a:r>
              <a:rPr sz="1850" i="1" spc="-500" dirty="0">
                <a:latin typeface="Arial"/>
                <a:cs typeface="Arial"/>
              </a:rPr>
              <a:t> </a:t>
            </a:r>
            <a:r>
              <a:rPr sz="1850" i="1" spc="-65" dirty="0">
                <a:latin typeface="Arial"/>
                <a:cs typeface="Arial"/>
              </a:rPr>
              <a:t>άνθρωποι.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4105909"/>
            <a:ext cx="3924300" cy="27520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3280" y="5757736"/>
            <a:ext cx="4191635" cy="85851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8120" marR="8890" indent="-198120" algn="r">
              <a:lnSpc>
                <a:spcPts val="2160"/>
              </a:lnSpc>
              <a:spcBef>
                <a:spcPts val="235"/>
              </a:spcBef>
              <a:buSzPct val="97297"/>
              <a:buFont typeface="Lucida Sans Unicode"/>
              <a:buChar char="►"/>
              <a:tabLst>
                <a:tab pos="198120" algn="l"/>
              </a:tabLst>
            </a:pPr>
            <a:r>
              <a:rPr sz="1850" i="1" spc="-40" dirty="0">
                <a:latin typeface="Arial"/>
                <a:cs typeface="Arial"/>
              </a:rPr>
              <a:t>Η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70" dirty="0">
                <a:latin typeface="Arial"/>
                <a:cs typeface="Arial"/>
              </a:rPr>
              <a:t>πύλη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του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στρατοπέδου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του</a:t>
            </a:r>
            <a:r>
              <a:rPr sz="1850" i="1" spc="-120" dirty="0">
                <a:latin typeface="Arial"/>
                <a:cs typeface="Arial"/>
              </a:rPr>
              <a:t> </a:t>
            </a:r>
            <a:r>
              <a:rPr sz="1850" b="1" i="1" spc="10" dirty="0">
                <a:latin typeface="Arial"/>
                <a:cs typeface="Arial"/>
              </a:rPr>
              <a:t>Άουσβιτς </a:t>
            </a:r>
            <a:r>
              <a:rPr sz="1850" b="1" i="1" spc="-50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μ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η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40" dirty="0">
                <a:latin typeface="Arial"/>
                <a:cs typeface="Arial"/>
              </a:rPr>
              <a:t>γ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50" dirty="0">
                <a:latin typeface="Arial"/>
                <a:cs typeface="Arial"/>
              </a:rPr>
              <a:t>φ</a:t>
            </a:r>
            <a:r>
              <a:rPr sz="1850" i="1" spc="-30" dirty="0">
                <a:latin typeface="Arial"/>
                <a:cs typeface="Arial"/>
              </a:rPr>
              <a:t>ή</a:t>
            </a:r>
            <a:r>
              <a:rPr sz="1850" i="1" dirty="0">
                <a:latin typeface="Arial"/>
                <a:cs typeface="Arial"/>
              </a:rPr>
              <a:t> </a:t>
            </a:r>
            <a:r>
              <a:rPr sz="1850" i="1" spc="-254" dirty="0">
                <a:latin typeface="Arial"/>
                <a:cs typeface="Arial"/>
              </a:rPr>
              <a:t> </a:t>
            </a:r>
            <a:r>
              <a:rPr sz="1850" i="1" spc="-240" dirty="0">
                <a:latin typeface="Arial"/>
                <a:cs typeface="Arial"/>
              </a:rPr>
              <a:t>«</a:t>
            </a:r>
            <a:r>
              <a:rPr sz="1850" i="1" spc="-4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25" dirty="0">
                <a:latin typeface="Arial"/>
                <a:cs typeface="Arial"/>
              </a:rPr>
              <a:t>υλε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25" dirty="0">
                <a:latin typeface="Arial"/>
                <a:cs typeface="Arial"/>
              </a:rPr>
              <a:t>ά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κά</a:t>
            </a:r>
            <a:r>
              <a:rPr sz="1850" i="1" spc="-35" dirty="0">
                <a:latin typeface="Arial"/>
                <a:cs typeface="Arial"/>
              </a:rPr>
              <a:t>νε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25" dirty="0">
                <a:latin typeface="Arial"/>
                <a:cs typeface="Arial"/>
              </a:rPr>
              <a:t>ν</a:t>
            </a:r>
            <a:endParaRPr sz="1850">
              <a:latin typeface="Arial"/>
              <a:cs typeface="Arial"/>
            </a:endParaRPr>
          </a:p>
          <a:p>
            <a:pPr marR="5080" algn="r">
              <a:lnSpc>
                <a:spcPts val="2100"/>
              </a:lnSpc>
            </a:pP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5" dirty="0">
                <a:latin typeface="Arial"/>
                <a:cs typeface="Arial"/>
              </a:rPr>
              <a:t>ν</a:t>
            </a:r>
            <a:r>
              <a:rPr sz="1850" i="1" spc="-30" dirty="0">
                <a:latin typeface="Arial"/>
                <a:cs typeface="Arial"/>
              </a:rPr>
              <a:t>θ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55" dirty="0">
                <a:latin typeface="Arial"/>
                <a:cs typeface="Arial"/>
              </a:rPr>
              <a:t>ω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ο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λεύθε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5" dirty="0">
                <a:latin typeface="Arial"/>
                <a:cs typeface="Arial"/>
              </a:rPr>
              <a:t>ο</a:t>
            </a:r>
            <a:r>
              <a:rPr sz="1850" i="1" spc="-240" dirty="0">
                <a:latin typeface="Arial"/>
                <a:cs typeface="Arial"/>
              </a:rPr>
              <a:t>»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680" cy="68262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24779" y="4607116"/>
            <a:ext cx="2450465" cy="22301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35"/>
              </a:spcBef>
            </a:pPr>
            <a:r>
              <a:rPr sz="1800" spc="-515" dirty="0">
                <a:latin typeface="Lucida Sans Unicode"/>
                <a:cs typeface="Lucida Sans Unicode"/>
              </a:rPr>
              <a:t>◄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50" i="1" spc="-40" dirty="0">
                <a:latin typeface="Arial"/>
                <a:cs typeface="Arial"/>
              </a:rPr>
              <a:t>Ο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b="1" i="1" spc="110" dirty="0">
                <a:latin typeface="Arial"/>
                <a:cs typeface="Arial"/>
              </a:rPr>
              <a:t>Χ</a:t>
            </a:r>
            <a:r>
              <a:rPr sz="1850" b="1" i="1" spc="50" dirty="0">
                <a:latin typeface="Arial"/>
                <a:cs typeface="Arial"/>
              </a:rPr>
              <a:t>έ</a:t>
            </a:r>
            <a:r>
              <a:rPr sz="1850" b="1" i="1" spc="65" dirty="0">
                <a:latin typeface="Arial"/>
                <a:cs typeface="Arial"/>
              </a:rPr>
              <a:t>ρ</a:t>
            </a:r>
            <a:r>
              <a:rPr sz="1850" b="1" i="1" spc="30" dirty="0">
                <a:latin typeface="Arial"/>
                <a:cs typeface="Arial"/>
              </a:rPr>
              <a:t>μ</a:t>
            </a:r>
            <a:r>
              <a:rPr sz="1850" b="1" i="1" spc="25" dirty="0">
                <a:latin typeface="Arial"/>
                <a:cs typeface="Arial"/>
              </a:rPr>
              <a:t>α</a:t>
            </a:r>
            <a:r>
              <a:rPr sz="1850" b="1" i="1" spc="-130" dirty="0">
                <a:latin typeface="Arial"/>
                <a:cs typeface="Arial"/>
              </a:rPr>
              <a:t>ν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5" dirty="0">
                <a:latin typeface="Arial"/>
                <a:cs typeface="Arial"/>
              </a:rPr>
              <a:t>Γκ</a:t>
            </a:r>
            <a:r>
              <a:rPr sz="1850" b="1" i="1" spc="40" dirty="0">
                <a:latin typeface="Arial"/>
                <a:cs typeface="Arial"/>
              </a:rPr>
              <a:t>έ</a:t>
            </a:r>
            <a:r>
              <a:rPr sz="1850" b="1" i="1" spc="65" dirty="0">
                <a:latin typeface="Arial"/>
                <a:cs typeface="Arial"/>
              </a:rPr>
              <a:t>ρ</a:t>
            </a:r>
            <a:r>
              <a:rPr sz="1850" b="1" i="1" spc="30" dirty="0">
                <a:latin typeface="Arial"/>
                <a:cs typeface="Arial"/>
              </a:rPr>
              <a:t>ι</a:t>
            </a:r>
            <a:r>
              <a:rPr sz="1850" b="1" i="1" spc="25" dirty="0">
                <a:latin typeface="Arial"/>
                <a:cs typeface="Arial"/>
              </a:rPr>
              <a:t>νγ</a:t>
            </a:r>
            <a:r>
              <a:rPr sz="1850" b="1" i="1" spc="-155" dirty="0">
                <a:latin typeface="Arial"/>
                <a:cs typeface="Arial"/>
              </a:rPr>
              <a:t>κ</a:t>
            </a:r>
            <a:r>
              <a:rPr sz="1850" b="1" i="1" spc="-340" dirty="0">
                <a:latin typeface="Arial"/>
                <a:cs typeface="Arial"/>
              </a:rPr>
              <a:t> </a:t>
            </a:r>
            <a:r>
              <a:rPr sz="1850" i="1" spc="-130" dirty="0">
                <a:latin typeface="Arial"/>
                <a:cs typeface="Arial"/>
              </a:rPr>
              <a:t>,  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85" dirty="0">
                <a:latin typeface="Arial"/>
                <a:cs typeface="Arial"/>
              </a:rPr>
              <a:t>χ</a:t>
            </a:r>
            <a:r>
              <a:rPr sz="1850" i="1" spc="-10" dirty="0">
                <a:latin typeface="Arial"/>
                <a:cs typeface="Arial"/>
              </a:rPr>
              <a:t>ισ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ά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η</a:t>
            </a:r>
            <a:r>
              <a:rPr sz="1850" i="1" spc="-35" dirty="0">
                <a:latin typeface="Arial"/>
                <a:cs typeface="Arial"/>
              </a:rPr>
              <a:t>γος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20" dirty="0">
                <a:latin typeface="Arial"/>
                <a:cs typeface="Arial"/>
              </a:rPr>
              <a:t>υ  </a:t>
            </a:r>
            <a:r>
              <a:rPr sz="1850" i="1" spc="-35" dirty="0">
                <a:latin typeface="Arial"/>
                <a:cs typeface="Arial"/>
              </a:rPr>
              <a:t>χι</a:t>
            </a:r>
            <a:r>
              <a:rPr sz="1850" i="1" spc="-40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λε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3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ύ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ο</a:t>
            </a:r>
            <a:r>
              <a:rPr sz="1850" i="1" spc="-10" dirty="0">
                <a:latin typeface="Arial"/>
                <a:cs typeface="Arial"/>
              </a:rPr>
              <a:t>ύ</a:t>
            </a:r>
            <a:r>
              <a:rPr sz="1850" i="1" spc="-130" dirty="0">
                <a:latin typeface="Arial"/>
                <a:cs typeface="Arial"/>
              </a:rPr>
              <a:t>,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η  </a:t>
            </a:r>
            <a:r>
              <a:rPr sz="1850" i="1" spc="-40" dirty="0">
                <a:latin typeface="Arial"/>
                <a:cs typeface="Arial"/>
              </a:rPr>
              <a:t>φ</a:t>
            </a:r>
            <a:r>
              <a:rPr sz="1850" i="1" spc="-25" dirty="0">
                <a:latin typeface="Arial"/>
                <a:cs typeface="Arial"/>
              </a:rPr>
              <a:t>υ</a:t>
            </a:r>
            <a:r>
              <a:rPr sz="1850" i="1" spc="-15" dirty="0">
                <a:latin typeface="Arial"/>
                <a:cs typeface="Arial"/>
              </a:rPr>
              <a:t>λ</a:t>
            </a:r>
            <a:r>
              <a:rPr sz="1850" i="1" spc="-30" dirty="0">
                <a:latin typeface="Arial"/>
                <a:cs typeface="Arial"/>
              </a:rPr>
              <a:t>ακ</a:t>
            </a:r>
            <a:r>
              <a:rPr sz="1850" i="1" spc="-35" dirty="0">
                <a:latin typeface="Arial"/>
                <a:cs typeface="Arial"/>
              </a:rPr>
              <a:t>ή</a:t>
            </a:r>
            <a:r>
              <a:rPr sz="1850" i="1" spc="-130" dirty="0">
                <a:latin typeface="Arial"/>
                <a:cs typeface="Arial"/>
              </a:rPr>
              <a:t>.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Κα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5" dirty="0">
                <a:latin typeface="Arial"/>
                <a:cs typeface="Arial"/>
              </a:rPr>
              <a:t>δι</a:t>
            </a:r>
            <a:r>
              <a:rPr sz="1850" i="1" spc="-30" dirty="0">
                <a:latin typeface="Arial"/>
                <a:cs typeface="Arial"/>
              </a:rPr>
              <a:t>κά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η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25" dirty="0">
                <a:latin typeface="Arial"/>
                <a:cs typeface="Arial"/>
              </a:rPr>
              <a:t>ε  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θ</a:t>
            </a:r>
            <a:r>
              <a:rPr sz="1850" i="1" spc="-25" dirty="0">
                <a:latin typeface="Arial"/>
                <a:cs typeface="Arial"/>
              </a:rPr>
              <a:t>άν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0" dirty="0">
                <a:latin typeface="Arial"/>
                <a:cs typeface="Arial"/>
              </a:rPr>
              <a:t>ο</a:t>
            </a:r>
            <a:r>
              <a:rPr sz="1850" i="1" spc="-130" dirty="0">
                <a:latin typeface="Arial"/>
                <a:cs typeface="Arial"/>
              </a:rPr>
              <a:t>,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10" dirty="0">
                <a:latin typeface="Arial"/>
                <a:cs typeface="Arial"/>
              </a:rPr>
              <a:t>λ</a:t>
            </a:r>
            <a:r>
              <a:rPr sz="1850" i="1" spc="-30" dirty="0">
                <a:latin typeface="Arial"/>
                <a:cs typeface="Arial"/>
              </a:rPr>
              <a:t>λ</a:t>
            </a:r>
            <a:r>
              <a:rPr sz="1850" i="1" spc="-15" dirty="0">
                <a:latin typeface="Arial"/>
                <a:cs typeface="Arial"/>
              </a:rPr>
              <a:t>ά  α</a:t>
            </a:r>
            <a:r>
              <a:rPr sz="1850" i="1" spc="-25" dirty="0">
                <a:latin typeface="Arial"/>
                <a:cs typeface="Arial"/>
              </a:rPr>
              <a:t>υ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ό</a:t>
            </a:r>
            <a:r>
              <a:rPr sz="1850" i="1" spc="-20" dirty="0">
                <a:latin typeface="Arial"/>
                <a:cs typeface="Arial"/>
              </a:rPr>
              <a:t>νη</a:t>
            </a:r>
            <a:r>
              <a:rPr sz="1850" i="1" spc="-25" dirty="0">
                <a:latin typeface="Arial"/>
                <a:cs typeface="Arial"/>
              </a:rPr>
              <a:t>σ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λί</a:t>
            </a:r>
            <a:r>
              <a:rPr sz="1850" i="1" spc="-35" dirty="0">
                <a:latin typeface="Arial"/>
                <a:cs typeface="Arial"/>
              </a:rPr>
              <a:t>γ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60" dirty="0">
                <a:latin typeface="Arial"/>
                <a:cs typeface="Arial"/>
              </a:rPr>
              <a:t>ώ</a:t>
            </a:r>
            <a:r>
              <a:rPr sz="1850" i="1" spc="-40" dirty="0">
                <a:latin typeface="Arial"/>
                <a:cs typeface="Arial"/>
              </a:rPr>
              <a:t>ρες  </a:t>
            </a:r>
            <a:r>
              <a:rPr sz="1850" i="1" spc="-204" dirty="0">
                <a:latin typeface="Arial"/>
                <a:cs typeface="Arial"/>
              </a:rPr>
              <a:t>π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λε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15" dirty="0">
                <a:latin typeface="Arial"/>
                <a:cs typeface="Arial"/>
              </a:rPr>
              <a:t>ί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225" dirty="0">
                <a:latin typeface="Arial"/>
                <a:cs typeface="Arial"/>
              </a:rPr>
              <a:t>π</a:t>
            </a:r>
            <a:r>
              <a:rPr sz="1850" i="1" spc="-25" dirty="0">
                <a:latin typeface="Arial"/>
                <a:cs typeface="Arial"/>
              </a:rPr>
              <a:t>οινή  </a:t>
            </a:r>
            <a:r>
              <a:rPr sz="1850" i="1" spc="-50" dirty="0">
                <a:latin typeface="Arial"/>
                <a:cs typeface="Arial"/>
              </a:rPr>
              <a:t>του.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9700" y="0"/>
            <a:ext cx="51943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220" y="6047296"/>
            <a:ext cx="3465829" cy="58420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99390" marR="5080" indent="-199390">
              <a:lnSpc>
                <a:spcPts val="2160"/>
              </a:lnSpc>
              <a:spcBef>
                <a:spcPts val="235"/>
              </a:spcBef>
              <a:buSzPct val="97297"/>
              <a:buFont typeface="Lucida Sans Unicode"/>
              <a:buChar char="►"/>
              <a:tabLst>
                <a:tab pos="199390" algn="l"/>
              </a:tabLst>
            </a:pPr>
            <a:r>
              <a:rPr sz="1850" i="1" spc="-40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ίγλωσ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40" dirty="0">
                <a:latin typeface="Arial"/>
                <a:cs typeface="Arial"/>
              </a:rPr>
              <a:t>φ</a:t>
            </a:r>
            <a:r>
              <a:rPr sz="1850" i="1" spc="-25" dirty="0">
                <a:latin typeface="Arial"/>
                <a:cs typeface="Arial"/>
              </a:rPr>
              <a:t>ί</a:t>
            </a:r>
            <a:r>
              <a:rPr sz="1850" i="1" spc="-5" dirty="0">
                <a:latin typeface="Arial"/>
                <a:cs typeface="Arial"/>
              </a:rPr>
              <a:t>σ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υ</a:t>
            </a:r>
            <a:r>
              <a:rPr sz="1850" i="1" spc="-229" dirty="0">
                <a:latin typeface="Arial"/>
                <a:cs typeface="Arial"/>
              </a:rPr>
              <a:t>π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125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ΟΗΕ  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40" dirty="0">
                <a:latin typeface="Arial"/>
                <a:cs typeface="Arial"/>
              </a:rPr>
              <a:t>γ</a:t>
            </a:r>
            <a:r>
              <a:rPr sz="1850" i="1" spc="-20" dirty="0">
                <a:latin typeface="Arial"/>
                <a:cs typeface="Arial"/>
              </a:rPr>
              <a:t>γ</a:t>
            </a:r>
            <a:r>
              <a:rPr sz="1850" i="1" spc="-30" dirty="0">
                <a:latin typeface="Arial"/>
                <a:cs typeface="Arial"/>
              </a:rPr>
              <a:t>λ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20" dirty="0">
                <a:latin typeface="Arial"/>
                <a:cs typeface="Arial"/>
              </a:rPr>
              <a:t>ά</a:t>
            </a:r>
            <a:r>
              <a:rPr sz="1850" i="1" spc="-130" dirty="0">
                <a:latin typeface="Arial"/>
                <a:cs typeface="Arial"/>
              </a:rPr>
              <a:t>,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γ</a:t>
            </a:r>
            <a:r>
              <a:rPr sz="1850" i="1" spc="-35" dirty="0">
                <a:latin typeface="Arial"/>
                <a:cs typeface="Arial"/>
              </a:rPr>
              <a:t>α</a:t>
            </a:r>
            <a:r>
              <a:rPr sz="1850" i="1" spc="-20" dirty="0">
                <a:latin typeface="Arial"/>
                <a:cs typeface="Arial"/>
              </a:rPr>
              <a:t>λλικά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κ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45" dirty="0">
                <a:latin typeface="Arial"/>
                <a:cs typeface="Arial"/>
              </a:rPr>
              <a:t>ω</a:t>
            </a:r>
            <a:r>
              <a:rPr sz="1850" i="1" spc="-30" dirty="0">
                <a:latin typeface="Arial"/>
                <a:cs typeface="Arial"/>
              </a:rPr>
              <a:t>σ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10" dirty="0">
                <a:latin typeface="Arial"/>
                <a:cs typeface="Arial"/>
              </a:rPr>
              <a:t>ά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88" y="799489"/>
            <a:ext cx="8797334" cy="481839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59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0150" y="5470716"/>
            <a:ext cx="3770629" cy="11328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35"/>
              </a:spcBef>
            </a:pPr>
            <a:r>
              <a:rPr sz="1800" spc="-515" dirty="0">
                <a:latin typeface="Lucida Sans Unicode"/>
                <a:cs typeface="Lucida Sans Unicode"/>
              </a:rPr>
              <a:t>◄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50" i="1" spc="-50" dirty="0">
                <a:latin typeface="Arial"/>
                <a:cs typeface="Arial"/>
              </a:rPr>
              <a:t>Ν</a:t>
            </a:r>
            <a:r>
              <a:rPr sz="1850" i="1" spc="-20" dirty="0">
                <a:latin typeface="Arial"/>
                <a:cs typeface="Arial"/>
              </a:rPr>
              <a:t>οσ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κό</a:t>
            </a:r>
            <a:r>
              <a:rPr sz="1850" i="1" spc="-25" dirty="0">
                <a:latin typeface="Arial"/>
                <a:cs typeface="Arial"/>
              </a:rPr>
              <a:t>μ</a:t>
            </a:r>
            <a:r>
              <a:rPr sz="1850" i="1" spc="-50" dirty="0">
                <a:latin typeface="Arial"/>
                <a:cs typeface="Arial"/>
              </a:rPr>
              <a:t>ες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50" dirty="0">
                <a:latin typeface="Arial"/>
                <a:cs typeface="Arial"/>
              </a:rPr>
              <a:t>η</a:t>
            </a:r>
            <a:r>
              <a:rPr sz="1850" i="1" spc="-4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85" dirty="0">
                <a:latin typeface="Arial"/>
                <a:cs typeface="Arial"/>
              </a:rPr>
              <a:t>Γ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25" dirty="0">
                <a:latin typeface="Arial"/>
                <a:cs typeface="Arial"/>
              </a:rPr>
              <a:t>ύ</a:t>
            </a:r>
            <a:r>
              <a:rPr sz="1850" i="1" spc="-15" dirty="0">
                <a:latin typeface="Arial"/>
                <a:cs typeface="Arial"/>
              </a:rPr>
              <a:t>νι</a:t>
            </a:r>
            <a:r>
              <a:rPr sz="1850" i="1" spc="-25" dirty="0">
                <a:latin typeface="Arial"/>
                <a:cs typeface="Arial"/>
              </a:rPr>
              <a:t>σ</a:t>
            </a:r>
            <a:r>
              <a:rPr sz="1850" i="1" spc="-40" dirty="0">
                <a:latin typeface="Arial"/>
                <a:cs typeface="Arial"/>
              </a:rPr>
              <a:t>εφ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ψε</a:t>
            </a:r>
            <a:r>
              <a:rPr sz="1850" i="1" spc="-30" dirty="0">
                <a:latin typeface="Arial"/>
                <a:cs typeface="Arial"/>
              </a:rPr>
              <a:t>κά</a:t>
            </a:r>
            <a:r>
              <a:rPr sz="1850" i="1" spc="-40" dirty="0">
                <a:latin typeface="Arial"/>
                <a:cs typeface="Arial"/>
              </a:rPr>
              <a:t>ζουν  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0" dirty="0">
                <a:latin typeface="Arial"/>
                <a:cs typeface="Arial"/>
              </a:rPr>
              <a:t>ν</a:t>
            </a:r>
            <a:r>
              <a:rPr sz="1850" i="1" spc="-2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ο</a:t>
            </a:r>
            <a:r>
              <a:rPr sz="1850" i="1" spc="-35" dirty="0">
                <a:latin typeface="Arial"/>
                <a:cs typeface="Arial"/>
              </a:rPr>
              <a:t>μο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35" dirty="0">
                <a:latin typeface="Arial"/>
                <a:cs typeface="Arial"/>
              </a:rPr>
              <a:t>όν</a:t>
            </a:r>
            <a:r>
              <a:rPr sz="1850" i="1" spc="-30" dirty="0">
                <a:latin typeface="Arial"/>
                <a:cs typeface="Arial"/>
              </a:rPr>
              <a:t>ο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15" dirty="0">
                <a:latin typeface="Arial"/>
                <a:cs typeface="Arial"/>
              </a:rPr>
              <a:t>ι</a:t>
            </a:r>
            <a:r>
              <a:rPr sz="1850" i="1" spc="-25" dirty="0">
                <a:latin typeface="Arial"/>
                <a:cs typeface="Arial"/>
              </a:rPr>
              <a:t>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μ</a:t>
            </a:r>
            <a:r>
              <a:rPr sz="1850" i="1" spc="-20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κ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ή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85" dirty="0">
                <a:latin typeface="Arial"/>
                <a:cs typeface="Arial"/>
              </a:rPr>
              <a:t>Γ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2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μα</a:t>
            </a:r>
            <a:r>
              <a:rPr sz="1850" i="1" spc="-20" dirty="0">
                <a:latin typeface="Arial"/>
                <a:cs typeface="Arial"/>
              </a:rPr>
              <a:t>νί</a:t>
            </a:r>
            <a:r>
              <a:rPr sz="1850" i="1" spc="-25" dirty="0">
                <a:latin typeface="Arial"/>
                <a:cs typeface="Arial"/>
              </a:rPr>
              <a:t>δ</a:t>
            </a:r>
            <a:r>
              <a:rPr sz="1850" i="1" spc="-15" dirty="0">
                <a:latin typeface="Arial"/>
                <a:cs typeface="Arial"/>
              </a:rPr>
              <a:t>α  </a:t>
            </a:r>
            <a:r>
              <a:rPr sz="1850" i="1" spc="-50" dirty="0">
                <a:latin typeface="Arial"/>
                <a:cs typeface="Arial"/>
              </a:rPr>
              <a:t>(</a:t>
            </a:r>
            <a:r>
              <a:rPr sz="1850" i="1" spc="-40" dirty="0">
                <a:latin typeface="Arial"/>
                <a:cs typeface="Arial"/>
              </a:rPr>
              <a:t>Α</a:t>
            </a:r>
            <a:r>
              <a:rPr sz="1850" i="1" spc="-204" dirty="0">
                <a:latin typeface="Arial"/>
                <a:cs typeface="Arial"/>
              </a:rPr>
              <a:t>π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30" dirty="0">
                <a:latin typeface="Arial"/>
                <a:cs typeface="Arial"/>
              </a:rPr>
              <a:t>ίλιος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19</a:t>
            </a:r>
            <a:r>
              <a:rPr sz="1850" i="1" spc="-15" dirty="0">
                <a:latin typeface="Arial"/>
                <a:cs typeface="Arial"/>
              </a:rPr>
              <a:t>4</a:t>
            </a:r>
            <a:r>
              <a:rPr sz="1850" i="1" spc="5" dirty="0">
                <a:latin typeface="Arial"/>
                <a:cs typeface="Arial"/>
              </a:rPr>
              <a:t>8</a:t>
            </a:r>
            <a:r>
              <a:rPr sz="1850" i="1" spc="-45" dirty="0">
                <a:latin typeface="Arial"/>
                <a:cs typeface="Arial"/>
              </a:rPr>
              <a:t>)</a:t>
            </a:r>
            <a:r>
              <a:rPr sz="1850" i="1" spc="-155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για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να</a:t>
            </a:r>
            <a:r>
              <a:rPr sz="1850" i="1" spc="-145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ην  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α</a:t>
            </a:r>
            <a:r>
              <a:rPr sz="1850" i="1" spc="-15" dirty="0">
                <a:latin typeface="Arial"/>
                <a:cs typeface="Arial"/>
              </a:rPr>
              <a:t>λλ</a:t>
            </a:r>
            <a:r>
              <a:rPr sz="1850" i="1" spc="-25" dirty="0">
                <a:latin typeface="Arial"/>
                <a:cs typeface="Arial"/>
              </a:rPr>
              <a:t>ά</a:t>
            </a:r>
            <a:r>
              <a:rPr sz="1850" i="1" spc="-40" dirty="0">
                <a:latin typeface="Arial"/>
                <a:cs typeface="Arial"/>
              </a:rPr>
              <a:t>ξο</a:t>
            </a:r>
            <a:r>
              <a:rPr sz="1850" i="1" spc="-35" dirty="0">
                <a:latin typeface="Arial"/>
                <a:cs typeface="Arial"/>
              </a:rPr>
              <a:t>υ</a:t>
            </a:r>
            <a:r>
              <a:rPr sz="1850" i="1" spc="-25" dirty="0">
                <a:latin typeface="Arial"/>
                <a:cs typeface="Arial"/>
              </a:rPr>
              <a:t>ν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5" dirty="0">
                <a:latin typeface="Arial"/>
                <a:cs typeface="Arial"/>
              </a:rPr>
              <a:t>α</a:t>
            </a:r>
            <a:r>
              <a:rPr sz="1850" i="1" spc="-220" dirty="0">
                <a:latin typeface="Arial"/>
                <a:cs typeface="Arial"/>
              </a:rPr>
              <a:t>π</a:t>
            </a:r>
            <a:r>
              <a:rPr sz="1850" i="1" spc="-30" dirty="0">
                <a:latin typeface="Arial"/>
                <a:cs typeface="Arial"/>
              </a:rPr>
              <a:t>ό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ψε</a:t>
            </a:r>
            <a:r>
              <a:rPr sz="1850" i="1" spc="-25" dirty="0">
                <a:latin typeface="Arial"/>
                <a:cs typeface="Arial"/>
              </a:rPr>
              <a:t>ίρ</a:t>
            </a:r>
            <a:r>
              <a:rPr sz="1850" i="1" spc="-40" dirty="0">
                <a:latin typeface="Arial"/>
                <a:cs typeface="Arial"/>
              </a:rPr>
              <a:t>ε</a:t>
            </a:r>
            <a:r>
              <a:rPr sz="1850" i="1" spc="-45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3800" y="260350"/>
            <a:ext cx="3961129" cy="1739900"/>
          </a:xfrm>
          <a:custGeom>
            <a:avLst/>
            <a:gdLst/>
            <a:ahLst/>
            <a:cxnLst/>
            <a:rect l="l" t="t" r="r" b="b"/>
            <a:pathLst>
              <a:path w="3961129" h="1739900">
                <a:moveTo>
                  <a:pt x="3961129" y="0"/>
                </a:moveTo>
                <a:lnTo>
                  <a:pt x="0" y="0"/>
                </a:lnTo>
                <a:lnTo>
                  <a:pt x="0" y="1739900"/>
                </a:lnTo>
                <a:lnTo>
                  <a:pt x="1979929" y="1739900"/>
                </a:lnTo>
                <a:lnTo>
                  <a:pt x="3961129" y="1739900"/>
                </a:lnTo>
                <a:lnTo>
                  <a:pt x="3961129" y="0"/>
                </a:lnTo>
                <a:close/>
              </a:path>
            </a:pathLst>
          </a:custGeom>
          <a:solidFill>
            <a:srgbClr val="F9B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92700" y="294640"/>
            <a:ext cx="377952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/>
              <a:t>Π</a:t>
            </a:r>
            <a:r>
              <a:rPr sz="1800" spc="-100" dirty="0"/>
              <a:t>η</a:t>
            </a:r>
            <a:r>
              <a:rPr sz="1800" spc="-125" dirty="0"/>
              <a:t>γή</a:t>
            </a:r>
            <a:r>
              <a:rPr sz="1800" spc="-195" dirty="0"/>
              <a:t> </a:t>
            </a:r>
            <a:r>
              <a:rPr sz="1800" spc="-220" dirty="0"/>
              <a:t>φ</a:t>
            </a:r>
            <a:r>
              <a:rPr sz="1800" spc="-330" dirty="0"/>
              <a:t>ω</a:t>
            </a:r>
            <a:r>
              <a:rPr sz="1800" spc="-204" dirty="0"/>
              <a:t>τ</a:t>
            </a:r>
            <a:r>
              <a:rPr sz="1800" spc="-114" dirty="0"/>
              <a:t>ογρ</a:t>
            </a:r>
            <a:r>
              <a:rPr sz="1800" spc="-265" dirty="0"/>
              <a:t>α</a:t>
            </a:r>
            <a:r>
              <a:rPr sz="1800" spc="-229" dirty="0"/>
              <a:t>φ</a:t>
            </a:r>
            <a:r>
              <a:rPr sz="1800" spc="-210" dirty="0"/>
              <a:t>ιώ</a:t>
            </a:r>
            <a:r>
              <a:rPr sz="1800" spc="-180" dirty="0"/>
              <a:t>ν </a:t>
            </a:r>
            <a:r>
              <a:rPr sz="1800" spc="-385" dirty="0"/>
              <a:t>π</a:t>
            </a:r>
            <a:r>
              <a:rPr sz="1800" spc="-265" dirty="0"/>
              <a:t>α</a:t>
            </a:r>
            <a:r>
              <a:rPr sz="1800" spc="-90" dirty="0"/>
              <a:t>ρ</a:t>
            </a:r>
            <a:r>
              <a:rPr sz="1800" spc="-105" dirty="0"/>
              <a:t>ου</a:t>
            </a:r>
            <a:r>
              <a:rPr sz="1800" spc="-110" dirty="0"/>
              <a:t>σ</a:t>
            </a:r>
            <a:r>
              <a:rPr sz="1800" spc="-275" dirty="0"/>
              <a:t>ί</a:t>
            </a:r>
            <a:r>
              <a:rPr sz="1800" spc="-254" dirty="0"/>
              <a:t>α</a:t>
            </a:r>
            <a:r>
              <a:rPr sz="1800" spc="-105" dirty="0"/>
              <a:t>σ</a:t>
            </a:r>
            <a:r>
              <a:rPr sz="1800" spc="-130" dirty="0"/>
              <a:t>ης  </a:t>
            </a:r>
            <a:r>
              <a:rPr sz="1800" spc="-254" dirty="0"/>
              <a:t>α</a:t>
            </a:r>
            <a:r>
              <a:rPr sz="1800" spc="-380" dirty="0"/>
              <a:t>π</a:t>
            </a:r>
            <a:r>
              <a:rPr sz="1800" spc="-105" dirty="0"/>
              <a:t>ό</a:t>
            </a:r>
            <a:r>
              <a:rPr sz="1800" spc="-195" dirty="0"/>
              <a:t> </a:t>
            </a:r>
            <a:r>
              <a:rPr sz="1800" spc="-295" dirty="0"/>
              <a:t>τ</a:t>
            </a:r>
            <a:r>
              <a:rPr sz="1800" spc="-105" dirty="0"/>
              <a:t>ο</a:t>
            </a:r>
            <a:r>
              <a:rPr sz="1800" spc="-195" dirty="0"/>
              <a:t> </a:t>
            </a:r>
            <a:r>
              <a:rPr sz="1800" spc="25" dirty="0"/>
              <a:t>ΥΠΕΠ</a:t>
            </a:r>
            <a:r>
              <a:rPr sz="1800" dirty="0"/>
              <a:t>Θ</a:t>
            </a:r>
            <a:r>
              <a:rPr sz="1800" spc="-180" dirty="0"/>
              <a:t> </a:t>
            </a:r>
            <a:r>
              <a:rPr sz="1800" spc="70" dirty="0"/>
              <a:t>–</a:t>
            </a:r>
            <a:r>
              <a:rPr sz="1800" spc="-190" dirty="0"/>
              <a:t> </a:t>
            </a:r>
            <a:r>
              <a:rPr sz="1800" spc="130" dirty="0"/>
              <a:t>ΕΠ</a:t>
            </a:r>
            <a:r>
              <a:rPr sz="1800" spc="95" dirty="0"/>
              <a:t>Ε</a:t>
            </a:r>
            <a:r>
              <a:rPr sz="1800" spc="-40" dirty="0"/>
              <a:t>Α</a:t>
            </a:r>
            <a:r>
              <a:rPr sz="1800" spc="105" dirty="0"/>
              <a:t>Ε</a:t>
            </a:r>
            <a:r>
              <a:rPr sz="1800" spc="135" dirty="0"/>
              <a:t>Κ</a:t>
            </a:r>
            <a:r>
              <a:rPr sz="1800" spc="-195" dirty="0"/>
              <a:t> </a:t>
            </a:r>
            <a:r>
              <a:rPr sz="1800" spc="-25" dirty="0"/>
              <a:t>Ι</a:t>
            </a:r>
            <a:r>
              <a:rPr sz="1800" spc="-20" dirty="0"/>
              <a:t>Ι</a:t>
            </a:r>
            <a:r>
              <a:rPr sz="1800" spc="-175" dirty="0"/>
              <a:t> </a:t>
            </a:r>
            <a:r>
              <a:rPr sz="1800" spc="-450" dirty="0"/>
              <a:t>-</a:t>
            </a:r>
            <a:r>
              <a:rPr sz="1800" spc="185" dirty="0"/>
              <a:t>Φ</a:t>
            </a:r>
            <a:r>
              <a:rPr sz="1800" spc="-120" dirty="0"/>
              <a:t>ο</a:t>
            </a:r>
            <a:r>
              <a:rPr sz="1800" spc="-90" dirty="0"/>
              <a:t>ρ</a:t>
            </a:r>
            <a:r>
              <a:rPr sz="1800" spc="-175" dirty="0"/>
              <a:t>έ</a:t>
            </a:r>
            <a:r>
              <a:rPr sz="1800" spc="-254" dirty="0"/>
              <a:t>α</a:t>
            </a:r>
            <a:r>
              <a:rPr sz="1800" spc="-140" dirty="0"/>
              <a:t>ς  </a:t>
            </a:r>
            <a:r>
              <a:rPr sz="1800" spc="-135" dirty="0"/>
              <a:t>υλ</a:t>
            </a:r>
            <a:r>
              <a:rPr sz="1800" spc="-130" dirty="0"/>
              <a:t>ο</a:t>
            </a:r>
            <a:r>
              <a:rPr sz="1800" spc="-385" dirty="0"/>
              <a:t>π</a:t>
            </a:r>
            <a:r>
              <a:rPr sz="1800" spc="-235" dirty="0"/>
              <a:t>ο</a:t>
            </a:r>
            <a:r>
              <a:rPr sz="1800" spc="-150" dirty="0"/>
              <a:t>ί</a:t>
            </a:r>
            <a:r>
              <a:rPr sz="1800" spc="-110" dirty="0"/>
              <a:t>η</a:t>
            </a:r>
            <a:r>
              <a:rPr sz="1800" spc="-114" dirty="0"/>
              <a:t>σ</a:t>
            </a:r>
            <a:r>
              <a:rPr sz="1800" spc="-135" dirty="0"/>
              <a:t>η</a:t>
            </a:r>
            <a:r>
              <a:rPr sz="1800" spc="-200" dirty="0"/>
              <a:t>ς</a:t>
            </a:r>
            <a:r>
              <a:rPr sz="1800" spc="-190" dirty="0"/>
              <a:t>: </a:t>
            </a:r>
            <a:r>
              <a:rPr sz="1800" spc="-70" dirty="0"/>
              <a:t>Εθν</a:t>
            </a:r>
            <a:r>
              <a:rPr sz="1800" spc="-60" dirty="0"/>
              <a:t>ι</a:t>
            </a:r>
            <a:r>
              <a:rPr sz="1800" spc="-80" dirty="0"/>
              <a:t>κ</a:t>
            </a:r>
            <a:r>
              <a:rPr sz="1800" spc="-105" dirty="0"/>
              <a:t>ό</a:t>
            </a:r>
            <a:r>
              <a:rPr sz="1800" spc="-195" dirty="0"/>
              <a:t> </a:t>
            </a:r>
            <a:r>
              <a:rPr sz="1800" spc="-100" dirty="0"/>
              <a:t>κ</a:t>
            </a:r>
            <a:r>
              <a:rPr sz="1800" spc="-254" dirty="0"/>
              <a:t>α</a:t>
            </a:r>
            <a:r>
              <a:rPr sz="1800" spc="-240" dirty="0"/>
              <a:t>ι  </a:t>
            </a:r>
            <a:r>
              <a:rPr sz="1800" spc="-114" dirty="0"/>
              <a:t>Κ</a:t>
            </a:r>
            <a:r>
              <a:rPr sz="1800" spc="-130" dirty="0"/>
              <a:t>α</a:t>
            </a:r>
            <a:r>
              <a:rPr sz="1800" spc="-385" dirty="0"/>
              <a:t>π</a:t>
            </a:r>
            <a:r>
              <a:rPr sz="1800" spc="-90" dirty="0"/>
              <a:t>ο</a:t>
            </a:r>
            <a:r>
              <a:rPr sz="1800" spc="-80" dirty="0"/>
              <a:t>δ</a:t>
            </a:r>
            <a:r>
              <a:rPr sz="1800" spc="-275" dirty="0"/>
              <a:t>ι</a:t>
            </a:r>
            <a:r>
              <a:rPr sz="1800" spc="-100" dirty="0"/>
              <a:t>σ</a:t>
            </a:r>
            <a:r>
              <a:rPr sz="1800" spc="-295" dirty="0"/>
              <a:t>τ</a:t>
            </a:r>
            <a:r>
              <a:rPr sz="1800" spc="-80" dirty="0"/>
              <a:t>ρ</a:t>
            </a:r>
            <a:r>
              <a:rPr sz="1800" spc="-275" dirty="0"/>
              <a:t>ι</a:t>
            </a:r>
            <a:r>
              <a:rPr sz="1800" spc="-254" dirty="0"/>
              <a:t>α</a:t>
            </a:r>
            <a:r>
              <a:rPr sz="1800" spc="-100" dirty="0"/>
              <a:t>κ</a:t>
            </a:r>
            <a:r>
              <a:rPr sz="1800" spc="-105" dirty="0"/>
              <a:t>ό</a:t>
            </a:r>
            <a:r>
              <a:rPr sz="1800" spc="-195" dirty="0"/>
              <a:t> </a:t>
            </a:r>
            <a:r>
              <a:rPr sz="1800" spc="-170" dirty="0"/>
              <a:t>Πα</a:t>
            </a:r>
            <a:r>
              <a:rPr sz="1800" spc="-135" dirty="0"/>
              <a:t>ν</a:t>
            </a:r>
            <a:r>
              <a:rPr sz="1800" spc="-125" dirty="0"/>
              <a:t>ε</a:t>
            </a:r>
            <a:r>
              <a:rPr sz="1800" spc="-390" dirty="0"/>
              <a:t>π</a:t>
            </a:r>
            <a:r>
              <a:rPr sz="1800" spc="-135" dirty="0"/>
              <a:t>ι</a:t>
            </a:r>
            <a:r>
              <a:rPr sz="1800" spc="-235" dirty="0"/>
              <a:t>σ</a:t>
            </a:r>
            <a:r>
              <a:rPr sz="1800" spc="-295" dirty="0"/>
              <a:t>τ</a:t>
            </a:r>
            <a:r>
              <a:rPr sz="1800" spc="-135" dirty="0"/>
              <a:t>ή</a:t>
            </a:r>
            <a:r>
              <a:rPr sz="1800" spc="-145" dirty="0"/>
              <a:t>μι</a:t>
            </a:r>
            <a:r>
              <a:rPr sz="1800" spc="-229" dirty="0"/>
              <a:t>ο</a:t>
            </a:r>
            <a:r>
              <a:rPr sz="1800" spc="-195" dirty="0"/>
              <a:t> </a:t>
            </a:r>
            <a:r>
              <a:rPr sz="1800" spc="-95" dirty="0"/>
              <a:t>Αθ</a:t>
            </a:r>
            <a:r>
              <a:rPr sz="1800" spc="-105" dirty="0"/>
              <a:t>η</a:t>
            </a:r>
            <a:r>
              <a:rPr sz="1800" spc="-140" dirty="0"/>
              <a:t>νών</a:t>
            </a:r>
            <a:endParaRPr sz="1800"/>
          </a:p>
          <a:p>
            <a:pPr marL="90170" marR="80645" indent="-1905" algn="ctr">
              <a:lnSpc>
                <a:spcPct val="100000"/>
              </a:lnSpc>
            </a:pPr>
            <a:r>
              <a:rPr sz="1800" spc="-434" dirty="0"/>
              <a:t>-</a:t>
            </a:r>
            <a:r>
              <a:rPr sz="1800" spc="-70" dirty="0"/>
              <a:t>Δ</a:t>
            </a:r>
            <a:r>
              <a:rPr sz="1800" spc="-60" dirty="0"/>
              <a:t>ρ</a:t>
            </a:r>
            <a:r>
              <a:rPr sz="1800" spc="-254" dirty="0"/>
              <a:t>ά</a:t>
            </a:r>
            <a:r>
              <a:rPr sz="1800" spc="-105" dirty="0"/>
              <a:t>σ</a:t>
            </a:r>
            <a:r>
              <a:rPr sz="1800" spc="-130" dirty="0"/>
              <a:t>η</a:t>
            </a:r>
            <a:r>
              <a:rPr sz="1800" spc="-190" dirty="0"/>
              <a:t>: </a:t>
            </a:r>
            <a:r>
              <a:rPr sz="1800" spc="60" dirty="0"/>
              <a:t>Ε</a:t>
            </a:r>
            <a:r>
              <a:rPr sz="1800" spc="75" dirty="0"/>
              <a:t>κ</a:t>
            </a:r>
            <a:r>
              <a:rPr sz="1800" spc="-385" dirty="0"/>
              <a:t>π</a:t>
            </a:r>
            <a:r>
              <a:rPr sz="1800" spc="-254" dirty="0"/>
              <a:t>α</a:t>
            </a:r>
            <a:r>
              <a:rPr sz="1800" spc="-170" dirty="0"/>
              <a:t>ιδ</a:t>
            </a:r>
            <a:r>
              <a:rPr sz="1800" spc="-175" dirty="0"/>
              <a:t>ε</a:t>
            </a:r>
            <a:r>
              <a:rPr sz="1800" spc="-210" dirty="0"/>
              <a:t>υ</a:t>
            </a:r>
            <a:r>
              <a:rPr sz="1800" spc="-185" dirty="0"/>
              <a:t>τ</a:t>
            </a:r>
            <a:r>
              <a:rPr sz="1800" spc="-145" dirty="0"/>
              <a:t>ι</a:t>
            </a:r>
            <a:r>
              <a:rPr sz="1800" spc="-210" dirty="0"/>
              <a:t>κ</a:t>
            </a:r>
            <a:r>
              <a:rPr sz="1800" spc="-254" dirty="0"/>
              <a:t>ά</a:t>
            </a:r>
            <a:r>
              <a:rPr sz="1800" spc="-200" dirty="0"/>
              <a:t> </a:t>
            </a:r>
            <a:r>
              <a:rPr sz="1800" spc="-160" dirty="0"/>
              <a:t>υλικ</a:t>
            </a:r>
            <a:r>
              <a:rPr sz="1800" spc="-254" dirty="0"/>
              <a:t>ά</a:t>
            </a:r>
            <a:r>
              <a:rPr sz="1800" spc="-190" dirty="0"/>
              <a:t> </a:t>
            </a:r>
            <a:r>
              <a:rPr sz="1800" spc="-215" dirty="0"/>
              <a:t>για</a:t>
            </a:r>
            <a:r>
              <a:rPr sz="1800" spc="-200" dirty="0"/>
              <a:t> </a:t>
            </a:r>
            <a:r>
              <a:rPr sz="1800" spc="-285" dirty="0"/>
              <a:t>τ</a:t>
            </a:r>
            <a:r>
              <a:rPr sz="1800" spc="-80" dirty="0"/>
              <a:t>η  </a:t>
            </a:r>
            <a:r>
              <a:rPr sz="1800" spc="-55" dirty="0"/>
              <a:t>δ</a:t>
            </a:r>
            <a:r>
              <a:rPr sz="1800" spc="-275" dirty="0"/>
              <a:t>ι</a:t>
            </a:r>
            <a:r>
              <a:rPr sz="1800" spc="-55" dirty="0"/>
              <a:t>δ</a:t>
            </a:r>
            <a:r>
              <a:rPr sz="1800" spc="-265" dirty="0"/>
              <a:t>α</a:t>
            </a:r>
            <a:r>
              <a:rPr sz="1800" spc="-100" dirty="0"/>
              <a:t>σ</a:t>
            </a:r>
            <a:r>
              <a:rPr sz="1800" spc="-90" dirty="0"/>
              <a:t>κ</a:t>
            </a:r>
            <a:r>
              <a:rPr sz="1800" spc="-265" dirty="0"/>
              <a:t>α</a:t>
            </a:r>
            <a:r>
              <a:rPr sz="1800" spc="-270" dirty="0"/>
              <a:t>λ</a:t>
            </a:r>
            <a:r>
              <a:rPr sz="1800" spc="-175" dirty="0"/>
              <a:t>ί</a:t>
            </a:r>
            <a:r>
              <a:rPr sz="1800" spc="-254" dirty="0"/>
              <a:t>α</a:t>
            </a:r>
            <a:r>
              <a:rPr sz="1800" spc="-190" dirty="0"/>
              <a:t> </a:t>
            </a:r>
            <a:r>
              <a:rPr sz="1800" spc="-295" dirty="0"/>
              <a:t>τ</a:t>
            </a:r>
            <a:r>
              <a:rPr sz="1800" spc="-170" dirty="0"/>
              <a:t>η</a:t>
            </a:r>
            <a:r>
              <a:rPr sz="1800" spc="-155" dirty="0"/>
              <a:t>ς</a:t>
            </a:r>
            <a:r>
              <a:rPr sz="1800" spc="-185" dirty="0"/>
              <a:t> </a:t>
            </a:r>
            <a:r>
              <a:rPr sz="1800" spc="-40" dirty="0"/>
              <a:t>Ι</a:t>
            </a:r>
            <a:r>
              <a:rPr sz="1800" spc="-85" dirty="0"/>
              <a:t>σ</a:t>
            </a:r>
            <a:r>
              <a:rPr sz="1800" spc="-295" dirty="0"/>
              <a:t>τ</a:t>
            </a:r>
            <a:r>
              <a:rPr sz="1800" spc="-105" dirty="0"/>
              <a:t>ο</a:t>
            </a:r>
            <a:r>
              <a:rPr sz="1800" spc="-100" dirty="0"/>
              <a:t>ρ</a:t>
            </a:r>
            <a:r>
              <a:rPr sz="1800" spc="-180" dirty="0"/>
              <a:t>ί</a:t>
            </a:r>
            <a:r>
              <a:rPr sz="1800" spc="-355" dirty="0"/>
              <a:t>α</a:t>
            </a:r>
            <a:r>
              <a:rPr sz="1800" spc="-190" dirty="0"/>
              <a:t>ς,</a:t>
            </a:r>
            <a:r>
              <a:rPr sz="1800" spc="-185" dirty="0"/>
              <a:t> </a:t>
            </a:r>
            <a:r>
              <a:rPr sz="1800" spc="-114" dirty="0"/>
              <a:t>2005</a:t>
            </a:r>
            <a:r>
              <a:rPr sz="1800" spc="-430" dirty="0"/>
              <a:t>-</a:t>
            </a:r>
            <a:r>
              <a:rPr sz="1800" spc="-114" dirty="0"/>
              <a:t>200</a:t>
            </a:r>
            <a:r>
              <a:rPr sz="1800" spc="-110" dirty="0"/>
              <a:t>7</a:t>
            </a:r>
            <a:endParaRPr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130" y="260350"/>
            <a:ext cx="6337300" cy="5200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6720" y="5541836"/>
            <a:ext cx="457771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50" i="1" spc="-40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ο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20" dirty="0">
                <a:latin typeface="Arial"/>
                <a:cs typeface="Arial"/>
              </a:rPr>
              <a:t>κ</a:t>
            </a:r>
            <a:r>
              <a:rPr sz="1850" i="1" spc="-15" dirty="0">
                <a:latin typeface="Arial"/>
                <a:cs typeface="Arial"/>
              </a:rPr>
              <a:t>τ</a:t>
            </a:r>
            <a:r>
              <a:rPr sz="1850" i="1" spc="-20" dirty="0">
                <a:latin typeface="Arial"/>
                <a:cs typeface="Arial"/>
              </a:rPr>
              <a:t>ί</a:t>
            </a:r>
            <a:r>
              <a:rPr sz="1850" i="1" spc="-35" dirty="0">
                <a:latin typeface="Arial"/>
                <a:cs typeface="Arial"/>
              </a:rPr>
              <a:t>ρ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30" dirty="0">
                <a:latin typeface="Arial"/>
                <a:cs typeface="Arial"/>
              </a:rPr>
              <a:t>ο</a:t>
            </a:r>
            <a:r>
              <a:rPr sz="1850" i="1" spc="-150" dirty="0">
                <a:latin typeface="Arial"/>
                <a:cs typeface="Arial"/>
              </a:rPr>
              <a:t> 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45" dirty="0">
                <a:latin typeface="Arial"/>
                <a:cs typeface="Arial"/>
              </a:rPr>
              <a:t>ο</a:t>
            </a:r>
            <a:r>
              <a:rPr sz="1850" i="1" spc="-30" dirty="0">
                <a:latin typeface="Arial"/>
                <a:cs typeface="Arial"/>
              </a:rPr>
              <a:t>υ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35" dirty="0">
                <a:latin typeface="Arial"/>
                <a:cs typeface="Arial"/>
              </a:rPr>
              <a:t>Ο</a:t>
            </a:r>
            <a:r>
              <a:rPr sz="1850" i="1" spc="-50" dirty="0">
                <a:latin typeface="Arial"/>
                <a:cs typeface="Arial"/>
              </a:rPr>
              <a:t>Η</a:t>
            </a:r>
            <a:r>
              <a:rPr sz="1850" i="1" spc="-35" dirty="0">
                <a:latin typeface="Arial"/>
                <a:cs typeface="Arial"/>
              </a:rPr>
              <a:t>Ε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30" dirty="0">
                <a:latin typeface="Arial"/>
                <a:cs typeface="Arial"/>
              </a:rPr>
              <a:t>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50" dirty="0">
                <a:latin typeface="Arial"/>
                <a:cs typeface="Arial"/>
              </a:rPr>
              <a:t>Ν</a:t>
            </a:r>
            <a:r>
              <a:rPr sz="1850" i="1" spc="-40" dirty="0">
                <a:latin typeface="Arial"/>
                <a:cs typeface="Arial"/>
              </a:rPr>
              <a:t>έ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5" dirty="0">
                <a:latin typeface="Arial"/>
                <a:cs typeface="Arial"/>
              </a:rPr>
              <a:t> </a:t>
            </a:r>
            <a:r>
              <a:rPr sz="1850" i="1" spc="-40" dirty="0">
                <a:latin typeface="Arial"/>
                <a:cs typeface="Arial"/>
              </a:rPr>
              <a:t>Υό</a:t>
            </a:r>
            <a:r>
              <a:rPr sz="1850" i="1" spc="-30" dirty="0">
                <a:latin typeface="Arial"/>
                <a:cs typeface="Arial"/>
              </a:rPr>
              <a:t>ρκη</a:t>
            </a:r>
            <a:r>
              <a:rPr sz="1850" i="1" spc="-140" dirty="0">
                <a:latin typeface="Arial"/>
                <a:cs typeface="Arial"/>
              </a:rPr>
              <a:t> </a:t>
            </a:r>
            <a:r>
              <a:rPr sz="1850" i="1" spc="-10" dirty="0">
                <a:latin typeface="Arial"/>
                <a:cs typeface="Arial"/>
              </a:rPr>
              <a:t>σ</a:t>
            </a:r>
            <a:r>
              <a:rPr sz="1850" i="1" spc="-5" dirty="0">
                <a:latin typeface="Arial"/>
                <a:cs typeface="Arial"/>
              </a:rPr>
              <a:t>τ</a:t>
            </a:r>
            <a:r>
              <a:rPr sz="1850" i="1" spc="-25" dirty="0">
                <a:latin typeface="Arial"/>
                <a:cs typeface="Arial"/>
              </a:rPr>
              <a:t>ι</a:t>
            </a:r>
            <a:r>
              <a:rPr sz="1850" i="1" spc="-50" dirty="0">
                <a:latin typeface="Arial"/>
                <a:cs typeface="Arial"/>
              </a:rPr>
              <a:t>ς</a:t>
            </a:r>
            <a:r>
              <a:rPr sz="1850" i="1" spc="-130" dirty="0">
                <a:latin typeface="Arial"/>
                <a:cs typeface="Arial"/>
              </a:rPr>
              <a:t> </a:t>
            </a:r>
            <a:r>
              <a:rPr sz="1850" i="1" spc="-45" dirty="0">
                <a:latin typeface="Arial"/>
                <a:cs typeface="Arial"/>
              </a:rPr>
              <a:t>Η</a:t>
            </a:r>
            <a:r>
              <a:rPr sz="1850" i="1" spc="-50" dirty="0">
                <a:latin typeface="Arial"/>
                <a:cs typeface="Arial"/>
              </a:rPr>
              <a:t>Π</a:t>
            </a:r>
            <a:r>
              <a:rPr sz="1850" i="1" spc="-20" dirty="0">
                <a:latin typeface="Arial"/>
                <a:cs typeface="Arial"/>
              </a:rPr>
              <a:t>Α</a:t>
            </a:r>
            <a:r>
              <a:rPr sz="1850" i="1" spc="-130" dirty="0"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54" y="351038"/>
            <a:ext cx="8904125" cy="3798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65" y="4315459"/>
            <a:ext cx="8828425" cy="95249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399" y="866310"/>
            <a:ext cx="8678822" cy="31641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4540"/>
            <a:ext cx="9144000" cy="2288540"/>
          </a:xfrm>
          <a:custGeom>
            <a:avLst/>
            <a:gdLst/>
            <a:ahLst/>
            <a:cxnLst/>
            <a:rect l="l" t="t" r="r" b="b"/>
            <a:pathLst>
              <a:path w="9144000" h="2288540">
                <a:moveTo>
                  <a:pt x="9144000" y="0"/>
                </a:moveTo>
                <a:lnTo>
                  <a:pt x="0" y="0"/>
                </a:lnTo>
                <a:lnTo>
                  <a:pt x="0" y="2288540"/>
                </a:lnTo>
                <a:lnTo>
                  <a:pt x="4572000" y="2288540"/>
                </a:lnTo>
                <a:lnTo>
                  <a:pt x="9144000" y="2288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D8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710" y="798829"/>
            <a:ext cx="734250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8170" marR="5080" indent="-1855470">
              <a:lnSpc>
                <a:spcPct val="100000"/>
              </a:lnSpc>
              <a:spcBef>
                <a:spcPts val="100"/>
              </a:spcBef>
              <a:tabLst>
                <a:tab pos="1376680" algn="l"/>
              </a:tabLst>
            </a:pPr>
            <a:r>
              <a:rPr sz="7200" b="1" spc="-915" dirty="0">
                <a:solidFill>
                  <a:srgbClr val="FF0000"/>
                </a:solidFill>
                <a:latin typeface="Arial"/>
                <a:cs typeface="Arial"/>
              </a:rPr>
              <a:t>Α.	</a:t>
            </a:r>
            <a:r>
              <a:rPr sz="7200" b="1" spc="-835" dirty="0">
                <a:solidFill>
                  <a:srgbClr val="FF0000"/>
                </a:solidFill>
                <a:latin typeface="Arial"/>
                <a:cs typeface="Arial"/>
              </a:rPr>
              <a:t>ΟΙ</a:t>
            </a:r>
            <a:r>
              <a:rPr sz="7200" b="1" spc="-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200" b="1" spc="-1019" dirty="0">
                <a:solidFill>
                  <a:srgbClr val="FF0000"/>
                </a:solidFill>
                <a:latin typeface="Arial"/>
                <a:cs typeface="Arial"/>
              </a:rPr>
              <a:t>ΑΝΘΡΩΠΙΝΕΣ </a:t>
            </a:r>
            <a:r>
              <a:rPr sz="7200" b="1" spc="-198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200" b="1" spc="-1060" dirty="0">
                <a:solidFill>
                  <a:srgbClr val="FF0000"/>
                </a:solidFill>
                <a:latin typeface="Arial"/>
                <a:cs typeface="Arial"/>
              </a:rPr>
              <a:t>ΑΠΩΛΕΙΕΣ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909" y="224790"/>
            <a:ext cx="80378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0"/>
              </a:spcBef>
              <a:buFont typeface="MS UI Gothic"/>
              <a:buChar char="❑"/>
              <a:tabLst>
                <a:tab pos="342900" algn="l"/>
                <a:tab pos="1929130" algn="l"/>
              </a:tabLst>
            </a:pPr>
            <a:r>
              <a:rPr sz="2200" spc="265" dirty="0">
                <a:latin typeface="Lucida Sans Unicode"/>
                <a:cs typeface="Lucida Sans Unicode"/>
              </a:rPr>
              <a:t>Ε</a:t>
            </a:r>
            <a:r>
              <a:rPr sz="2200" spc="-229" dirty="0">
                <a:latin typeface="Lucida Sans Unicode"/>
                <a:cs typeface="Lucida Sans Unicode"/>
              </a:rPr>
              <a:t>π</a:t>
            </a:r>
            <a:r>
              <a:rPr sz="2200" spc="-280" dirty="0">
                <a:latin typeface="Lucida Sans Unicode"/>
                <a:cs typeface="Lucida Sans Unicode"/>
              </a:rPr>
              <a:t>ιπ</a:t>
            </a:r>
            <a:r>
              <a:rPr sz="2200" spc="-245" dirty="0">
                <a:latin typeface="Lucida Sans Unicode"/>
                <a:cs typeface="Lucida Sans Unicode"/>
              </a:rPr>
              <a:t>τ</a:t>
            </a:r>
            <a:r>
              <a:rPr sz="2200" spc="-409" dirty="0">
                <a:latin typeface="Lucida Sans Unicode"/>
                <a:cs typeface="Lucida Sans Unicode"/>
              </a:rPr>
              <a:t>ώ</a:t>
            </a:r>
            <a:r>
              <a:rPr sz="2200" spc="-135" dirty="0">
                <a:latin typeface="Lucida Sans Unicode"/>
                <a:cs typeface="Lucida Sans Unicode"/>
              </a:rPr>
              <a:t>σ</a:t>
            </a:r>
            <a:r>
              <a:rPr sz="2200" spc="-215" dirty="0">
                <a:latin typeface="Lucida Sans Unicode"/>
                <a:cs typeface="Lucida Sans Unicode"/>
              </a:rPr>
              <a:t>ε</a:t>
            </a:r>
            <a:r>
              <a:rPr sz="2200" spc="-225" dirty="0">
                <a:latin typeface="Lucida Sans Unicode"/>
                <a:cs typeface="Lucida Sans Unicode"/>
              </a:rPr>
              <a:t>ι</a:t>
            </a:r>
            <a:r>
              <a:rPr sz="2200" spc="-345" dirty="0">
                <a:latin typeface="Lucida Sans Unicode"/>
                <a:cs typeface="Lucida Sans Unicode"/>
              </a:rPr>
              <a:t>ς</a:t>
            </a:r>
            <a:r>
              <a:rPr sz="2200" dirty="0">
                <a:latin typeface="Lucida Sans Unicode"/>
                <a:cs typeface="Lucida Sans Unicode"/>
              </a:rPr>
              <a:t>	</a:t>
            </a:r>
            <a:r>
              <a:rPr sz="2200" spc="200" dirty="0">
                <a:latin typeface="Lucida Sans Unicode"/>
                <a:cs typeface="Lucida Sans Unicode"/>
              </a:rPr>
              <a:t>Β</a:t>
            </a:r>
            <a:r>
              <a:rPr sz="2200" spc="-745" dirty="0">
                <a:latin typeface="Lucida Sans Unicode"/>
                <a:cs typeface="Lucida Sans Unicode"/>
              </a:rPr>
              <a:t>΄</a:t>
            </a:r>
            <a:r>
              <a:rPr sz="2200" spc="-95" dirty="0">
                <a:latin typeface="Lucida Sans Unicode"/>
                <a:cs typeface="Lucida Sans Unicode"/>
              </a:rPr>
              <a:t> Π</a:t>
            </a:r>
            <a:r>
              <a:rPr sz="2200" spc="-320" dirty="0">
                <a:latin typeface="Lucida Sans Unicode"/>
                <a:cs typeface="Lucida Sans Unicode"/>
              </a:rPr>
              <a:t>α</a:t>
            </a:r>
            <a:r>
              <a:rPr sz="2200" spc="-155" dirty="0">
                <a:latin typeface="Lucida Sans Unicode"/>
                <a:cs typeface="Lucida Sans Unicode"/>
              </a:rPr>
              <a:t>γ</a:t>
            </a:r>
            <a:r>
              <a:rPr sz="2200" spc="-114" dirty="0">
                <a:latin typeface="Lucida Sans Unicode"/>
                <a:cs typeface="Lucida Sans Unicode"/>
              </a:rPr>
              <a:t>κ</a:t>
            </a:r>
            <a:r>
              <a:rPr sz="2200" spc="-135" dirty="0">
                <a:latin typeface="Lucida Sans Unicode"/>
                <a:cs typeface="Lucida Sans Unicode"/>
              </a:rPr>
              <a:t>ο</a:t>
            </a:r>
            <a:r>
              <a:rPr sz="2200" spc="-125" dirty="0">
                <a:latin typeface="Lucida Sans Unicode"/>
                <a:cs typeface="Lucida Sans Unicode"/>
              </a:rPr>
              <a:t>σ</a:t>
            </a:r>
            <a:r>
              <a:rPr sz="2200" spc="-185" dirty="0">
                <a:latin typeface="Lucida Sans Unicode"/>
                <a:cs typeface="Lucida Sans Unicode"/>
              </a:rPr>
              <a:t>μ</a:t>
            </a:r>
            <a:r>
              <a:rPr sz="2200" spc="-175" dirty="0">
                <a:latin typeface="Lucida Sans Unicode"/>
                <a:cs typeface="Lucida Sans Unicode"/>
              </a:rPr>
              <a:t>ί</a:t>
            </a:r>
            <a:r>
              <a:rPr sz="2200" spc="-285" dirty="0">
                <a:latin typeface="Lucida Sans Unicode"/>
                <a:cs typeface="Lucida Sans Unicode"/>
              </a:rPr>
              <a:t>ο</a:t>
            </a:r>
            <a:r>
              <a:rPr sz="2200" spc="-130" dirty="0">
                <a:latin typeface="Lucida Sans Unicode"/>
                <a:cs typeface="Lucida Sans Unicode"/>
              </a:rPr>
              <a:t>υ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229" dirty="0">
                <a:latin typeface="Lucida Sans Unicode"/>
                <a:cs typeface="Lucida Sans Unicode"/>
              </a:rPr>
              <a:t>π</a:t>
            </a:r>
            <a:r>
              <a:rPr sz="2200" spc="-135" dirty="0">
                <a:latin typeface="Lucida Sans Unicode"/>
                <a:cs typeface="Lucida Sans Unicode"/>
              </a:rPr>
              <a:t>ο</a:t>
            </a:r>
            <a:r>
              <a:rPr sz="2200" spc="-204" dirty="0">
                <a:latin typeface="Lucida Sans Unicode"/>
                <a:cs typeface="Lucida Sans Unicode"/>
              </a:rPr>
              <a:t>λ</a:t>
            </a:r>
            <a:r>
              <a:rPr sz="2200" spc="-215" dirty="0">
                <a:latin typeface="Lucida Sans Unicode"/>
                <a:cs typeface="Lucida Sans Unicode"/>
              </a:rPr>
              <a:t>έ</a:t>
            </a:r>
            <a:r>
              <a:rPr sz="2200" spc="-185" dirty="0">
                <a:latin typeface="Lucida Sans Unicode"/>
                <a:cs typeface="Lucida Sans Unicode"/>
              </a:rPr>
              <a:t>μ</a:t>
            </a:r>
            <a:r>
              <a:rPr sz="2200" spc="-135" dirty="0">
                <a:latin typeface="Lucida Sans Unicode"/>
                <a:cs typeface="Lucida Sans Unicode"/>
              </a:rPr>
              <a:t>ο</a:t>
            </a:r>
            <a:r>
              <a:rPr sz="2200" spc="-130" dirty="0">
                <a:latin typeface="Lucida Sans Unicode"/>
                <a:cs typeface="Lucida Sans Unicode"/>
              </a:rPr>
              <a:t>υ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215" dirty="0">
                <a:latin typeface="Lucida Sans Unicode"/>
                <a:cs typeface="Lucida Sans Unicode"/>
              </a:rPr>
              <a:t>έ</a:t>
            </a:r>
            <a:r>
              <a:rPr sz="2200" spc="-155" dirty="0">
                <a:latin typeface="Lucida Sans Unicode"/>
                <a:cs typeface="Lucida Sans Unicode"/>
              </a:rPr>
              <a:t>γ</a:t>
            </a:r>
            <a:r>
              <a:rPr sz="2200" spc="-215" dirty="0">
                <a:latin typeface="Lucida Sans Unicode"/>
                <a:cs typeface="Lucida Sans Unicode"/>
              </a:rPr>
              <a:t>ιν</a:t>
            </a:r>
            <a:r>
              <a:rPr sz="2200" spc="-335" dirty="0">
                <a:latin typeface="Lucida Sans Unicode"/>
                <a:cs typeface="Lucida Sans Unicode"/>
              </a:rPr>
              <a:t>α</a:t>
            </a:r>
            <a:r>
              <a:rPr sz="2200" spc="-110" dirty="0">
                <a:latin typeface="Lucida Sans Unicode"/>
                <a:cs typeface="Lucida Sans Unicode"/>
              </a:rPr>
              <a:t>ν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spc="-229" dirty="0">
                <a:latin typeface="Lucida Sans Unicode"/>
                <a:cs typeface="Lucida Sans Unicode"/>
              </a:rPr>
              <a:t>π</a:t>
            </a:r>
            <a:r>
              <a:rPr sz="2200" spc="-175" dirty="0">
                <a:latin typeface="Lucida Sans Unicode"/>
                <a:cs typeface="Lucida Sans Unicode"/>
              </a:rPr>
              <a:t>ι</a:t>
            </a:r>
            <a:r>
              <a:rPr sz="2200" spc="-285" dirty="0">
                <a:latin typeface="Lucida Sans Unicode"/>
                <a:cs typeface="Lucida Sans Unicode"/>
              </a:rPr>
              <a:t>ο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spc="-240" dirty="0">
                <a:latin typeface="Lucida Sans Unicode"/>
                <a:cs typeface="Lucida Sans Unicode"/>
              </a:rPr>
              <a:t>αι</a:t>
            </a:r>
            <a:r>
              <a:rPr sz="2200" spc="-305" dirty="0">
                <a:latin typeface="Lucida Sans Unicode"/>
                <a:cs typeface="Lucida Sans Unicode"/>
              </a:rPr>
              <a:t>σ</a:t>
            </a:r>
            <a:r>
              <a:rPr sz="2200" spc="-130" dirty="0">
                <a:latin typeface="Lucida Sans Unicode"/>
                <a:cs typeface="Lucida Sans Unicode"/>
              </a:rPr>
              <a:t>θ</a:t>
            </a:r>
            <a:r>
              <a:rPr sz="2200" spc="-150" dirty="0">
                <a:latin typeface="Lucida Sans Unicode"/>
                <a:cs typeface="Lucida Sans Unicode"/>
              </a:rPr>
              <a:t>η</a:t>
            </a:r>
            <a:r>
              <a:rPr sz="2200" spc="-285" dirty="0">
                <a:latin typeface="Lucida Sans Unicode"/>
                <a:cs typeface="Lucida Sans Unicode"/>
              </a:rPr>
              <a:t>τέ</a:t>
            </a:r>
            <a:r>
              <a:rPr sz="2200" spc="-245" dirty="0">
                <a:latin typeface="Lucida Sans Unicode"/>
                <a:cs typeface="Lucida Sans Unicode"/>
              </a:rPr>
              <a:t>ς</a:t>
            </a:r>
            <a:r>
              <a:rPr sz="2200" spc="-100" dirty="0">
                <a:latin typeface="Lucida Sans Unicode"/>
                <a:cs typeface="Lucida Sans Unicode"/>
              </a:rPr>
              <a:t> </a:t>
            </a:r>
            <a:r>
              <a:rPr sz="2200" spc="-125" dirty="0">
                <a:latin typeface="Lucida Sans Unicode"/>
                <a:cs typeface="Lucida Sans Unicode"/>
              </a:rPr>
              <a:t>σ</a:t>
            </a:r>
            <a:r>
              <a:rPr sz="2200" spc="-254" dirty="0">
                <a:latin typeface="Lucida Sans Unicode"/>
                <a:cs typeface="Lucida Sans Unicode"/>
              </a:rPr>
              <a:t>τη</a:t>
            </a:r>
            <a:r>
              <a:rPr sz="2200" spc="-80" dirty="0">
                <a:latin typeface="Lucida Sans Unicode"/>
                <a:cs typeface="Lucida Sans Unicode"/>
              </a:rPr>
              <a:t>ν  </a:t>
            </a:r>
            <a:r>
              <a:rPr sz="2200" spc="-110" dirty="0">
                <a:latin typeface="Lucida Sans Unicode"/>
                <a:cs typeface="Lucida Sans Unicode"/>
              </a:rPr>
              <a:t>Ευρώπη</a:t>
            </a:r>
            <a:r>
              <a:rPr sz="2000" spc="-110" dirty="0">
                <a:latin typeface="Lucida Sans Unicode"/>
                <a:cs typeface="Lucida Sans Unicode"/>
              </a:rPr>
              <a:t>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36319"/>
            <a:ext cx="8534400" cy="5436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189229"/>
            <a:ext cx="4907280" cy="64795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59" y="223076"/>
            <a:ext cx="4288155" cy="584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110"/>
              </a:spcBef>
            </a:pPr>
            <a:r>
              <a:rPr sz="1850" b="1" i="1" spc="130" dirty="0">
                <a:latin typeface="Arial"/>
                <a:cs typeface="Arial"/>
              </a:rPr>
              <a:t>Τ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165" dirty="0">
                <a:latin typeface="Arial"/>
                <a:cs typeface="Arial"/>
              </a:rPr>
              <a:t> 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-365" dirty="0">
                <a:latin typeface="Arial"/>
                <a:cs typeface="Arial"/>
              </a:rPr>
              <a:t> </a:t>
            </a: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spc="-370" dirty="0">
                <a:latin typeface="Arial"/>
                <a:cs typeface="Arial"/>
              </a:rPr>
              <a:t> </a:t>
            </a:r>
            <a:r>
              <a:rPr sz="1850" b="1" i="1" spc="15" dirty="0">
                <a:latin typeface="Arial"/>
                <a:cs typeface="Arial"/>
              </a:rPr>
              <a:t>ο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spc="50" dirty="0">
                <a:latin typeface="Arial"/>
                <a:cs typeface="Arial"/>
              </a:rPr>
              <a:t>ε</a:t>
            </a:r>
            <a:r>
              <a:rPr sz="1850" b="1" i="1" spc="15" dirty="0">
                <a:latin typeface="Arial"/>
                <a:cs typeface="Arial"/>
              </a:rPr>
              <a:t>λ</a:t>
            </a:r>
            <a:r>
              <a:rPr sz="1850" b="1" i="1" spc="50" dirty="0">
                <a:latin typeface="Arial"/>
                <a:cs typeface="Arial"/>
              </a:rPr>
              <a:t>έ</a:t>
            </a:r>
            <a:r>
              <a:rPr sz="1850" b="1" i="1" spc="35" dirty="0">
                <a:latin typeface="Arial"/>
                <a:cs typeface="Arial"/>
              </a:rPr>
              <a:t>σ</a:t>
            </a:r>
            <a:r>
              <a:rPr sz="1850" b="1" i="1" spc="30" dirty="0">
                <a:latin typeface="Arial"/>
                <a:cs typeface="Arial"/>
              </a:rPr>
              <a:t>μ</a:t>
            </a:r>
            <a:r>
              <a:rPr sz="1850" b="1" i="1" spc="35" dirty="0">
                <a:latin typeface="Arial"/>
                <a:cs typeface="Arial"/>
              </a:rPr>
              <a:t>α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175" dirty="0">
                <a:latin typeface="Arial"/>
                <a:cs typeface="Arial"/>
              </a:rPr>
              <a:t> </a:t>
            </a:r>
            <a:r>
              <a:rPr sz="1850" b="1" i="1" spc="80" dirty="0">
                <a:latin typeface="Arial"/>
                <a:cs typeface="Arial"/>
              </a:rPr>
              <a:t>τ</a:t>
            </a:r>
            <a:r>
              <a:rPr sz="1850" b="1" i="1" spc="15" dirty="0">
                <a:latin typeface="Arial"/>
                <a:cs typeface="Arial"/>
              </a:rPr>
              <a:t>ο</a:t>
            </a:r>
            <a:r>
              <a:rPr sz="1850" b="1" i="1" spc="-105" dirty="0">
                <a:latin typeface="Arial"/>
                <a:cs typeface="Arial"/>
              </a:rPr>
              <a:t>υ</a:t>
            </a:r>
            <a:r>
              <a:rPr sz="1850" b="1" i="1" spc="180" dirty="0">
                <a:latin typeface="Arial"/>
                <a:cs typeface="Arial"/>
              </a:rPr>
              <a:t> </a:t>
            </a:r>
            <a:r>
              <a:rPr sz="1850" b="1" i="1" spc="-140" dirty="0">
                <a:latin typeface="Arial"/>
                <a:cs typeface="Arial"/>
              </a:rPr>
              <a:t>Β</a:t>
            </a:r>
            <a:r>
              <a:rPr sz="1850" b="1" i="1" spc="-340" dirty="0">
                <a:latin typeface="Arial"/>
                <a:cs typeface="Arial"/>
              </a:rPr>
              <a:t> </a:t>
            </a:r>
            <a:r>
              <a:rPr sz="1850" i="1" spc="-30" dirty="0">
                <a:latin typeface="Arial"/>
                <a:cs typeface="Arial"/>
              </a:rPr>
              <a:t>‘</a:t>
            </a:r>
            <a:r>
              <a:rPr sz="1850" i="1" spc="160" dirty="0">
                <a:latin typeface="Arial"/>
                <a:cs typeface="Arial"/>
              </a:rPr>
              <a:t> </a:t>
            </a:r>
            <a:r>
              <a:rPr sz="1850" b="1" i="1" spc="114" dirty="0">
                <a:latin typeface="Arial"/>
                <a:cs typeface="Arial"/>
              </a:rPr>
              <a:t>Π</a:t>
            </a:r>
            <a:r>
              <a:rPr sz="1850" b="1" i="1" spc="35" dirty="0">
                <a:latin typeface="Arial"/>
                <a:cs typeface="Arial"/>
              </a:rPr>
              <a:t>α</a:t>
            </a:r>
            <a:r>
              <a:rPr sz="1850" b="1" i="1" spc="15" dirty="0">
                <a:latin typeface="Arial"/>
                <a:cs typeface="Arial"/>
              </a:rPr>
              <a:t>γ</a:t>
            </a:r>
            <a:r>
              <a:rPr sz="1850" b="1" i="1" spc="5" dirty="0">
                <a:latin typeface="Arial"/>
                <a:cs typeface="Arial"/>
              </a:rPr>
              <a:t>κ</a:t>
            </a:r>
            <a:r>
              <a:rPr sz="1850" b="1" i="1" spc="15" dirty="0">
                <a:latin typeface="Arial"/>
                <a:cs typeface="Arial"/>
              </a:rPr>
              <a:t>ό</a:t>
            </a:r>
            <a:r>
              <a:rPr sz="1850" b="1" i="1" spc="45" dirty="0">
                <a:latin typeface="Arial"/>
                <a:cs typeface="Arial"/>
              </a:rPr>
              <a:t>σ</a:t>
            </a:r>
            <a:r>
              <a:rPr sz="1850" b="1" i="1" spc="30" dirty="0">
                <a:latin typeface="Arial"/>
                <a:cs typeface="Arial"/>
              </a:rPr>
              <a:t>μι</a:t>
            </a:r>
            <a:r>
              <a:rPr sz="1850" b="1" i="1" spc="15" dirty="0">
                <a:latin typeface="Arial"/>
                <a:cs typeface="Arial"/>
              </a:rPr>
              <a:t>ο</a:t>
            </a:r>
            <a:r>
              <a:rPr sz="1850" b="1" i="1" spc="-105" dirty="0">
                <a:latin typeface="Arial"/>
                <a:cs typeface="Arial"/>
              </a:rPr>
              <a:t>υ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1850" i="1" spc="-210" dirty="0">
                <a:latin typeface="Arial"/>
                <a:cs typeface="Arial"/>
              </a:rPr>
              <a:t>π</a:t>
            </a:r>
            <a:r>
              <a:rPr sz="1850" i="1" spc="-360" dirty="0">
                <a:latin typeface="Arial"/>
                <a:cs typeface="Arial"/>
              </a:rPr>
              <a:t> </a:t>
            </a:r>
            <a:r>
              <a:rPr sz="1850" b="1" i="1" spc="15" dirty="0">
                <a:latin typeface="Arial"/>
                <a:cs typeface="Arial"/>
              </a:rPr>
              <a:t>ολ</a:t>
            </a:r>
            <a:r>
              <a:rPr sz="1850" b="1" i="1" spc="40" dirty="0">
                <a:latin typeface="Arial"/>
                <a:cs typeface="Arial"/>
              </a:rPr>
              <a:t>έ</a:t>
            </a:r>
            <a:r>
              <a:rPr sz="1850" b="1" i="1" spc="30" dirty="0">
                <a:latin typeface="Arial"/>
                <a:cs typeface="Arial"/>
              </a:rPr>
              <a:t>μ</a:t>
            </a:r>
            <a:r>
              <a:rPr sz="1850" b="1" i="1" spc="15" dirty="0">
                <a:latin typeface="Arial"/>
                <a:cs typeface="Arial"/>
              </a:rPr>
              <a:t>ο</a:t>
            </a:r>
            <a:r>
              <a:rPr sz="1850" b="1" i="1" spc="-105" dirty="0">
                <a:latin typeface="Arial"/>
                <a:cs typeface="Arial"/>
              </a:rPr>
              <a:t>υ</a:t>
            </a:r>
            <a:r>
              <a:rPr sz="1850" b="1" i="1" spc="190" dirty="0">
                <a:latin typeface="Arial"/>
                <a:cs typeface="Arial"/>
              </a:rPr>
              <a:t> </a:t>
            </a:r>
            <a:r>
              <a:rPr sz="1850" b="1" i="1" spc="25" dirty="0">
                <a:latin typeface="Arial"/>
                <a:cs typeface="Arial"/>
              </a:rPr>
              <a:t>σ</a:t>
            </a:r>
            <a:r>
              <a:rPr sz="1850" b="1" i="1" spc="-105" dirty="0">
                <a:latin typeface="Arial"/>
                <a:cs typeface="Arial"/>
              </a:rPr>
              <a:t>ε</a:t>
            </a:r>
            <a:r>
              <a:rPr sz="1850" b="1" i="1" spc="190" dirty="0">
                <a:latin typeface="Arial"/>
                <a:cs typeface="Arial"/>
              </a:rPr>
              <a:t> </a:t>
            </a:r>
            <a:r>
              <a:rPr sz="1850" b="1" i="1" spc="30" dirty="0">
                <a:latin typeface="Arial"/>
                <a:cs typeface="Arial"/>
              </a:rPr>
              <a:t>μι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175" dirty="0">
                <a:latin typeface="Arial"/>
                <a:cs typeface="Arial"/>
              </a:rPr>
              <a:t> </a:t>
            </a:r>
            <a:r>
              <a:rPr sz="1850" b="1" i="1" spc="40" dirty="0">
                <a:latin typeface="Arial"/>
                <a:cs typeface="Arial"/>
              </a:rPr>
              <a:t>ε</a:t>
            </a:r>
            <a:r>
              <a:rPr sz="1850" b="1" i="1" spc="30" dirty="0">
                <a:latin typeface="Arial"/>
                <a:cs typeface="Arial"/>
              </a:rPr>
              <a:t>ι</a:t>
            </a:r>
            <a:r>
              <a:rPr sz="1850" b="1" i="1" spc="-5" dirty="0">
                <a:latin typeface="Arial"/>
                <a:cs typeface="Arial"/>
              </a:rPr>
              <a:t>κ</a:t>
            </a:r>
            <a:r>
              <a:rPr sz="1850" b="1" i="1" spc="15" dirty="0">
                <a:latin typeface="Arial"/>
                <a:cs typeface="Arial"/>
              </a:rPr>
              <a:t>όν</a:t>
            </a:r>
            <a:r>
              <a:rPr sz="1850" b="1" i="1" spc="-114" dirty="0">
                <a:latin typeface="Arial"/>
                <a:cs typeface="Arial"/>
              </a:rPr>
              <a:t>α</a:t>
            </a:r>
            <a:r>
              <a:rPr sz="1850" b="1" i="1" spc="-325" dirty="0">
                <a:latin typeface="Arial"/>
                <a:cs typeface="Arial"/>
              </a:rPr>
              <a:t> </a:t>
            </a:r>
            <a:r>
              <a:rPr sz="1850" i="1" spc="-130" dirty="0">
                <a:latin typeface="Arial"/>
                <a:cs typeface="Arial"/>
              </a:rPr>
              <a:t>: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59" y="779779"/>
            <a:ext cx="473075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Lucida Sans Unicode"/>
                <a:cs typeface="Lucida Sans Unicode"/>
              </a:rPr>
              <a:t>Νέ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γυν</a:t>
            </a:r>
            <a:r>
              <a:rPr sz="1800" spc="-180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ί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γκ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350" dirty="0">
                <a:latin typeface="Lucida Sans Unicode"/>
                <a:cs typeface="Lucida Sans Unicode"/>
              </a:rPr>
              <a:t>ζ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85" dirty="0">
                <a:latin typeface="Lucida Sans Unicode"/>
                <a:cs typeface="Lucida Sans Unicode"/>
              </a:rPr>
              <a:t>σ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λ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60" dirty="0">
                <a:latin typeface="Lucida Sans Unicode"/>
                <a:cs typeface="Lucida Sans Unicode"/>
              </a:rPr>
              <a:t>ά  </a:t>
            </a:r>
            <a:r>
              <a:rPr sz="1800" spc="-10" dirty="0">
                <a:latin typeface="Lucida Sans Unicode"/>
                <a:cs typeface="Lucida Sans Unicode"/>
              </a:rPr>
              <a:t>(</a:t>
            </a:r>
            <a:r>
              <a:rPr sz="1800" spc="10" dirty="0">
                <a:latin typeface="Lucida Sans Unicode"/>
                <a:cs typeface="Lucida Sans Unicode"/>
              </a:rPr>
              <a:t>Σ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55" dirty="0">
                <a:latin typeface="Lucida Sans Unicode"/>
                <a:cs typeface="Lucida Sans Unicode"/>
              </a:rPr>
              <a:t>γ</a:t>
            </a:r>
            <a:r>
              <a:rPr sz="1800" spc="-150" dirty="0">
                <a:latin typeface="Lucida Sans Unicode"/>
                <a:cs typeface="Lucida Sans Unicode"/>
              </a:rPr>
              <a:t>ε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14" dirty="0">
                <a:latin typeface="Lucida Sans Unicode"/>
                <a:cs typeface="Lucida Sans Unicode"/>
              </a:rPr>
              <a:t>ο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110" dirty="0">
                <a:latin typeface="Lucida Sans Unicode"/>
                <a:cs typeface="Lucida Sans Unicode"/>
              </a:rPr>
              <a:t>Γιουγ</a:t>
            </a:r>
            <a:r>
              <a:rPr sz="1800" spc="-105" dirty="0">
                <a:latin typeface="Lucida Sans Unicode"/>
                <a:cs typeface="Lucida Sans Unicode"/>
              </a:rPr>
              <a:t>κ</a:t>
            </a:r>
            <a:r>
              <a:rPr sz="1800" spc="-110" dirty="0">
                <a:latin typeface="Lucida Sans Unicode"/>
                <a:cs typeface="Lucida Sans Unicode"/>
              </a:rPr>
              <a:t>οσ</a:t>
            </a:r>
            <a:r>
              <a:rPr sz="1800" spc="-215" dirty="0">
                <a:latin typeface="Lucida Sans Unicode"/>
                <a:cs typeface="Lucida Sans Unicode"/>
              </a:rPr>
              <a:t>λα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80" dirty="0">
                <a:latin typeface="Lucida Sans Unicode"/>
                <a:cs typeface="Lucida Sans Unicode"/>
              </a:rPr>
              <a:t>ί</a:t>
            </a:r>
            <a:r>
              <a:rPr sz="1800" spc="-36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19</a:t>
            </a:r>
            <a:r>
              <a:rPr sz="1800" spc="-125" dirty="0">
                <a:latin typeface="Lucida Sans Unicode"/>
                <a:cs typeface="Lucida Sans Unicode"/>
              </a:rPr>
              <a:t>4</a:t>
            </a:r>
            <a:r>
              <a:rPr sz="1800" spc="-114" dirty="0">
                <a:latin typeface="Lucida Sans Unicode"/>
                <a:cs typeface="Lucida Sans Unicode"/>
              </a:rPr>
              <a:t>6</a:t>
            </a:r>
            <a:r>
              <a:rPr sz="1800" spc="-20" dirty="0">
                <a:latin typeface="Lucida Sans Unicode"/>
                <a:cs typeface="Lucida Sans Unicode"/>
              </a:rPr>
              <a:t>)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75" dirty="0">
                <a:latin typeface="Lucida Sans Unicode"/>
                <a:cs typeface="Lucida Sans Unicode"/>
              </a:rPr>
              <a:t>Εδ</a:t>
            </a:r>
            <a:r>
              <a:rPr sz="1800" spc="-229" dirty="0">
                <a:latin typeface="Lucida Sans Unicode"/>
                <a:cs typeface="Lucida Sans Unicode"/>
              </a:rPr>
              <a:t>ώ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ό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160" dirty="0">
                <a:latin typeface="Lucida Sans Unicode"/>
                <a:cs typeface="Lucida Sans Unicode"/>
              </a:rPr>
              <a:t>ως  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Βε</a:t>
            </a:r>
            <a:r>
              <a:rPr sz="1800" spc="-270" dirty="0">
                <a:latin typeface="Lucida Sans Unicode"/>
                <a:cs typeface="Lucida Sans Unicode"/>
              </a:rPr>
              <a:t>λ</a:t>
            </a:r>
            <a:r>
              <a:rPr sz="1800" spc="-175" dirty="0">
                <a:latin typeface="Lucida Sans Unicode"/>
                <a:cs typeface="Lucida Sans Unicode"/>
              </a:rPr>
              <a:t>ι</a:t>
            </a:r>
            <a:r>
              <a:rPr sz="1800" spc="-110" dirty="0">
                <a:latin typeface="Lucida Sans Unicode"/>
                <a:cs typeface="Lucida Sans Unicode"/>
              </a:rPr>
              <a:t>γρ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55" dirty="0">
                <a:latin typeface="Lucida Sans Unicode"/>
                <a:cs typeface="Lucida Sans Unicode"/>
              </a:rPr>
              <a:t>έ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40" dirty="0">
                <a:latin typeface="Lucida Sans Unicode"/>
                <a:cs typeface="Lucida Sans Unicode"/>
              </a:rPr>
              <a:t>ω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δ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30" dirty="0">
                <a:latin typeface="Lucida Sans Unicode"/>
                <a:cs typeface="Lucida Sans Unicode"/>
              </a:rPr>
              <a:t>ό</a:t>
            </a:r>
            <a:r>
              <a:rPr sz="1800" spc="-135" dirty="0">
                <a:latin typeface="Lucida Sans Unicode"/>
                <a:cs typeface="Lucida Sans Unicode"/>
              </a:rPr>
              <a:t>μ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140" dirty="0">
                <a:latin typeface="Lucida Sans Unicode"/>
                <a:cs typeface="Lucida Sans Unicode"/>
              </a:rPr>
              <a:t>ς  </a:t>
            </a:r>
            <a:r>
              <a:rPr sz="1800" spc="-370" dirty="0">
                <a:latin typeface="Lucida Sans Unicode"/>
                <a:cs typeface="Lucida Sans Unicode"/>
              </a:rPr>
              <a:t>π</a:t>
            </a:r>
            <a:r>
              <a:rPr sz="1800" spc="-160" dirty="0">
                <a:latin typeface="Lucida Sans Unicode"/>
                <a:cs typeface="Lucida Sans Unicode"/>
              </a:rPr>
              <a:t>ολλέ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νέ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γυναί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0" dirty="0">
                <a:latin typeface="Lucida Sans Unicode"/>
                <a:cs typeface="Lucida Sans Unicode"/>
              </a:rPr>
              <a:t>ε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γκ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60" dirty="0">
                <a:latin typeface="Lucida Sans Unicode"/>
                <a:cs typeface="Lucida Sans Unicode"/>
              </a:rPr>
              <a:t>ίζ</a:t>
            </a:r>
            <a:r>
              <a:rPr sz="1800" spc="-365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39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60" dirty="0">
                <a:latin typeface="Lucida Sans Unicode"/>
                <a:cs typeface="Lucida Sans Unicode"/>
              </a:rPr>
              <a:t>α 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5" dirty="0">
                <a:latin typeface="Lucida Sans Unicode"/>
                <a:cs typeface="Lucida Sans Unicode"/>
              </a:rPr>
              <a:t>λλι</a:t>
            </a:r>
            <a:r>
              <a:rPr sz="1800" spc="-280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-145" dirty="0">
                <a:latin typeface="Lucida Sans Unicode"/>
                <a:cs typeface="Lucida Sans Unicode"/>
              </a:rPr>
              <a:t>Τ</a:t>
            </a:r>
            <a:r>
              <a:rPr sz="1800" spc="-155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10" dirty="0">
                <a:latin typeface="Lucida Sans Unicode"/>
                <a:cs typeface="Lucida Sans Unicode"/>
              </a:rPr>
              <a:t>όσ</a:t>
            </a:r>
            <a:r>
              <a:rPr sz="1800" spc="-240" dirty="0">
                <a:latin typeface="Lucida Sans Unicode"/>
                <a:cs typeface="Lucida Sans Unicode"/>
              </a:rPr>
              <a:t>ω</a:t>
            </a:r>
            <a:r>
              <a:rPr sz="1800" spc="-375" dirty="0">
                <a:latin typeface="Lucida Sans Unicode"/>
                <a:cs typeface="Lucida Sans Unicode"/>
              </a:rPr>
              <a:t>π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30" dirty="0">
                <a:latin typeface="Lucida Sans Unicode"/>
                <a:cs typeface="Lucida Sans Unicode"/>
              </a:rPr>
              <a:t>νι</a:t>
            </a:r>
            <a:r>
              <a:rPr sz="1800" spc="-195" dirty="0">
                <a:latin typeface="Lucida Sans Unicode"/>
                <a:cs typeface="Lucida Sans Unicode"/>
              </a:rPr>
              <a:t>σ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ένα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60" dirty="0">
                <a:latin typeface="Lucida Sans Unicode"/>
                <a:cs typeface="Lucida Sans Unicode"/>
              </a:rPr>
              <a:t>λλά 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ν</a:t>
            </a:r>
            <a:r>
              <a:rPr sz="1800" spc="-125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10" dirty="0">
                <a:latin typeface="Lucida Sans Unicode"/>
                <a:cs typeface="Lucida Sans Unicode"/>
              </a:rPr>
              <a:t>ν</a:t>
            </a:r>
            <a:r>
              <a:rPr sz="1800" spc="-15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65" dirty="0">
                <a:latin typeface="Lucida Sans Unicode"/>
                <a:cs typeface="Lucida Sans Unicode"/>
              </a:rPr>
              <a:t>νώ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135" dirty="0">
                <a:latin typeface="Lucida Sans Unicode"/>
                <a:cs typeface="Lucida Sans Unicode"/>
              </a:rPr>
              <a:t>ή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5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29" dirty="0">
                <a:latin typeface="Lucida Sans Unicode"/>
                <a:cs typeface="Lucida Sans Unicode"/>
              </a:rPr>
              <a:t>ώ</a:t>
            </a:r>
            <a:r>
              <a:rPr sz="1800" spc="-170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60" dirty="0">
                <a:latin typeface="Lucida Sans Unicode"/>
                <a:cs typeface="Lucida Sans Unicode"/>
              </a:rPr>
              <a:t>ό</a:t>
            </a:r>
            <a:r>
              <a:rPr sz="1800" spc="-15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140" dirty="0">
                <a:latin typeface="Lucida Sans Unicode"/>
                <a:cs typeface="Lucida Sans Unicode"/>
              </a:rPr>
              <a:t>ς  </a:t>
            </a:r>
            <a:r>
              <a:rPr sz="1800" spc="-370" dirty="0">
                <a:latin typeface="Lucida Sans Unicode"/>
                <a:cs typeface="Lucida Sans Unicode"/>
              </a:rPr>
              <a:t>π</a:t>
            </a:r>
            <a:r>
              <a:rPr sz="1800" spc="-90" dirty="0">
                <a:latin typeface="Lucida Sans Unicode"/>
                <a:cs typeface="Lucida Sans Unicode"/>
              </a:rPr>
              <a:t>ροδ</a:t>
            </a:r>
            <a:r>
              <a:rPr sz="1800" spc="-170" dirty="0">
                <a:latin typeface="Lucida Sans Unicode"/>
                <a:cs typeface="Lucida Sans Unicode"/>
              </a:rPr>
              <a:t>ίδ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φ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2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νε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45" dirty="0">
                <a:latin typeface="Lucida Sans Unicode"/>
                <a:cs typeface="Lucida Sans Unicode"/>
              </a:rPr>
              <a:t>νικ</a:t>
            </a:r>
            <a:r>
              <a:rPr sz="1800" spc="-215" dirty="0">
                <a:latin typeface="Lucida Sans Unicode"/>
                <a:cs typeface="Lucida Sans Unicode"/>
              </a:rPr>
              <a:t>ό</a:t>
            </a:r>
            <a:r>
              <a:rPr sz="1800" spc="-185" dirty="0">
                <a:latin typeface="Lucida Sans Unicode"/>
                <a:cs typeface="Lucida Sans Unicode"/>
              </a:rPr>
              <a:t>τ</a:t>
            </a:r>
            <a:r>
              <a:rPr sz="1800" spc="-225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2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ου</a:t>
            </a:r>
            <a:r>
              <a:rPr sz="1800" spc="-120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15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Μου  </a:t>
            </a:r>
            <a:r>
              <a:rPr sz="1800" spc="-229" dirty="0">
                <a:latin typeface="Lucida Sans Unicode"/>
                <a:cs typeface="Lucida Sans Unicode"/>
              </a:rPr>
              <a:t>φαίνεται</a:t>
            </a:r>
            <a:r>
              <a:rPr sz="1800" spc="-150" dirty="0">
                <a:latin typeface="Lucida Sans Unicode"/>
                <a:cs typeface="Lucida Sans Unicode"/>
              </a:rPr>
              <a:t> </a:t>
            </a:r>
            <a:r>
              <a:rPr sz="1800" spc="-225" dirty="0">
                <a:latin typeface="Lucida Sans Unicode"/>
                <a:cs typeface="Lucida Sans Unicode"/>
              </a:rPr>
              <a:t>ότι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210" dirty="0">
                <a:latin typeface="Lucida Sans Unicode"/>
                <a:cs typeface="Lucida Sans Unicode"/>
              </a:rPr>
              <a:t>καταλαβαίνω</a:t>
            </a:r>
            <a:r>
              <a:rPr sz="1800" spc="-130" dirty="0">
                <a:latin typeface="Lucida Sans Unicode"/>
                <a:cs typeface="Lucida Sans Unicode"/>
              </a:rPr>
              <a:t> </a:t>
            </a:r>
            <a:r>
              <a:rPr sz="1800" spc="-229" dirty="0">
                <a:latin typeface="Lucida Sans Unicode"/>
                <a:cs typeface="Lucida Sans Unicode"/>
              </a:rPr>
              <a:t>ποιες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250" dirty="0">
                <a:latin typeface="Lucida Sans Unicode"/>
                <a:cs typeface="Lucida Sans Unicode"/>
              </a:rPr>
              <a:t>επιπτώσεις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170" dirty="0">
                <a:latin typeface="Lucida Sans Unicode"/>
                <a:cs typeface="Lucida Sans Unicode"/>
              </a:rPr>
              <a:t>είχε </a:t>
            </a:r>
            <a:r>
              <a:rPr sz="1800" spc="-16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ο </a:t>
            </a:r>
            <a:r>
              <a:rPr sz="1800" spc="-204" dirty="0">
                <a:latin typeface="Lucida Sans Unicode"/>
                <a:cs typeface="Lucida Sans Unicode"/>
              </a:rPr>
              <a:t>τελευταίος </a:t>
            </a:r>
            <a:r>
              <a:rPr sz="1800" spc="-190" dirty="0">
                <a:latin typeface="Lucida Sans Unicode"/>
                <a:cs typeface="Lucida Sans Unicode"/>
              </a:rPr>
              <a:t>πόλεμος </a:t>
            </a:r>
            <a:r>
              <a:rPr sz="1800" spc="-140" dirty="0">
                <a:latin typeface="Lucida Sans Unicode"/>
                <a:cs typeface="Lucida Sans Unicode"/>
              </a:rPr>
              <a:t>σε </a:t>
            </a:r>
            <a:r>
              <a:rPr sz="1800" spc="-204" dirty="0">
                <a:latin typeface="Lucida Sans Unicode"/>
                <a:cs typeface="Lucida Sans Unicode"/>
              </a:rPr>
              <a:t>αυτές </a:t>
            </a:r>
            <a:r>
              <a:rPr sz="1800" spc="-254" dirty="0">
                <a:latin typeface="Lucida Sans Unicode"/>
                <a:cs typeface="Lucida Sans Unicode"/>
              </a:rPr>
              <a:t>τις </a:t>
            </a:r>
            <a:r>
              <a:rPr sz="1800" spc="-165" dirty="0">
                <a:latin typeface="Lucida Sans Unicode"/>
                <a:cs typeface="Lucida Sans Unicode"/>
              </a:rPr>
              <a:t>ασθενικές </a:t>
            </a:r>
            <a:r>
              <a:rPr sz="1800" spc="-204" dirty="0">
                <a:latin typeface="Lucida Sans Unicode"/>
                <a:cs typeface="Lucida Sans Unicode"/>
              </a:rPr>
              <a:t>και 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05" dirty="0">
                <a:latin typeface="Lucida Sans Unicode"/>
                <a:cs typeface="Lucida Sans Unicode"/>
              </a:rPr>
              <a:t>θ</a:t>
            </a:r>
            <a:r>
              <a:rPr sz="1800" spc="-100" dirty="0">
                <a:latin typeface="Lucida Sans Unicode"/>
                <a:cs typeface="Lucida Sans Unicode"/>
              </a:rPr>
              <a:t>ρ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υ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35" dirty="0">
                <a:latin typeface="Lucida Sans Unicode"/>
                <a:cs typeface="Lucida Sans Unicode"/>
              </a:rPr>
              <a:t>ξ</a:t>
            </a:r>
            <a:r>
              <a:rPr sz="1800" spc="-204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[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..</a:t>
            </a:r>
            <a:r>
              <a:rPr sz="1800" spc="-15" dirty="0">
                <a:latin typeface="Lucida Sans Unicode"/>
                <a:cs typeface="Lucida Sans Unicode"/>
              </a:rPr>
              <a:t>]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30" dirty="0">
                <a:latin typeface="Lucida Sans Unicode"/>
                <a:cs typeface="Lucida Sans Unicode"/>
              </a:rPr>
              <a:t>Εί</a:t>
            </a:r>
            <a:r>
              <a:rPr sz="1800" spc="-85" dirty="0">
                <a:latin typeface="Lucida Sans Unicode"/>
                <a:cs typeface="Lucida Sans Unicode"/>
              </a:rPr>
              <a:t>ν</a:t>
            </a:r>
            <a:r>
              <a:rPr sz="1800" spc="-265" dirty="0">
                <a:latin typeface="Lucida Sans Unicode"/>
                <a:cs typeface="Lucida Sans Unicode"/>
              </a:rPr>
              <a:t>αι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κρ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50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200" dirty="0">
                <a:latin typeface="Lucida Sans Unicode"/>
                <a:cs typeface="Lucida Sans Unicode"/>
              </a:rPr>
              <a:t>Τ</a:t>
            </a:r>
            <a:r>
              <a:rPr sz="1800" spc="-100" dirty="0">
                <a:latin typeface="Lucida Sans Unicode"/>
                <a:cs typeface="Lucida Sans Unicode"/>
              </a:rPr>
              <a:t>ί</a:t>
            </a:r>
            <a:r>
              <a:rPr sz="1800" spc="-400" dirty="0">
                <a:latin typeface="Lucida Sans Unicode"/>
                <a:cs typeface="Lucida Sans Unicode"/>
              </a:rPr>
              <a:t>π</a:t>
            </a:r>
            <a:r>
              <a:rPr sz="1800" spc="-21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τ</a:t>
            </a:r>
            <a:r>
              <a:rPr sz="1800" spc="-125" dirty="0">
                <a:latin typeface="Lucida Sans Unicode"/>
                <a:cs typeface="Lucida Sans Unicode"/>
              </a:rPr>
              <a:t>ε  </a:t>
            </a:r>
            <a:r>
              <a:rPr sz="1800" spc="-110" dirty="0">
                <a:latin typeface="Lucida Sans Unicode"/>
                <a:cs typeface="Lucida Sans Unicode"/>
              </a:rPr>
              <a:t>δεν </a:t>
            </a:r>
            <a:r>
              <a:rPr sz="1800" spc="-190" dirty="0">
                <a:latin typeface="Lucida Sans Unicode"/>
                <a:cs typeface="Lucida Sans Unicode"/>
              </a:rPr>
              <a:t>θα </a:t>
            </a:r>
            <a:r>
              <a:rPr sz="1800" spc="-155" dirty="0">
                <a:latin typeface="Lucida Sans Unicode"/>
                <a:cs typeface="Lucida Sans Unicode"/>
              </a:rPr>
              <a:t>μπορούσε </a:t>
            </a:r>
            <a:r>
              <a:rPr sz="1800" spc="-175" dirty="0">
                <a:latin typeface="Lucida Sans Unicode"/>
                <a:cs typeface="Lucida Sans Unicode"/>
              </a:rPr>
              <a:t>να </a:t>
            </a:r>
            <a:r>
              <a:rPr sz="1800" spc="-180" dirty="0">
                <a:latin typeface="Lucida Sans Unicode"/>
                <a:cs typeface="Lucida Sans Unicode"/>
              </a:rPr>
              <a:t>μιλήσει </a:t>
            </a:r>
            <a:r>
              <a:rPr sz="1800" spc="-254" dirty="0">
                <a:latin typeface="Lucida Sans Unicode"/>
                <a:cs typeface="Lucida Sans Unicode"/>
              </a:rPr>
              <a:t>πιο </a:t>
            </a:r>
            <a:r>
              <a:rPr sz="1800" spc="-180" dirty="0">
                <a:latin typeface="Lucida Sans Unicode"/>
                <a:cs typeface="Lucida Sans Unicode"/>
              </a:rPr>
              <a:t>καθαρά </a:t>
            </a:r>
            <a:r>
              <a:rPr sz="1800" spc="-215" dirty="0">
                <a:latin typeface="Lucida Sans Unicode"/>
                <a:cs typeface="Lucida Sans Unicode"/>
              </a:rPr>
              <a:t>στις </a:t>
            </a:r>
            <a:r>
              <a:rPr sz="1800" spc="-21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70" dirty="0">
                <a:latin typeface="Lucida Sans Unicode"/>
                <a:cs typeface="Lucida Sans Unicode"/>
              </a:rPr>
              <a:t>λλον</a:t>
            </a:r>
            <a:r>
              <a:rPr sz="1800" spc="-165" dirty="0">
                <a:latin typeface="Lucida Sans Unicode"/>
                <a:cs typeface="Lucida Sans Unicode"/>
              </a:rPr>
              <a:t>τ</a:t>
            </a:r>
            <a:r>
              <a:rPr sz="1800" spc="-145" dirty="0">
                <a:latin typeface="Lucida Sans Unicode"/>
                <a:cs typeface="Lucida Sans Unicode"/>
              </a:rPr>
              <a:t>ι</a:t>
            </a:r>
            <a:r>
              <a:rPr sz="1800" spc="-210" dirty="0">
                <a:latin typeface="Lucida Sans Unicode"/>
                <a:cs typeface="Lucida Sans Unicode"/>
              </a:rPr>
              <a:t>κ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5" dirty="0">
                <a:latin typeface="Lucida Sans Unicode"/>
                <a:cs typeface="Lucida Sans Unicode"/>
              </a:rPr>
              <a:t>γ</a:t>
            </a:r>
            <a:r>
              <a:rPr sz="1800" spc="-150" dirty="0">
                <a:latin typeface="Lucida Sans Unicode"/>
                <a:cs typeface="Lucida Sans Unicode"/>
              </a:rPr>
              <a:t>ε</a:t>
            </a:r>
            <a:r>
              <a:rPr sz="1800" spc="-165" dirty="0">
                <a:latin typeface="Lucida Sans Unicode"/>
                <a:cs typeface="Lucida Sans Unicode"/>
              </a:rPr>
              <a:t>νι</a:t>
            </a:r>
            <a:r>
              <a:rPr sz="1800" spc="-195" dirty="0">
                <a:latin typeface="Lucida Sans Unicode"/>
                <a:cs typeface="Lucida Sans Unicode"/>
              </a:rPr>
              <a:t>έ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0" dirty="0">
                <a:latin typeface="Lucida Sans Unicode"/>
                <a:cs typeface="Lucida Sans Unicode"/>
              </a:rPr>
              <a:t>α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νε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10" dirty="0">
                <a:latin typeface="Lucida Sans Unicode"/>
                <a:cs typeface="Lucida Sans Unicode"/>
              </a:rPr>
              <a:t>ν</a:t>
            </a:r>
            <a:r>
              <a:rPr sz="1800" spc="-155" dirty="0">
                <a:latin typeface="Lucida Sans Unicode"/>
                <a:cs typeface="Lucida Sans Unicode"/>
              </a:rPr>
              <a:t>ι</a:t>
            </a:r>
            <a:r>
              <a:rPr sz="1800" spc="-80" dirty="0">
                <a:latin typeface="Lucida Sans Unicode"/>
                <a:cs typeface="Lucida Sans Unicode"/>
              </a:rPr>
              <a:t>κ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γκ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245" dirty="0">
                <a:latin typeface="Lucida Sans Unicode"/>
                <a:cs typeface="Lucida Sans Unicode"/>
              </a:rPr>
              <a:t>ίζα 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95" dirty="0">
                <a:latin typeface="Lucida Sans Unicode"/>
                <a:cs typeface="Lucida Sans Unicode"/>
              </a:rPr>
              <a:t>λλι</a:t>
            </a:r>
            <a:r>
              <a:rPr sz="1800" spc="-280" dirty="0">
                <a:latin typeface="Lucida Sans Unicode"/>
                <a:cs typeface="Lucida Sans Unicode"/>
              </a:rPr>
              <a:t>ά</a:t>
            </a:r>
            <a:r>
              <a:rPr sz="1800" spc="-190" dirty="0">
                <a:latin typeface="Lucida Sans Unicode"/>
                <a:cs typeface="Lucida Sans Unicode"/>
              </a:rPr>
              <a:t>,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235" dirty="0">
                <a:latin typeface="Lucida Sans Unicode"/>
                <a:cs typeface="Lucida Sans Unicode"/>
              </a:rPr>
              <a:t>ο</a:t>
            </a:r>
            <a:r>
              <a:rPr sz="1800" spc="-150" dirty="0">
                <a:latin typeface="Lucida Sans Unicode"/>
                <a:cs typeface="Lucida Sans Unicode"/>
              </a:rPr>
              <a:t>ί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80" dirty="0">
                <a:latin typeface="Lucida Sans Unicode"/>
                <a:cs typeface="Lucida Sans Unicode"/>
              </a:rPr>
              <a:t>λ</a:t>
            </a:r>
            <a:r>
              <a:rPr sz="1800" spc="-165" dirty="0">
                <a:latin typeface="Lucida Sans Unicode"/>
                <a:cs typeface="Lucida Sans Unicode"/>
              </a:rPr>
              <a:t>ε</a:t>
            </a:r>
            <a:r>
              <a:rPr sz="1800" spc="-114" dirty="0">
                <a:latin typeface="Lucida Sans Unicode"/>
                <a:cs typeface="Lucida Sans Unicode"/>
              </a:rPr>
              <a:t>ψ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80" dirty="0">
                <a:latin typeface="Lucida Sans Unicode"/>
                <a:cs typeface="Lucida Sans Unicode"/>
              </a:rPr>
              <a:t>ρ</a:t>
            </a:r>
            <a:r>
              <a:rPr sz="1800" spc="-275" dirty="0">
                <a:latin typeface="Lucida Sans Unicode"/>
                <a:cs typeface="Lucida Sans Unicode"/>
              </a:rPr>
              <a:t>ι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00" dirty="0">
                <a:latin typeface="Lucida Sans Unicode"/>
                <a:cs typeface="Lucida Sans Unicode"/>
              </a:rPr>
              <a:t>ν</a:t>
            </a:r>
            <a:r>
              <a:rPr sz="1800" spc="-125" dirty="0">
                <a:latin typeface="Lucida Sans Unicode"/>
                <a:cs typeface="Lucida Sans Unicode"/>
              </a:rPr>
              <a:t>η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10" dirty="0">
                <a:latin typeface="Lucida Sans Unicode"/>
                <a:cs typeface="Lucida Sans Unicode"/>
              </a:rPr>
              <a:t>ία 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0" dirty="0">
                <a:latin typeface="Lucida Sans Unicode"/>
                <a:cs typeface="Lucida Sans Unicode"/>
              </a:rPr>
              <a:t>η</a:t>
            </a:r>
            <a:r>
              <a:rPr sz="1800" spc="-155" dirty="0">
                <a:latin typeface="Lucida Sans Unicode"/>
                <a:cs typeface="Lucida Sans Unicode"/>
              </a:rPr>
              <a:t>ς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0" dirty="0">
                <a:latin typeface="Lucida Sans Unicode"/>
                <a:cs typeface="Lucida Sans Unicode"/>
              </a:rPr>
              <a:t>νι</a:t>
            </a:r>
            <a:r>
              <a:rPr sz="1800" spc="-200" dirty="0">
                <a:latin typeface="Lucida Sans Unicode"/>
                <a:cs typeface="Lucida Sans Unicode"/>
              </a:rPr>
              <a:t>ό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ς.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35" dirty="0">
                <a:latin typeface="Lucida Sans Unicode"/>
                <a:cs typeface="Lucida Sans Unicode"/>
              </a:rPr>
              <a:t>Α</a:t>
            </a:r>
            <a:r>
              <a:rPr sz="1800" spc="-11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60" dirty="0">
                <a:latin typeface="Lucida Sans Unicode"/>
                <a:cs typeface="Lucida Sans Unicode"/>
              </a:rPr>
              <a:t>χ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υ</a:t>
            </a:r>
            <a:r>
              <a:rPr sz="1800" spc="-195" dirty="0">
                <a:latin typeface="Lucida Sans Unicode"/>
                <a:cs typeface="Lucida Sans Unicode"/>
              </a:rPr>
              <a:t>λ</a:t>
            </a:r>
            <a:r>
              <a:rPr sz="1800" spc="-245" dirty="0">
                <a:latin typeface="Lucida Sans Unicode"/>
                <a:cs typeface="Lucida Sans Unicode"/>
              </a:rPr>
              <a:t>ά</a:t>
            </a:r>
            <a:r>
              <a:rPr sz="1800" spc="-195" dirty="0">
                <a:latin typeface="Lucida Sans Unicode"/>
                <a:cs typeface="Lucida Sans Unicode"/>
              </a:rPr>
              <a:t>χ</a:t>
            </a:r>
            <a:r>
              <a:rPr sz="1800" spc="-140" dirty="0">
                <a:latin typeface="Lucida Sans Unicode"/>
                <a:cs typeface="Lucida Sans Unicode"/>
              </a:rPr>
              <a:t>ι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9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14" dirty="0">
                <a:latin typeface="Lucida Sans Unicode"/>
                <a:cs typeface="Lucida Sans Unicode"/>
              </a:rPr>
              <a:t>νη</a:t>
            </a:r>
            <a:r>
              <a:rPr sz="1800" spc="-13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60" dirty="0">
                <a:latin typeface="Lucida Sans Unicode"/>
                <a:cs typeface="Lucida Sans Unicode"/>
              </a:rPr>
              <a:t>ίο 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00" dirty="0">
                <a:latin typeface="Lucida Sans Unicode"/>
                <a:cs typeface="Lucida Sans Unicode"/>
              </a:rPr>
              <a:t>ύ</a:t>
            </a:r>
            <a:r>
              <a:rPr sz="1800" spc="-190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τ</a:t>
            </a:r>
            <a:r>
              <a:rPr sz="1800" spc="-130" dirty="0">
                <a:latin typeface="Lucida Sans Unicode"/>
                <a:cs typeface="Lucida Sans Unicode"/>
              </a:rPr>
              <a:t>ο</a:t>
            </a:r>
            <a:r>
              <a:rPr sz="1800" spc="-125" dirty="0">
                <a:latin typeface="Lucida Sans Unicode"/>
                <a:cs typeface="Lucida Sans Unicode"/>
              </a:rPr>
              <a:t>μ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10" dirty="0">
                <a:latin typeface="Lucida Sans Unicode"/>
                <a:cs typeface="Lucida Sans Unicode"/>
              </a:rPr>
              <a:t>υ</a:t>
            </a:r>
            <a:r>
              <a:rPr sz="1800" spc="-18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135" dirty="0">
                <a:latin typeface="Lucida Sans Unicode"/>
                <a:cs typeface="Lucida Sans Unicode"/>
              </a:rPr>
              <a:t>ημ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75" dirty="0">
                <a:latin typeface="Lucida Sans Unicode"/>
                <a:cs typeface="Lucida Sans Unicode"/>
              </a:rPr>
              <a:t>ί</a:t>
            </a:r>
            <a:r>
              <a:rPr sz="1800" spc="-200" dirty="0">
                <a:latin typeface="Lucida Sans Unicode"/>
                <a:cs typeface="Lucida Sans Unicode"/>
              </a:rPr>
              <a:t>ω</a:t>
            </a:r>
            <a:r>
              <a:rPr sz="1800" spc="-145" dirty="0">
                <a:latin typeface="Lucida Sans Unicode"/>
                <a:cs typeface="Lucida Sans Unicode"/>
              </a:rPr>
              <a:t>σ</a:t>
            </a:r>
            <a:r>
              <a:rPr sz="1800" spc="-130" dirty="0">
                <a:latin typeface="Lucida Sans Unicode"/>
                <a:cs typeface="Lucida Sans Unicode"/>
              </a:rPr>
              <a:t>η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12700" marR="194945">
              <a:lnSpc>
                <a:spcPct val="100000"/>
              </a:lnSpc>
            </a:pPr>
            <a:r>
              <a:rPr sz="1800" spc="-105" dirty="0">
                <a:latin typeface="Lucida Sans Unicode"/>
                <a:cs typeface="Lucida Sans Unicode"/>
              </a:rPr>
              <a:t>Ivo</a:t>
            </a:r>
            <a:r>
              <a:rPr sz="1800" spc="-204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Andric,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75" dirty="0">
                <a:latin typeface="Lucida Sans Unicode"/>
                <a:cs typeface="Lucida Sans Unicode"/>
              </a:rPr>
              <a:t>Conversation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80" dirty="0">
                <a:latin typeface="Lucida Sans Unicode"/>
                <a:cs typeface="Lucida Sans Unicode"/>
              </a:rPr>
              <a:t>with </a:t>
            </a:r>
            <a:r>
              <a:rPr sz="1800" spc="25" dirty="0">
                <a:latin typeface="Lucida Sans Unicode"/>
                <a:cs typeface="Lucida Sans Unicode"/>
              </a:rPr>
              <a:t>Goya: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35" dirty="0">
                <a:latin typeface="Lucida Sans Unicode"/>
                <a:cs typeface="Lucida Sans Unicode"/>
              </a:rPr>
              <a:t>Bridges,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765" dirty="0">
                <a:latin typeface="Lucida Sans Unicode"/>
                <a:cs typeface="Lucida Sans Unicode"/>
              </a:rPr>
              <a:t>S</a:t>
            </a:r>
            <a:r>
              <a:rPr sz="1800" spc="-145" dirty="0">
                <a:latin typeface="Lucida Sans Unicode"/>
                <a:cs typeface="Lucida Sans Unicode"/>
              </a:rPr>
              <a:t>i</a:t>
            </a:r>
            <a:r>
              <a:rPr sz="1800" spc="-200" dirty="0">
                <a:latin typeface="Lucida Sans Unicode"/>
                <a:cs typeface="Lucida Sans Unicode"/>
              </a:rPr>
              <a:t>g</a:t>
            </a:r>
            <a:r>
              <a:rPr sz="1800" spc="-190" dirty="0">
                <a:latin typeface="Lucida Sans Unicode"/>
                <a:cs typeface="Lucida Sans Unicode"/>
              </a:rPr>
              <a:t>n</a:t>
            </a:r>
            <a:r>
              <a:rPr sz="1800" spc="-114" dirty="0">
                <a:latin typeface="Lucida Sans Unicode"/>
                <a:cs typeface="Lucida Sans Unicode"/>
              </a:rPr>
              <a:t>s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Λονδ</a:t>
            </a:r>
            <a:r>
              <a:rPr sz="1800" spc="-145" dirty="0">
                <a:latin typeface="Lucida Sans Unicode"/>
                <a:cs typeface="Lucida Sans Unicode"/>
              </a:rPr>
              <a:t>ίν</a:t>
            </a:r>
            <a:r>
              <a:rPr sz="1800" spc="-185" dirty="0">
                <a:latin typeface="Lucida Sans Unicode"/>
                <a:cs typeface="Lucida Sans Unicode"/>
              </a:rPr>
              <a:t>ο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19</a:t>
            </a:r>
            <a:r>
              <a:rPr sz="1800" spc="-105" dirty="0">
                <a:latin typeface="Lucida Sans Unicode"/>
                <a:cs typeface="Lucida Sans Unicode"/>
              </a:rPr>
              <a:t>9</a:t>
            </a:r>
            <a:r>
              <a:rPr sz="1800" spc="-114" dirty="0">
                <a:latin typeface="Lucida Sans Unicode"/>
                <a:cs typeface="Lucida Sans Unicode"/>
              </a:rPr>
              <a:t>0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σ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50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</a:pPr>
            <a:r>
              <a:rPr sz="1800" spc="-114" dirty="0">
                <a:latin typeface="Lucida Sans Unicode"/>
                <a:cs typeface="Lucida Sans Unicode"/>
              </a:rPr>
              <a:t>Πηγ</a:t>
            </a:r>
            <a:r>
              <a:rPr sz="1800" spc="-120" dirty="0">
                <a:latin typeface="Lucida Sans Unicode"/>
                <a:cs typeface="Lucida Sans Unicode"/>
              </a:rPr>
              <a:t>ή</a:t>
            </a:r>
            <a:r>
              <a:rPr sz="1800" spc="-190" dirty="0">
                <a:latin typeface="Lucida Sans Unicode"/>
                <a:cs typeface="Lucida Sans Unicode"/>
              </a:rPr>
              <a:t>: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795" dirty="0">
                <a:latin typeface="Lucida Sans Unicode"/>
                <a:cs typeface="Lucida Sans Unicode"/>
              </a:rPr>
              <a:t>E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470" dirty="0">
                <a:latin typeface="Lucida Sans Unicode"/>
                <a:cs typeface="Lucida Sans Unicode"/>
              </a:rPr>
              <a:t>H</a:t>
            </a:r>
            <a:r>
              <a:rPr sz="1800" spc="-100" dirty="0">
                <a:latin typeface="Lucida Sans Unicode"/>
                <a:cs typeface="Lucida Sans Unicode"/>
              </a:rPr>
              <a:t>ob</a:t>
            </a:r>
            <a:r>
              <a:rPr sz="1800" spc="-114" dirty="0">
                <a:latin typeface="Lucida Sans Unicode"/>
                <a:cs typeface="Lucida Sans Unicode"/>
              </a:rPr>
              <a:t>s</a:t>
            </a:r>
            <a:r>
              <a:rPr sz="1800" spc="-110" dirty="0">
                <a:latin typeface="Lucida Sans Unicode"/>
                <a:cs typeface="Lucida Sans Unicode"/>
              </a:rPr>
              <a:t>b</a:t>
            </a:r>
            <a:r>
              <a:rPr sz="1800" spc="-70" dirty="0">
                <a:latin typeface="Lucida Sans Unicode"/>
                <a:cs typeface="Lucida Sans Unicode"/>
              </a:rPr>
              <a:t>a</a:t>
            </a:r>
            <a:r>
              <a:rPr sz="1800" spc="-280" dirty="0">
                <a:latin typeface="Lucida Sans Unicode"/>
                <a:cs typeface="Lucida Sans Unicode"/>
              </a:rPr>
              <a:t>wn</a:t>
            </a:r>
            <a:r>
              <a:rPr sz="1800" spc="-125" dirty="0">
                <a:latin typeface="Lucida Sans Unicode"/>
                <a:cs typeface="Lucida Sans Unicode"/>
              </a:rPr>
              <a:t>,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ε</a:t>
            </a:r>
            <a:r>
              <a:rPr sz="1800" spc="-355" dirty="0">
                <a:latin typeface="Lucida Sans Unicode"/>
                <a:cs typeface="Lucida Sans Unicode"/>
              </a:rPr>
              <a:t>π</a:t>
            </a:r>
            <a:r>
              <a:rPr sz="1800" spc="-120" dirty="0">
                <a:latin typeface="Lucida Sans Unicode"/>
                <a:cs typeface="Lucida Sans Unicode"/>
              </a:rPr>
              <a:t>ο</a:t>
            </a:r>
            <a:r>
              <a:rPr sz="1800" spc="-85" dirty="0">
                <a:latin typeface="Lucida Sans Unicode"/>
                <a:cs typeface="Lucida Sans Unicode"/>
              </a:rPr>
              <a:t>χ</a:t>
            </a:r>
            <a:r>
              <a:rPr sz="1800" spc="-90" dirty="0">
                <a:latin typeface="Lucida Sans Unicode"/>
                <a:cs typeface="Lucida Sans Unicode"/>
              </a:rPr>
              <a:t>ή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10" dirty="0">
                <a:latin typeface="Lucida Sans Unicode"/>
                <a:cs typeface="Lucida Sans Unicode"/>
              </a:rPr>
              <a:t>ω</a:t>
            </a:r>
            <a:r>
              <a:rPr sz="1800" spc="-125" dirty="0">
                <a:latin typeface="Lucida Sans Unicode"/>
                <a:cs typeface="Lucida Sans Unicode"/>
              </a:rPr>
              <a:t>ν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54" dirty="0">
                <a:latin typeface="Lucida Sans Unicode"/>
                <a:cs typeface="Lucida Sans Unicode"/>
              </a:rPr>
              <a:t>ά</a:t>
            </a:r>
            <a:r>
              <a:rPr sz="1800" spc="-90" dirty="0">
                <a:latin typeface="Lucida Sans Unicode"/>
                <a:cs typeface="Lucida Sans Unicode"/>
              </a:rPr>
              <a:t>κρ</a:t>
            </a:r>
            <a:r>
              <a:rPr sz="1800" spc="-210" dirty="0">
                <a:latin typeface="Lucida Sans Unicode"/>
                <a:cs typeface="Lucida Sans Unicode"/>
              </a:rPr>
              <a:t>ω</a:t>
            </a:r>
            <a:r>
              <a:rPr sz="1800" spc="-135" dirty="0">
                <a:latin typeface="Lucida Sans Unicode"/>
                <a:cs typeface="Lucida Sans Unicode"/>
              </a:rPr>
              <a:t>ν</a:t>
            </a:r>
            <a:r>
              <a:rPr sz="1800" spc="-190" dirty="0">
                <a:latin typeface="Lucida Sans Unicode"/>
                <a:cs typeface="Lucida Sans Unicode"/>
              </a:rPr>
              <a:t>,  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29" dirty="0">
                <a:latin typeface="Lucida Sans Unicode"/>
                <a:cs typeface="Lucida Sans Unicode"/>
              </a:rPr>
              <a:t>φ</a:t>
            </a:r>
            <a:r>
              <a:rPr sz="1800" spc="-85" dirty="0">
                <a:latin typeface="Lucida Sans Unicode"/>
                <a:cs typeface="Lucida Sans Unicode"/>
              </a:rPr>
              <a:t>ρ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165" dirty="0">
                <a:latin typeface="Lucida Sans Unicode"/>
                <a:cs typeface="Lucida Sans Unicode"/>
              </a:rPr>
              <a:t>Β</a:t>
            </a:r>
            <a:r>
              <a:rPr sz="1800" spc="-190" dirty="0">
                <a:latin typeface="Lucida Sans Unicode"/>
                <a:cs typeface="Lucida Sans Unicode"/>
              </a:rPr>
              <a:t>. </a:t>
            </a:r>
            <a:r>
              <a:rPr sz="1800" spc="-120" dirty="0">
                <a:latin typeface="Lucida Sans Unicode"/>
                <a:cs typeface="Lucida Sans Unicode"/>
              </a:rPr>
              <a:t>Κα</a:t>
            </a:r>
            <a:r>
              <a:rPr sz="1800" spc="-390" dirty="0">
                <a:latin typeface="Lucida Sans Unicode"/>
                <a:cs typeface="Lucida Sans Unicode"/>
              </a:rPr>
              <a:t>π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185" dirty="0">
                <a:latin typeface="Lucida Sans Unicode"/>
                <a:cs typeface="Lucida Sans Unicode"/>
              </a:rPr>
              <a:t>νγ</a:t>
            </a:r>
            <a:r>
              <a:rPr sz="1800" spc="-130" dirty="0">
                <a:latin typeface="Lucida Sans Unicode"/>
                <a:cs typeface="Lucida Sans Unicode"/>
              </a:rPr>
              <a:t>ι</a:t>
            </a:r>
            <a:r>
              <a:rPr sz="1800" spc="-265" dirty="0">
                <a:latin typeface="Lucida Sans Unicode"/>
                <a:cs typeface="Lucida Sans Unicode"/>
              </a:rPr>
              <a:t>ά</a:t>
            </a:r>
            <a:r>
              <a:rPr sz="1800" spc="-125" dirty="0">
                <a:latin typeface="Lucida Sans Unicode"/>
                <a:cs typeface="Lucida Sans Unicode"/>
              </a:rPr>
              <a:t>ννη</a:t>
            </a:r>
            <a:r>
              <a:rPr sz="1800" spc="-114" dirty="0">
                <a:latin typeface="Lucida Sans Unicode"/>
                <a:cs typeface="Lucida Sans Unicode"/>
              </a:rPr>
              <a:t>ς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Θ</a:t>
            </a:r>
            <a:r>
              <a:rPr sz="1800" spc="-175" dirty="0">
                <a:latin typeface="Lucida Sans Unicode"/>
                <a:cs typeface="Lucida Sans Unicode"/>
              </a:rPr>
              <a:t>ε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80" dirty="0">
                <a:latin typeface="Lucida Sans Unicode"/>
                <a:cs typeface="Lucida Sans Unicode"/>
              </a:rPr>
              <a:t>λιο</a:t>
            </a:r>
            <a:r>
              <a:rPr sz="1800" spc="-190" dirty="0">
                <a:latin typeface="Lucida Sans Unicode"/>
                <a:cs typeface="Lucida Sans Unicode"/>
              </a:rPr>
              <a:t>,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Αθ</a:t>
            </a:r>
            <a:r>
              <a:rPr sz="1800" spc="-105" dirty="0">
                <a:latin typeface="Lucida Sans Unicode"/>
                <a:cs typeface="Lucida Sans Unicode"/>
              </a:rPr>
              <a:t>ή</a:t>
            </a:r>
            <a:r>
              <a:rPr sz="1800" spc="-175" dirty="0">
                <a:latin typeface="Lucida Sans Unicode"/>
                <a:cs typeface="Lucida Sans Unicode"/>
              </a:rPr>
              <a:t>να </a:t>
            </a:r>
            <a:r>
              <a:rPr sz="1800" spc="-114" dirty="0">
                <a:latin typeface="Lucida Sans Unicode"/>
                <a:cs typeface="Lucida Sans Unicode"/>
              </a:rPr>
              <a:t>199</a:t>
            </a:r>
            <a:r>
              <a:rPr sz="1800" spc="-105" dirty="0">
                <a:latin typeface="Lucida Sans Unicode"/>
                <a:cs typeface="Lucida Sans Unicode"/>
              </a:rPr>
              <a:t>5</a:t>
            </a:r>
            <a:r>
              <a:rPr sz="1800" spc="-190" dirty="0">
                <a:latin typeface="Lucida Sans Unicode"/>
                <a:cs typeface="Lucida Sans Unicode"/>
              </a:rPr>
              <a:t>,  </a:t>
            </a:r>
            <a:r>
              <a:rPr sz="1800" spc="-95" dirty="0">
                <a:latin typeface="Lucida Sans Unicode"/>
                <a:cs typeface="Lucida Sans Unicode"/>
              </a:rPr>
              <a:t>σ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14" dirty="0">
                <a:latin typeface="Lucida Sans Unicode"/>
                <a:cs typeface="Lucida Sans Unicode"/>
              </a:rPr>
              <a:t>37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79" y="332740"/>
            <a:ext cx="3435350" cy="51117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69559" y="5549900"/>
            <a:ext cx="3305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220" dirty="0">
                <a:latin typeface="Lucida Sans Unicode"/>
                <a:cs typeface="Lucida Sans Unicode"/>
              </a:rPr>
              <a:t>Μ</a:t>
            </a:r>
            <a:r>
              <a:rPr sz="1800" spc="-105" dirty="0">
                <a:latin typeface="Lucida Sans Unicode"/>
                <a:cs typeface="Lucida Sans Unicode"/>
              </a:rPr>
              <a:t>ι</a:t>
            </a:r>
            <a:r>
              <a:rPr sz="1800" spc="-90" dirty="0">
                <a:latin typeface="Lucida Sans Unicode"/>
                <a:cs typeface="Lucida Sans Unicode"/>
              </a:rPr>
              <a:t>κρ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90" dirty="0">
                <a:latin typeface="Lucida Sans Unicode"/>
                <a:cs typeface="Lucida Sans Unicode"/>
              </a:rPr>
              <a:t>κ</a:t>
            </a:r>
            <a:r>
              <a:rPr sz="1800" spc="-105" dirty="0">
                <a:latin typeface="Lucida Sans Unicode"/>
                <a:cs typeface="Lucida Sans Unicode"/>
              </a:rPr>
              <a:t>ο</a:t>
            </a:r>
            <a:r>
              <a:rPr sz="1800" spc="-100" dirty="0">
                <a:latin typeface="Lucida Sans Unicode"/>
                <a:cs typeface="Lucida Sans Unicode"/>
              </a:rPr>
              <a:t>ρ</a:t>
            </a:r>
            <a:r>
              <a:rPr sz="1800" spc="-229" dirty="0">
                <a:latin typeface="Lucida Sans Unicode"/>
                <a:cs typeface="Lucida Sans Unicode"/>
              </a:rPr>
              <a:t>ί</a:t>
            </a:r>
            <a:r>
              <a:rPr sz="1800" spc="-335" dirty="0">
                <a:latin typeface="Lucida Sans Unicode"/>
                <a:cs typeface="Lucida Sans Unicode"/>
              </a:rPr>
              <a:t>τ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65" dirty="0">
                <a:latin typeface="Lucida Sans Unicode"/>
                <a:cs typeface="Lucida Sans Unicode"/>
              </a:rPr>
              <a:t>ι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90" dirty="0">
                <a:latin typeface="Lucida Sans Unicode"/>
                <a:cs typeface="Lucida Sans Unicode"/>
              </a:rPr>
              <a:t>κρ</a:t>
            </a:r>
            <a:r>
              <a:rPr sz="1800" spc="-330" dirty="0">
                <a:latin typeface="Lucida Sans Unicode"/>
                <a:cs typeface="Lucida Sans Unicode"/>
              </a:rPr>
              <a:t>ω</a:t>
            </a:r>
            <a:r>
              <a:rPr sz="1800" spc="-195" dirty="0">
                <a:latin typeface="Lucida Sans Unicode"/>
                <a:cs typeface="Lucida Sans Unicode"/>
              </a:rPr>
              <a:t>τ</a:t>
            </a:r>
            <a:r>
              <a:rPr sz="1800" spc="-135" dirty="0">
                <a:latin typeface="Lucida Sans Unicode"/>
                <a:cs typeface="Lucida Sans Unicode"/>
              </a:rPr>
              <a:t>η</a:t>
            </a:r>
            <a:r>
              <a:rPr sz="1800" spc="-90" dirty="0">
                <a:latin typeface="Lucida Sans Unicode"/>
                <a:cs typeface="Lucida Sans Unicode"/>
              </a:rPr>
              <a:t>ρ</a:t>
            </a:r>
            <a:r>
              <a:rPr sz="1800" spc="-180" dirty="0">
                <a:latin typeface="Lucida Sans Unicode"/>
                <a:cs typeface="Lucida Sans Unicode"/>
              </a:rPr>
              <a:t>ι</a:t>
            </a:r>
            <a:r>
              <a:rPr sz="1800" spc="-355" dirty="0">
                <a:latin typeface="Lucida Sans Unicode"/>
                <a:cs typeface="Lucida Sans Unicode"/>
              </a:rPr>
              <a:t>α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155" dirty="0">
                <a:latin typeface="Lucida Sans Unicode"/>
                <a:cs typeface="Lucida Sans Unicode"/>
              </a:rPr>
              <a:t>μ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75" dirty="0">
                <a:latin typeface="Lucida Sans Unicode"/>
                <a:cs typeface="Lucida Sans Unicode"/>
              </a:rPr>
              <a:t>νο  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380" dirty="0">
                <a:latin typeface="Lucida Sans Unicode"/>
                <a:cs typeface="Lucida Sans Unicode"/>
              </a:rPr>
              <a:t>π</a:t>
            </a:r>
            <a:r>
              <a:rPr sz="1800" spc="-105" dirty="0">
                <a:latin typeface="Lucida Sans Unicode"/>
                <a:cs typeface="Lucida Sans Unicode"/>
              </a:rPr>
              <a:t>ό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120" dirty="0">
                <a:latin typeface="Lucida Sans Unicode"/>
                <a:cs typeface="Lucida Sans Unicode"/>
              </a:rPr>
              <a:t>ό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80" dirty="0">
                <a:latin typeface="Lucida Sans Unicode"/>
                <a:cs typeface="Lucida Sans Unicode"/>
              </a:rPr>
              <a:t>β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σ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20" dirty="0">
                <a:latin typeface="Lucida Sans Unicode"/>
                <a:cs typeface="Lucida Sans Unicode"/>
              </a:rPr>
              <a:t>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Νά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35" dirty="0">
                <a:latin typeface="Lucida Sans Unicode"/>
                <a:cs typeface="Lucida Sans Unicode"/>
              </a:rPr>
              <a:t>ολη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30" dirty="0">
                <a:latin typeface="Lucida Sans Unicode"/>
                <a:cs typeface="Lucida Sans Unicode"/>
              </a:rPr>
              <a:t>ης  </a:t>
            </a:r>
            <a:r>
              <a:rPr sz="1800" spc="-15" dirty="0">
                <a:latin typeface="Lucida Sans Unicode"/>
                <a:cs typeface="Lucida Sans Unicode"/>
              </a:rPr>
              <a:t>Ι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26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λί</a:t>
            </a:r>
            <a:r>
              <a:rPr sz="1800" spc="-305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ς</a:t>
            </a:r>
            <a:r>
              <a:rPr sz="1800" spc="-18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σ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254" dirty="0">
                <a:latin typeface="Lucida Sans Unicode"/>
                <a:cs typeface="Lucida Sans Unicode"/>
              </a:rPr>
              <a:t>α</a:t>
            </a:r>
            <a:r>
              <a:rPr sz="1800" spc="-200" dirty="0">
                <a:latin typeface="Lucida Sans Unicode"/>
                <a:cs typeface="Lucida Sans Unicode"/>
              </a:rPr>
              <a:t> </a:t>
            </a:r>
            <a:r>
              <a:rPr sz="1800" spc="-285" dirty="0">
                <a:latin typeface="Lucida Sans Unicode"/>
                <a:cs typeface="Lucida Sans Unicode"/>
              </a:rPr>
              <a:t>τ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45" dirty="0">
                <a:latin typeface="Lucida Sans Unicode"/>
                <a:cs typeface="Lucida Sans Unicode"/>
              </a:rPr>
              <a:t>λη</a:t>
            </a:r>
            <a:r>
              <a:rPr sz="1800" spc="-195" dirty="0">
                <a:latin typeface="Lucida Sans Unicode"/>
                <a:cs typeface="Lucida Sans Unicode"/>
              </a:rPr>
              <a:t> </a:t>
            </a:r>
            <a:r>
              <a:rPr sz="1800" spc="-295" dirty="0">
                <a:latin typeface="Lucida Sans Unicode"/>
                <a:cs typeface="Lucida Sans Unicode"/>
              </a:rPr>
              <a:t>τ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105" dirty="0">
                <a:latin typeface="Lucida Sans Unicode"/>
                <a:cs typeface="Lucida Sans Unicode"/>
              </a:rPr>
              <a:t>υ</a:t>
            </a:r>
            <a:r>
              <a:rPr sz="1800" spc="-180" dirty="0">
                <a:latin typeface="Lucida Sans Unicode"/>
                <a:cs typeface="Lucida Sans Unicode"/>
              </a:rPr>
              <a:t> </a:t>
            </a:r>
            <a:r>
              <a:rPr sz="1800" spc="-385" dirty="0">
                <a:latin typeface="Lucida Sans Unicode"/>
                <a:cs typeface="Lucida Sans Unicode"/>
              </a:rPr>
              <a:t>π</a:t>
            </a:r>
            <a:r>
              <a:rPr sz="1800" spc="-145" dirty="0">
                <a:latin typeface="Lucida Sans Unicode"/>
                <a:cs typeface="Lucida Sans Unicode"/>
              </a:rPr>
              <a:t>ο</a:t>
            </a:r>
            <a:r>
              <a:rPr sz="1800" spc="-150" dirty="0">
                <a:latin typeface="Lucida Sans Unicode"/>
                <a:cs typeface="Lucida Sans Unicode"/>
              </a:rPr>
              <a:t>λ</a:t>
            </a:r>
            <a:r>
              <a:rPr sz="1800" spc="-175" dirty="0">
                <a:latin typeface="Lucida Sans Unicode"/>
                <a:cs typeface="Lucida Sans Unicode"/>
              </a:rPr>
              <a:t>έ</a:t>
            </a:r>
            <a:r>
              <a:rPr sz="1800" spc="-145" dirty="0">
                <a:latin typeface="Lucida Sans Unicode"/>
                <a:cs typeface="Lucida Sans Unicode"/>
              </a:rPr>
              <a:t>μ</a:t>
            </a:r>
            <a:r>
              <a:rPr sz="1800" spc="-110" dirty="0">
                <a:latin typeface="Lucida Sans Unicode"/>
                <a:cs typeface="Lucida Sans Unicode"/>
              </a:rPr>
              <a:t>ο</a:t>
            </a:r>
            <a:r>
              <a:rPr sz="1800" spc="-95" dirty="0">
                <a:latin typeface="Lucida Sans Unicode"/>
                <a:cs typeface="Lucida Sans Unicode"/>
              </a:rPr>
              <a:t>υ</a:t>
            </a:r>
            <a:r>
              <a:rPr sz="1800" spc="-190" dirty="0">
                <a:latin typeface="Lucida Sans Unicode"/>
                <a:cs typeface="Lucida Sans Unicode"/>
              </a:rPr>
              <a:t>.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0" y="476250"/>
            <a:ext cx="8890000" cy="5905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6139" y="6521450"/>
            <a:ext cx="697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5" dirty="0">
                <a:latin typeface="Lucida Sans Unicode"/>
                <a:cs typeface="Lucida Sans Unicode"/>
              </a:rPr>
              <a:t>▲</a:t>
            </a:r>
            <a:r>
              <a:rPr sz="1800" spc="-190" dirty="0">
                <a:latin typeface="Lucida Sans Unicode"/>
                <a:cs typeface="Lucida Sans Unicode"/>
              </a:rPr>
              <a:t> </a:t>
            </a:r>
            <a:r>
              <a:rPr sz="1800" spc="-145" dirty="0">
                <a:latin typeface="Lucida Sans Unicode"/>
                <a:cs typeface="Lucida Sans Unicode"/>
                <a:hlinkClick r:id="rId3"/>
              </a:rPr>
              <a:t>http://fishki.net/35341-velikaja-pobeda-v-fotografijah-100-foto.html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5250"/>
            <a:ext cx="6400800" cy="6667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5750" y="3750309"/>
            <a:ext cx="901700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515" dirty="0">
                <a:latin typeface="Lucida Sans Unicode"/>
                <a:cs typeface="Lucida Sans Unicode"/>
              </a:rPr>
              <a:t>►</a:t>
            </a:r>
            <a:endParaRPr sz="1800">
              <a:latin typeface="Lucida Sans Unicode"/>
              <a:cs typeface="Lucida Sans Unicode"/>
            </a:endParaRPr>
          </a:p>
          <a:p>
            <a:pPr marL="3175" algn="ctr">
              <a:lnSpc>
                <a:spcPct val="100000"/>
              </a:lnSpc>
            </a:pPr>
            <a:r>
              <a:rPr sz="1800" spc="-125" dirty="0">
                <a:latin typeface="Lucida Sans Unicode"/>
                <a:cs typeface="Lucida Sans Unicode"/>
              </a:rPr>
              <a:t>http:</a:t>
            </a:r>
            <a:endParaRPr sz="1800">
              <a:latin typeface="Lucida Sans Unicode"/>
              <a:cs typeface="Lucida Sans Unicode"/>
            </a:endParaRPr>
          </a:p>
          <a:p>
            <a:pPr marL="30480" marR="20955" indent="-635" algn="ctr">
              <a:lnSpc>
                <a:spcPct val="100000"/>
              </a:lnSpc>
            </a:pPr>
            <a:r>
              <a:rPr sz="1800" spc="-90" dirty="0">
                <a:latin typeface="Lucida Sans Unicode"/>
                <a:cs typeface="Lucida Sans Unicode"/>
              </a:rPr>
              <a:t>//fishki.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195" dirty="0">
                <a:latin typeface="Lucida Sans Unicode"/>
                <a:cs typeface="Lucida Sans Unicode"/>
              </a:rPr>
              <a:t>n</a:t>
            </a:r>
            <a:r>
              <a:rPr sz="1800" spc="-90" dirty="0">
                <a:latin typeface="Lucida Sans Unicode"/>
                <a:cs typeface="Lucida Sans Unicode"/>
              </a:rPr>
              <a:t>e</a:t>
            </a:r>
            <a:r>
              <a:rPr sz="1800" spc="-70" dirty="0">
                <a:latin typeface="Lucida Sans Unicode"/>
                <a:cs typeface="Lucida Sans Unicode"/>
              </a:rPr>
              <a:t>t</a:t>
            </a:r>
            <a:r>
              <a:rPr sz="1800" spc="120" dirty="0">
                <a:latin typeface="Lucida Sans Unicode"/>
                <a:cs typeface="Lucida Sans Unicode"/>
              </a:rPr>
              <a:t>/</a:t>
            </a:r>
            <a:r>
              <a:rPr sz="1800" spc="-105" dirty="0">
                <a:latin typeface="Lucida Sans Unicode"/>
                <a:cs typeface="Lucida Sans Unicode"/>
              </a:rPr>
              <a:t>3</a:t>
            </a:r>
            <a:r>
              <a:rPr sz="1800" spc="-114" dirty="0">
                <a:latin typeface="Lucida Sans Unicode"/>
                <a:cs typeface="Lucida Sans Unicode"/>
              </a:rPr>
              <a:t>5</a:t>
            </a:r>
            <a:r>
              <a:rPr sz="1800" spc="-75" dirty="0">
                <a:latin typeface="Lucida Sans Unicode"/>
                <a:cs typeface="Lucida Sans Unicode"/>
              </a:rPr>
              <a:t>3  </a:t>
            </a:r>
            <a:r>
              <a:rPr sz="1800" spc="-220" dirty="0">
                <a:latin typeface="Lucida Sans Unicode"/>
                <a:cs typeface="Lucida Sans Unicode"/>
              </a:rPr>
              <a:t>41-</a:t>
            </a:r>
            <a:endParaRPr sz="1800">
              <a:latin typeface="Lucida Sans Unicode"/>
              <a:cs typeface="Lucida Sans Unicode"/>
            </a:endParaRPr>
          </a:p>
          <a:p>
            <a:pPr indent="635" algn="ctr">
              <a:lnSpc>
                <a:spcPct val="100000"/>
              </a:lnSpc>
            </a:pPr>
            <a:r>
              <a:rPr sz="1800" spc="-175" dirty="0">
                <a:latin typeface="Lucida Sans Unicode"/>
                <a:cs typeface="Lucida Sans Unicode"/>
              </a:rPr>
              <a:t>velikaja- </a:t>
            </a:r>
            <a:r>
              <a:rPr sz="1800" spc="-170" dirty="0">
                <a:latin typeface="Lucida Sans Unicode"/>
                <a:cs typeface="Lucida Sans Unicode"/>
              </a:rPr>
              <a:t> </a:t>
            </a:r>
            <a:r>
              <a:rPr sz="1800" spc="-150" dirty="0">
                <a:latin typeface="Lucida Sans Unicode"/>
                <a:cs typeface="Lucida Sans Unicode"/>
              </a:rPr>
              <a:t>pobeda- </a:t>
            </a:r>
            <a:r>
              <a:rPr sz="1800" spc="-145" dirty="0">
                <a:latin typeface="Lucida Sans Unicode"/>
                <a:cs typeface="Lucida Sans Unicode"/>
              </a:rPr>
              <a:t> </a:t>
            </a:r>
            <a:r>
              <a:rPr sz="1800" spc="-325" dirty="0">
                <a:latin typeface="Lucida Sans Unicode"/>
                <a:cs typeface="Lucida Sans Unicode"/>
              </a:rPr>
              <a:t>v- </a:t>
            </a:r>
            <a:r>
              <a:rPr sz="1800" spc="-32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f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70" dirty="0">
                <a:latin typeface="Lucida Sans Unicode"/>
                <a:cs typeface="Lucida Sans Unicode"/>
              </a:rPr>
              <a:t>t</a:t>
            </a:r>
            <a:r>
              <a:rPr sz="1800" spc="-110" dirty="0">
                <a:latin typeface="Lucida Sans Unicode"/>
                <a:cs typeface="Lucida Sans Unicode"/>
              </a:rPr>
              <a:t>o</a:t>
            </a:r>
            <a:r>
              <a:rPr sz="1800" spc="-190" dirty="0">
                <a:latin typeface="Lucida Sans Unicode"/>
                <a:cs typeface="Lucida Sans Unicode"/>
              </a:rPr>
              <a:t>g</a:t>
            </a:r>
            <a:r>
              <a:rPr sz="1800" spc="-95" dirty="0">
                <a:latin typeface="Lucida Sans Unicode"/>
                <a:cs typeface="Lucida Sans Unicode"/>
              </a:rPr>
              <a:t>r</a:t>
            </a:r>
            <a:r>
              <a:rPr sz="1800" spc="-110" dirty="0">
                <a:latin typeface="Lucida Sans Unicode"/>
                <a:cs typeface="Lucida Sans Unicode"/>
              </a:rPr>
              <a:t>a</a:t>
            </a:r>
            <a:r>
              <a:rPr sz="1800" spc="-50" dirty="0">
                <a:latin typeface="Lucida Sans Unicode"/>
                <a:cs typeface="Lucida Sans Unicode"/>
              </a:rPr>
              <a:t>f</a:t>
            </a:r>
            <a:r>
              <a:rPr sz="1800" spc="-155" dirty="0">
                <a:latin typeface="Lucida Sans Unicode"/>
                <a:cs typeface="Lucida Sans Unicode"/>
              </a:rPr>
              <a:t>i</a:t>
            </a:r>
            <a:r>
              <a:rPr sz="1800" spc="-170" dirty="0">
                <a:latin typeface="Lucida Sans Unicode"/>
                <a:cs typeface="Lucida Sans Unicode"/>
              </a:rPr>
              <a:t>j  </a:t>
            </a:r>
            <a:r>
              <a:rPr sz="1800" spc="-210" dirty="0">
                <a:latin typeface="Lucida Sans Unicode"/>
                <a:cs typeface="Lucida Sans Unicode"/>
              </a:rPr>
              <a:t>ah-100-</a:t>
            </a:r>
            <a:endParaRPr sz="1800">
              <a:latin typeface="Lucida Sans Unicode"/>
              <a:cs typeface="Lucida Sans Unicode"/>
            </a:endParaRPr>
          </a:p>
          <a:p>
            <a:pPr marR="39370" algn="ctr">
              <a:lnSpc>
                <a:spcPct val="100000"/>
              </a:lnSpc>
            </a:pPr>
            <a:r>
              <a:rPr sz="1800" spc="-50" dirty="0">
                <a:latin typeface="Lucida Sans Unicode"/>
                <a:cs typeface="Lucida Sans Unicode"/>
              </a:rPr>
              <a:t>f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70" dirty="0">
                <a:latin typeface="Lucida Sans Unicode"/>
                <a:cs typeface="Lucida Sans Unicode"/>
              </a:rPr>
              <a:t>t</a:t>
            </a:r>
            <a:r>
              <a:rPr sz="1800" spc="-100" dirty="0">
                <a:latin typeface="Lucida Sans Unicode"/>
                <a:cs typeface="Lucida Sans Unicode"/>
              </a:rPr>
              <a:t>o</a:t>
            </a:r>
            <a:r>
              <a:rPr sz="1800" spc="-195" dirty="0">
                <a:latin typeface="Lucida Sans Unicode"/>
                <a:cs typeface="Lucida Sans Unicode"/>
              </a:rPr>
              <a:t>.h</a:t>
            </a:r>
            <a:r>
              <a:rPr sz="1800" spc="-70" dirty="0">
                <a:latin typeface="Lucida Sans Unicode"/>
                <a:cs typeface="Lucida Sans Unicode"/>
              </a:rPr>
              <a:t>t</a:t>
            </a:r>
            <a:r>
              <a:rPr sz="1800" spc="-525" dirty="0">
                <a:latin typeface="Lucida Sans Unicode"/>
                <a:cs typeface="Lucida Sans Unicode"/>
              </a:rPr>
              <a:t>m</a:t>
            </a:r>
            <a:r>
              <a:rPr sz="1800" spc="-160" dirty="0">
                <a:latin typeface="Lucida Sans Unicode"/>
                <a:cs typeface="Lucida Sans Unicode"/>
              </a:rPr>
              <a:t>l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Προβολή στην οθόνη (4:3)</PresentationFormat>
  <Paragraphs>78</Paragraphs>
  <Slides>49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Office Theme</vt:lpstr>
      <vt:lpstr>Χιροσίμα μετά την ρίψη της ατομικής βόμβας</vt:lpstr>
      <vt:lpstr>Διαφάνεια 2</vt:lpstr>
      <vt:lpstr>Διαφάνεια 3</vt:lpstr>
      <vt:lpstr>Διαφάνεια 4</vt:lpstr>
      <vt:lpstr>Α. ΟΙ ΑΝΘΡΩΠΙΝΕΣ  ΑΠΩΛΕΙΕΣ</vt:lpstr>
      <vt:lpstr>Διαφάνεια 6</vt:lpstr>
      <vt:lpstr>Τα α π οτελέσματα του Β ‘ Παγκόσμιου π ολέμου σε μια εικόνα :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◄ προτεινόμενη ταινία</vt:lpstr>
      <vt:lpstr>Β. ΟΙ ΑΝΑΓΚΑΣΤΙΚΕΣ  ΜΕΤΑΚΙΝΗΣΕΙΣ ΠΛΗΘΥΣΜΩΝ</vt:lpstr>
      <vt:lpstr>Διαφάνεια 17</vt:lpstr>
      <vt:lpstr>Διαφάνεια 18</vt:lpstr>
      <vt:lpstr>Διαφάνεια 19</vt:lpstr>
      <vt:lpstr>Γ. ΥΛΙΚΕΣ ΚΑΤΑΣΤΡΟΦΕΣ</vt:lpstr>
      <vt:lpstr>Ευρώπη: Σωρός από ερείπια. Καταστράφηκαν: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Δ. Η ΚΑΤΑΡΡΕΥΣΗ ΤΟΥ ΒΙΟΤΙΚΟΥ ΕΠΙΠΕΔΟΥ</vt:lpstr>
      <vt:lpstr>Διαφάνεια 31</vt:lpstr>
      <vt:lpstr>Διαφάνεια 32</vt:lpstr>
      <vt:lpstr>Διαφάνεια 33</vt:lpstr>
      <vt:lpstr>Ε. Η ΗΘΙΚΗ  ΚΑΤΑΡΡΑΚΩΣΗ</vt:lpstr>
      <vt:lpstr>Διαφάνεια 35</vt:lpstr>
      <vt:lpstr>Διαφάνεια 36</vt:lpstr>
      <vt:lpstr>Διαφάνεια 37</vt:lpstr>
      <vt:lpstr>Ναζιστικές θηριωδίες: Τα πρωτεία της θηριωδίας ανήκουν στη ναζιστική Γερμανία.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Πηγή φωτογραφιών παρουσίασης  από το ΥΠΕΠΘ – ΕΠΕΑΕΚ ΙΙ -Φορέας  υλοποίησης: Εθνικό και  Καποδιστριακό Πανεπιστήμιο Αθηνών -Δράση: Εκπαιδευτικά υλικά για τη  διδασκαλία της Ιστορίας, 2005-2007</vt:lpstr>
      <vt:lpstr>Διαφάνεια 47</vt:lpstr>
      <vt:lpstr>Διαφάνεια 48</vt:lpstr>
      <vt:lpstr>Διαφάνεια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Χιροσίμα μετά την ρίψη της ατομικής βόμβας</dc:title>
  <dc:creator>User</dc:creator>
  <cp:lastModifiedBy>User</cp:lastModifiedBy>
  <cp:revision>1</cp:revision>
  <dcterms:created xsi:type="dcterms:W3CDTF">2023-11-06T06:02:24Z</dcterms:created>
  <dcterms:modified xsi:type="dcterms:W3CDTF">2023-11-06T06:03:26Z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2023-11-06T00:00:00Z</vt:filetime>
  </property>
</Properties>
</file>