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uYlhmahXUc&amp;ab_channel=euronews%28%CF%83%CF%84%CE%B1%CE%B5%CE%BB%CE%BB%CE%B7%CE%BD%CE%B9%CE%BA%CE%AC%2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oikoumene.org/en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EE166C-1F7C-E2A8-FD7E-78986B9A4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διάλογος ως άσκηση αγάπης στην Εκκλησία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DF1A072-0FDF-86E6-7A4F-D75BB5509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endParaRPr lang="el-GR" b="0" i="0" dirty="0">
              <a:solidFill>
                <a:srgbClr val="757575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l-GR" b="0" i="0" dirty="0">
              <a:solidFill>
                <a:srgbClr val="757575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l-GR" sz="8000" b="0" i="0" dirty="0">
                <a:solidFill>
                  <a:srgbClr val="757575"/>
                </a:solidFill>
                <a:effectLst/>
                <a:latin typeface="+mj-lt"/>
              </a:rPr>
              <a:t>"Ώστε όλοι να είναι ένα"</a:t>
            </a:r>
          </a:p>
          <a:p>
            <a:pPr algn="ctr"/>
            <a:r>
              <a:rPr lang="el-GR" sz="8000" b="0" i="0" dirty="0">
                <a:solidFill>
                  <a:srgbClr val="757575"/>
                </a:solidFill>
                <a:effectLst/>
                <a:latin typeface="+mj-lt"/>
              </a:rPr>
              <a:t>(</a:t>
            </a:r>
            <a:r>
              <a:rPr lang="el-GR" sz="8000" b="0" i="0" dirty="0" err="1">
                <a:solidFill>
                  <a:srgbClr val="757575"/>
                </a:solidFill>
                <a:effectLst/>
                <a:latin typeface="+mj-lt"/>
              </a:rPr>
              <a:t>Ιω</a:t>
            </a:r>
            <a:r>
              <a:rPr lang="el-GR" sz="8000" b="0" i="0" dirty="0">
                <a:solidFill>
                  <a:srgbClr val="757575"/>
                </a:solidFill>
                <a:effectLst/>
                <a:latin typeface="+mj-lt"/>
              </a:rPr>
              <a:t>. 17, 21)</a:t>
            </a:r>
          </a:p>
          <a:p>
            <a:endParaRPr lang="el-GR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F802F91-CA5B-CA14-C18F-2EA72847C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666" y="829285"/>
            <a:ext cx="3994334" cy="403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74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1CD643-188C-45AB-5B00-B2EB1F38B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0" dirty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  <a:t>Ο διάλογος ως στοιχείο προσέγγισης και κατανόησης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5D0004-429E-A5A1-68B6-0AA6F15A8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effectLst/>
                <a:latin typeface="arial" panose="020B0604020202020204" pitchFamily="34" charset="0"/>
              </a:rPr>
              <a:t>Τι είναι διάλογος; 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Ποιες λέξεις θεωρείτε ότι περιγράφουν αυτή την έννοια;</a:t>
            </a:r>
            <a:endParaRPr lang="el-GR" dirty="0">
              <a:latin typeface="arial" panose="020B0604020202020204" pitchFamily="34" charset="0"/>
            </a:endParaRPr>
          </a:p>
          <a:p>
            <a:pPr algn="just"/>
            <a:r>
              <a:rPr lang="el-GR" b="0" i="0" dirty="0">
                <a:effectLst/>
                <a:latin typeface="arial" panose="020B0604020202020204" pitchFamily="34" charset="0"/>
              </a:rPr>
              <a:t>Ας προσπαθήσουμε να τις οργανώσουμε σε ομάδες.</a:t>
            </a:r>
            <a:endParaRPr lang="el-GR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65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4A225A-093E-8C89-4E07-06A4D0B3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0" dirty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  <a:t>Διάσπαση και αντιπαλότητα στην ιστορία των θρησκειών </a:t>
            </a:r>
            <a:br>
              <a:rPr lang="el-GR" b="1" i="0" dirty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</a:br>
            <a:r>
              <a:rPr lang="el-GR" b="1" i="0" dirty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  <a:t>Το παράδειγμα </a:t>
            </a:r>
            <a:r>
              <a:rPr lang="el-GR" b="1" i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  <a:t>του Χριστιανισμού!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5C0F94-9F07-6482-B97E-0BB911BE6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σχίσμα των Εκκλησιών το 1054.</a:t>
            </a:r>
          </a:p>
          <a:p>
            <a:r>
              <a:rPr lang="el-GR" dirty="0"/>
              <a:t>Το Προτεσταντικό σχίσμα του 16</a:t>
            </a:r>
            <a:r>
              <a:rPr lang="el-GR" baseline="30000" dirty="0"/>
              <a:t>ου</a:t>
            </a:r>
            <a:r>
              <a:rPr lang="el-GR" dirty="0"/>
              <a:t> αι. 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Σε μια πρόχειρη αναζήτηση που έκανα στο διαδίκτυο διαπίστωσα ότι υπάρχουν περίπου 40.000 διαφορετικές Προτεσταντικές Ομολογίες 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Γιατί άραγε τέτοια διάσπαση; </a:t>
            </a:r>
            <a:endParaRPr lang="el-GR" dirty="0"/>
          </a:p>
          <a:p>
            <a:endParaRPr lang="el-G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4C748A8-D0D6-23B6-8889-913879F1A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470" y="4295162"/>
            <a:ext cx="3769445" cy="226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11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481FD9-C4D0-F84B-DF13-F01EFE11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0" dirty="0">
                <a:solidFill>
                  <a:srgbClr val="757575"/>
                </a:solidFill>
                <a:effectLst/>
                <a:latin typeface="arial" panose="020B0604020202020204" pitchFamily="34" charset="0"/>
              </a:rPr>
              <a:t>Το αίτημα του διαλόγου και της ειρηνικής συνύπαρξης εκκλησιών και θρησκειών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DFA1FD-EF73-8AD9-5C32-22E4720DE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effectLst/>
                <a:latin typeface="arial" panose="020B0604020202020204" pitchFamily="34" charset="0"/>
              </a:rPr>
              <a:t>Σήμερα τι γίνεται;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Οι Χριστιανικές Εκκλησίες-Ομολογίες διαλέγονται μεταξύ τους;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Και αν ναι, ποιος είναι ο σκοπός αυτών των διαλόγων;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057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CFBF19-9974-39D7-8BD9-DDD7640C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EDA362-71B5-29C4-7AD7-08467CFAF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https://www.youtube.com/watch?v=ouYlhmahXUc&amp;ab_channel=euronews%28%CF%83%CF%84%CE%B1%CE%B5%CE%BB%CE%BB%CE%B7%CE%BD%CE%B9%CE%BA%CE%AC%29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016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382ED0-3625-239E-1B97-FB16B231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8EBD972-4ACF-67CF-3F5F-E7D1C45B8C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0" i="0" dirty="0">
                <a:effectLst/>
                <a:latin typeface="arial" panose="020B0604020202020204" pitchFamily="34" charset="0"/>
              </a:rPr>
              <a:t>Τι βλέπετε;</a:t>
            </a:r>
          </a:p>
          <a:p>
            <a:r>
              <a:rPr lang="el-GR" b="0" i="0" dirty="0">
                <a:effectLst/>
                <a:latin typeface="arial" panose="020B0604020202020204" pitchFamily="34" charset="0"/>
              </a:rPr>
              <a:t>Τι σκέφτεστε γι'  αυτό που βλέπετε;</a:t>
            </a:r>
            <a:endParaRPr lang="el-GR" dirty="0">
              <a:latin typeface="arial" panose="020B0604020202020204" pitchFamily="34" charset="0"/>
            </a:endParaRPr>
          </a:p>
          <a:p>
            <a:pPr algn="ctr"/>
            <a:r>
              <a:rPr lang="el-GR" b="0" i="0" dirty="0">
                <a:effectLst/>
                <a:latin typeface="arial" panose="020B0604020202020204" pitchFamily="34" charset="0"/>
              </a:rPr>
              <a:t>Τι θα θέλατε να ρωτήσετε;</a:t>
            </a:r>
            <a:endParaRPr lang="el-GR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C0120A7-A102-86AA-1ED2-013CCA0848B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194" y="2595717"/>
            <a:ext cx="4857444" cy="242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42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BCFE58-8318-5B7B-B8A3-FAD01287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ADBEFD-EC3B-D78F-B6A1-72770E6369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ΠΣΕ</a:t>
            </a:r>
          </a:p>
          <a:p>
            <a:r>
              <a:rPr lang="en-US" dirty="0">
                <a:hlinkClick r:id="rId2"/>
              </a:rPr>
              <a:t>https://www.oikoumene.org/en/</a:t>
            </a:r>
            <a:endParaRPr lang="el-GR" dirty="0"/>
          </a:p>
          <a:p>
            <a:r>
              <a:rPr lang="el-GR" dirty="0"/>
              <a:t>Συμμετέχουν όλες οι Ορθόδοξες και οι Προτεσταντικές Εκκλησίες εκτός από τους Καθολικούς.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E3C7FF4-BC63-B7F5-CF10-8CE21711C38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3084513"/>
            <a:ext cx="28575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765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4583BD-76DE-8EFB-B6A6-1615C6F9D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Σας ευχαριστώ πολύ για την προσοχή σας!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0971B1C-2E80-8A7A-183B-AE92A4645F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8272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άντισο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TM16401375[[fn=Μάντισον]]</Template>
  <TotalTime>23</TotalTime>
  <Words>247</Words>
  <Application>Microsoft Office PowerPoint</Application>
  <PresentationFormat>Ευρεία οθόνη</PresentationFormat>
  <Paragraphs>26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Arial</vt:lpstr>
      <vt:lpstr>Arial</vt:lpstr>
      <vt:lpstr>MS Shell Dlg 2</vt:lpstr>
      <vt:lpstr>Roboto</vt:lpstr>
      <vt:lpstr>Wingdings</vt:lpstr>
      <vt:lpstr>Wingdings 3</vt:lpstr>
      <vt:lpstr>Μάντισον</vt:lpstr>
      <vt:lpstr>Ο διάλογος ως άσκηση αγάπης στην Εκκλησία</vt:lpstr>
      <vt:lpstr>Ο διάλογος ως στοιχείο προσέγγισης και κατανόησης</vt:lpstr>
      <vt:lpstr>Διάσπαση και αντιπαλότητα στην ιστορία των θρησκειών  Το παράδειγμα του Χριστιανισμού!</vt:lpstr>
      <vt:lpstr>Το αίτημα του διαλόγου και της ειρηνικής συνύπαρξης εκκλησιών και θρησκειών</vt:lpstr>
      <vt:lpstr>Παρουσίαση του PowerPoint</vt:lpstr>
      <vt:lpstr>Παρουσίαση του PowerPoint</vt:lpstr>
      <vt:lpstr>Παρουσίαση του PowerPoint</vt:lpstr>
      <vt:lpstr>Σας ευχαριστώ πολύ για την προσοχή σας!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ΙΩΑΝΝΗΣ ΜΠΑΜΠΑΤΖΙΑΝΗΣ</dc:creator>
  <cp:lastModifiedBy>ΙΩΑΝΝΗΣ ΜΠΑΜΠΑΤΖΙΑΝΗΣ</cp:lastModifiedBy>
  <cp:revision>6</cp:revision>
  <dcterms:created xsi:type="dcterms:W3CDTF">2025-01-23T18:12:17Z</dcterms:created>
  <dcterms:modified xsi:type="dcterms:W3CDTF">2025-01-23T18:35:22Z</dcterms:modified>
</cp:coreProperties>
</file>